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598" r:id="rId3"/>
    <p:sldId id="398" r:id="rId4"/>
    <p:sldId id="501" r:id="rId5"/>
    <p:sldId id="638" r:id="rId6"/>
    <p:sldId id="650" r:id="rId7"/>
    <p:sldId id="651" r:id="rId8"/>
    <p:sldId id="652" r:id="rId9"/>
    <p:sldId id="653" r:id="rId10"/>
    <p:sldId id="339" r:id="rId11"/>
    <p:sldId id="320" r:id="rId12"/>
    <p:sldId id="637" r:id="rId13"/>
    <p:sldId id="599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269554"/>
            <a:ext cx="8902906" cy="91940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Застосовуємо знання щодня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4237" y="3501802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36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11" y="3351636"/>
            <a:ext cx="2933806" cy="20369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938221" y="459659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329341"/>
            <a:ext cx="3704539" cy="3704539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24105" y="2538620"/>
            <a:ext cx="5857123" cy="1107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</a:t>
            </a:r>
            <a:r>
              <a:rPr lang="ru-RU" sz="2800" b="1" dirty="0" err="1"/>
              <a:t>енергія</a:t>
            </a:r>
            <a:r>
              <a:rPr lang="ru-RU" sz="2800" b="1" dirty="0"/>
              <a:t> </a:t>
            </a:r>
            <a:r>
              <a:rPr lang="ru-RU" sz="2800" b="1" dirty="0" err="1"/>
              <a:t>вітру</a:t>
            </a:r>
            <a:r>
              <a:rPr lang="ru-RU" sz="2800" b="1" dirty="0"/>
              <a:t> </a:t>
            </a:r>
            <a:r>
              <a:rPr lang="ru-RU" sz="2800" b="1" dirty="0" err="1"/>
              <a:t>ніколи</a:t>
            </a:r>
            <a:r>
              <a:rPr lang="ru-RU" sz="2800" b="1" dirty="0"/>
              <a:t> не </a:t>
            </a:r>
            <a:r>
              <a:rPr lang="ru-RU" sz="2800" b="1" dirty="0" err="1"/>
              <a:t>вичерпається</a:t>
            </a:r>
            <a:r>
              <a:rPr lang="ru-RU" sz="2800" b="1" dirty="0"/>
              <a:t>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3414" y="1249644"/>
            <a:ext cx="5770218" cy="11720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причини виникнення вітру тобі відомі?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1171" y="3789834"/>
            <a:ext cx="5885411" cy="10317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види транспорту </a:t>
            </a:r>
            <a:r>
              <a:rPr lang="ru-RU" sz="2800" b="1" dirty="0" err="1"/>
              <a:t>забруднюють</a:t>
            </a:r>
            <a:r>
              <a:rPr lang="ru-RU" sz="2800" b="1" dirty="0"/>
              <a:t> повітря, а які — ні?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8221" y="4993240"/>
            <a:ext cx="6521962" cy="10317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Склади розповідь про те, як природа сама дбає про чистоту повітря?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3600400" cy="1211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44-45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3 клас\04 ЯДС\Грущинська\2 Людина і нежива природа\№036 Застосовуємо знання щодня\2025-11-26_202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27" y="909514"/>
            <a:ext cx="68484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 клас\04 ЯДС\Грущинська\2 Людина і нежива природа\№036 Застосовуємо знання щодня\2025-11-26_210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27" y="214189"/>
            <a:ext cx="68484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19319" y="1773609"/>
            <a:ext cx="4064703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chemeClr val="accent3">
                    <a:lumMod val="75000"/>
                  </a:schemeClr>
                </a:solidFill>
              </a:rPr>
              <a:t>1. «Зашифруй» властивості повітря. Для цього обведи тільки ті числа, якими позначені правильні властивості.</a:t>
            </a:r>
          </a:p>
        </p:txBody>
      </p:sp>
      <p:sp>
        <p:nvSpPr>
          <p:cNvPr id="2" name="Овал 1"/>
          <p:cNvSpPr/>
          <p:nvPr/>
        </p:nvSpPr>
        <p:spPr>
          <a:xfrm>
            <a:off x="5515967" y="181230"/>
            <a:ext cx="360040" cy="380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460183" y="214189"/>
            <a:ext cx="360040" cy="380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692431" y="214188"/>
            <a:ext cx="360040" cy="380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28135" y="498617"/>
            <a:ext cx="360040" cy="380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08836" y="905319"/>
            <a:ext cx="360040" cy="380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12111" y="905318"/>
            <a:ext cx="360040" cy="380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260383" y="909514"/>
            <a:ext cx="360040" cy="380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419819" y="1197546"/>
            <a:ext cx="360040" cy="380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64039" y="1511291"/>
            <a:ext cx="360040" cy="380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196487" y="1498984"/>
            <a:ext cx="360040" cy="380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53841" y="5085978"/>
            <a:ext cx="360040" cy="38062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2 Людина і нежива природа\№036 Застосовуємо знання щодня\2025-11-26_211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0" y="1315244"/>
            <a:ext cx="7822548" cy="48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48267" y="477466"/>
            <a:ext cx="10140307" cy="6935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12347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36247" y="4209585"/>
            <a:ext cx="3528391" cy="186785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Виконати тест. 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 зошиті завдання до уроку 36.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455" y="405458"/>
            <a:ext cx="10365777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1027" y="1197546"/>
            <a:ext cx="1084214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Вибери світлину з явищем природи, яке найбільше підходить до твого настрою зараз. Поясни чому.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116947"/>
            <a:ext cx="3262238" cy="171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91027" y="4192243"/>
            <a:ext cx="3261576" cy="191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94" y="4285960"/>
            <a:ext cx="2257428" cy="169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2109059"/>
            <a:ext cx="3324914" cy="166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754570" y="4290586"/>
            <a:ext cx="2878125" cy="168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68742" y="3691704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Дощ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5486" y="6018407"/>
            <a:ext cx="211086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Веселка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06943" y="3691392"/>
            <a:ext cx="316628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Перші листочки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88126" y="6018407"/>
            <a:ext cx="254504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Листопад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6779" y="5986686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Сніг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40822" y="5980161"/>
            <a:ext cx="1767960" cy="57888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Спека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774240" y="4324025"/>
            <a:ext cx="2415825" cy="174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280510" y="3775064"/>
            <a:ext cx="302369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Хвилі на морі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20" name="Picture 24" descr="Хвилі до 5 метрів: на Чорному й Азовському морях - штормове попередженн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r="10856"/>
          <a:stretch/>
        </p:blipFill>
        <p:spPr bwMode="auto">
          <a:xfrm>
            <a:off x="4190929" y="2116947"/>
            <a:ext cx="3227079" cy="177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214561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53414" y="1112878"/>
            <a:ext cx="7067987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без повітря </a:t>
            </a:r>
            <a:r>
              <a:rPr lang="ru-RU" sz="2800" b="1" dirty="0" err="1"/>
              <a:t>неможливе</a:t>
            </a:r>
            <a:r>
              <a:rPr lang="ru-RU" sz="2800" b="1" dirty="0"/>
              <a:t> життя на Землі?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5721" y="4653930"/>
            <a:ext cx="7072148" cy="93610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на уроці ми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повторимо свої знання про повітря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8139" y="3076600"/>
            <a:ext cx="3760257" cy="13800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Що називають </a:t>
            </a:r>
            <a:r>
              <a:rPr lang="ru-RU" sz="2800" b="1" dirty="0" err="1"/>
              <a:t>повітряною</a:t>
            </a:r>
            <a:r>
              <a:rPr lang="ru-RU" sz="2800" b="1" dirty="0"/>
              <a:t> </a:t>
            </a:r>
            <a:r>
              <a:rPr lang="ru-RU" sz="2800" b="1" dirty="0" err="1"/>
              <a:t>оболонкою</a:t>
            </a:r>
            <a:r>
              <a:rPr lang="ru-RU" sz="2800" b="1" dirty="0"/>
              <a:t> Землі?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04592" y="2061642"/>
            <a:ext cx="3807353" cy="93610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Назвіть</a:t>
            </a:r>
            <a:r>
              <a:rPr lang="ru-RU" sz="2800" b="1" dirty="0" smtClean="0"/>
              <a:t> властивості повітря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3" y="2133650"/>
            <a:ext cx="3189343" cy="210724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2371" y="500391"/>
            <a:ext cx="9886204" cy="769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Виберіть варіант відповіді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74494" y="1413570"/>
            <a:ext cx="8396135" cy="7026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1. </a:t>
            </a:r>
            <a:r>
              <a:rPr lang="ru-RU" sz="3200" b="1" dirty="0"/>
              <a:t>Нашу Землю </a:t>
            </a:r>
            <a:r>
              <a:rPr lang="ru-RU" sz="3200" b="1" dirty="0" err="1"/>
              <a:t>огортає</a:t>
            </a:r>
            <a:r>
              <a:rPr lang="ru-RU" sz="3200" b="1" dirty="0"/>
              <a:t> </a:t>
            </a:r>
            <a:r>
              <a:rPr lang="ru-RU" sz="3200" b="1" dirty="0" err="1"/>
              <a:t>товстий</a:t>
            </a:r>
            <a:r>
              <a:rPr lang="ru-RU" sz="3200" b="1" dirty="0"/>
              <a:t> шар 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3221" y="2208909"/>
            <a:ext cx="15121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АЗОТ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5280" y="2205658"/>
            <a:ext cx="18625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ПОВІТРЯ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7961" y="2208909"/>
            <a:ext cx="18722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КИСЕНЬ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68865" y="2925738"/>
            <a:ext cx="8396135" cy="6068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2. </a:t>
            </a:r>
            <a:r>
              <a:rPr lang="ru-RU" sz="3200" b="1" dirty="0" err="1"/>
              <a:t>Якого</a:t>
            </a:r>
            <a:r>
              <a:rPr lang="ru-RU" sz="3200" b="1" dirty="0"/>
              <a:t> газу в </a:t>
            </a:r>
            <a:r>
              <a:rPr lang="ru-RU" sz="3200" b="1" dirty="0" err="1"/>
              <a:t>повітрі</a:t>
            </a:r>
            <a:r>
              <a:rPr lang="ru-RU" sz="3200" b="1" dirty="0"/>
              <a:t> </a:t>
            </a:r>
            <a:r>
              <a:rPr lang="ru-RU" sz="3200" b="1" dirty="0" err="1" smtClean="0"/>
              <a:t>найбільше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15104" y="3577390"/>
            <a:ext cx="15121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АЗОТ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2212" y="3573810"/>
            <a:ext cx="33246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ВУГЛЕКИСЛИЙ ГАЗ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8135" y="3573810"/>
            <a:ext cx="23724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КИСЕНЬ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68864" y="4379258"/>
            <a:ext cx="8396135" cy="11387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 </a:t>
            </a:r>
            <a:r>
              <a:rPr lang="ru-RU" sz="3200" b="1" dirty="0"/>
              <a:t>Який газ із </a:t>
            </a:r>
            <a:r>
              <a:rPr lang="ru-RU" sz="3200" b="1" dirty="0" err="1"/>
              <a:t>суміші</a:t>
            </a:r>
            <a:r>
              <a:rPr lang="ru-RU" sz="3200" b="1" dirty="0"/>
              <a:t> </a:t>
            </a:r>
            <a:r>
              <a:rPr lang="ru-RU" sz="3200" b="1" dirty="0" err="1"/>
              <a:t>газів</a:t>
            </a:r>
            <a:r>
              <a:rPr lang="ru-RU" sz="3200" b="1" dirty="0"/>
              <a:t> повітря </a:t>
            </a:r>
            <a:r>
              <a:rPr lang="ru-RU" sz="3200" b="1" dirty="0" err="1"/>
              <a:t>необхідний</a:t>
            </a:r>
            <a:r>
              <a:rPr lang="ru-RU" sz="3200" b="1" dirty="0"/>
              <a:t> для </a:t>
            </a:r>
            <a:r>
              <a:rPr lang="ru-RU" sz="3200" b="1" dirty="0" err="1"/>
              <a:t>дихання</a:t>
            </a:r>
            <a:r>
              <a:rPr lang="ru-RU" sz="3200" b="1" dirty="0"/>
              <a:t> </a:t>
            </a:r>
            <a:r>
              <a:rPr lang="ru-RU" sz="3200" b="1" dirty="0" err="1"/>
              <a:t>живих</a:t>
            </a:r>
            <a:r>
              <a:rPr lang="ru-RU" sz="3200" b="1" dirty="0"/>
              <a:t> організмів?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6571" y="5555123"/>
            <a:ext cx="15121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АЗОТ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2247" y="5558617"/>
            <a:ext cx="33246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ВУГЛЕКИСЛИЙ ГАЗ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1656" y="5570870"/>
            <a:ext cx="23724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КИСЕНЬ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1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2371" y="500391"/>
            <a:ext cx="9886204" cy="697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Виберіть варіант відповіді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1632" y="1269554"/>
            <a:ext cx="7056784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4. </a:t>
            </a:r>
            <a:r>
              <a:rPr lang="ru-RU" sz="3200" b="1" dirty="0"/>
              <a:t>Обери </a:t>
            </a:r>
            <a:r>
              <a:rPr lang="ru-RU" sz="3200" b="1" dirty="0" err="1"/>
              <a:t>усі</a:t>
            </a:r>
            <a:r>
              <a:rPr lang="ru-RU" sz="3200" b="1" dirty="0"/>
              <a:t> властивості повітря.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9463" y="1917626"/>
            <a:ext cx="21083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безбарвне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9703" y="1917626"/>
            <a:ext cx="298634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розширюється і стискається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4039" y="1917626"/>
            <a:ext cx="284134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заповнює</a:t>
            </a:r>
            <a:r>
              <a:rPr lang="ru-RU" sz="3200" b="1" dirty="0" smtClean="0"/>
              <a:t> </a:t>
            </a:r>
            <a:r>
              <a:rPr lang="ru-RU" sz="3200" b="1" dirty="0"/>
              <a:t>весь </a:t>
            </a:r>
            <a:r>
              <a:rPr lang="ru-RU" sz="3200" b="1" dirty="0" err="1"/>
              <a:t>простір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91632" y="3093833"/>
            <a:ext cx="7056784" cy="6068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5. </a:t>
            </a:r>
            <a:r>
              <a:rPr lang="ru-RU" sz="3200" b="1" dirty="0"/>
              <a:t>В якому </a:t>
            </a:r>
            <a:r>
              <a:rPr lang="ru-RU" sz="3200" b="1" dirty="0" err="1"/>
              <a:t>стані</a:t>
            </a:r>
            <a:r>
              <a:rPr lang="ru-RU" sz="3200" b="1" dirty="0"/>
              <a:t> </a:t>
            </a:r>
            <a:r>
              <a:rPr lang="ru-RU" sz="3200" b="1" dirty="0" err="1"/>
              <a:t>перебуває</a:t>
            </a:r>
            <a:r>
              <a:rPr lang="ru-RU" sz="3200" b="1" dirty="0"/>
              <a:t> </a:t>
            </a:r>
            <a:r>
              <a:rPr lang="ru-RU" sz="3200" b="1" dirty="0" smtClean="0"/>
              <a:t>повітря?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55846" y="3773495"/>
            <a:ext cx="30159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газоподібному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4159" y="3700732"/>
            <a:ext cx="30462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твердому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224" y="3761784"/>
            <a:ext cx="23395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рідкому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49703" y="4523880"/>
            <a:ext cx="9863727" cy="11387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6. </a:t>
            </a:r>
            <a:r>
              <a:rPr lang="ru-RU" sz="3200" b="1" dirty="0"/>
              <a:t>В якому порядку потрібно </a:t>
            </a:r>
            <a:r>
              <a:rPr lang="ru-RU" sz="3200" b="1" dirty="0" err="1"/>
              <a:t>вставити</a:t>
            </a:r>
            <a:r>
              <a:rPr lang="ru-RU" sz="3200" b="1" dirty="0"/>
              <a:t> </a:t>
            </a:r>
            <a:r>
              <a:rPr lang="ru-RU" sz="3200" b="1" dirty="0" err="1"/>
              <a:t>пропущені</a:t>
            </a:r>
            <a:r>
              <a:rPr lang="ru-RU" sz="3200" b="1" dirty="0"/>
              <a:t> </a:t>
            </a:r>
            <a:r>
              <a:rPr lang="ru-RU" sz="3200" b="1" dirty="0" smtClean="0"/>
              <a:t>слова: людина </a:t>
            </a:r>
            <a:r>
              <a:rPr lang="ru-RU" sz="3200" b="1" dirty="0" err="1"/>
              <a:t>вдихає</a:t>
            </a:r>
            <a:r>
              <a:rPr lang="ru-RU" sz="3200" b="1" dirty="0"/>
              <a:t> </a:t>
            </a:r>
            <a:r>
              <a:rPr lang="ru-RU" sz="3200" b="1" dirty="0" smtClean="0"/>
              <a:t>________ </a:t>
            </a:r>
            <a:r>
              <a:rPr lang="ru-RU" sz="3200" b="1" dirty="0"/>
              <a:t>, а </a:t>
            </a:r>
            <a:r>
              <a:rPr lang="ru-RU" sz="3200" b="1" dirty="0" err="1" smtClean="0"/>
              <a:t>видихає</a:t>
            </a:r>
            <a:r>
              <a:rPr lang="ru-RU" sz="3200" b="1" dirty="0" smtClean="0"/>
              <a:t>________.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02371" y="5725339"/>
            <a:ext cx="45576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вуглекислий</a:t>
            </a:r>
            <a:r>
              <a:rPr lang="ru-RU" sz="3200" b="1" dirty="0" smtClean="0"/>
              <a:t> газ, </a:t>
            </a:r>
            <a:r>
              <a:rPr lang="ru-RU" sz="3200" b="1" dirty="0" err="1" smtClean="0"/>
              <a:t>кисень</a:t>
            </a:r>
            <a:r>
              <a:rPr lang="ru-RU" sz="3200" b="1" dirty="0" smtClean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9794" y="5694290"/>
            <a:ext cx="46505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кисень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вуглекислий</a:t>
            </a:r>
            <a:r>
              <a:rPr lang="ru-RU" sz="3200" b="1" dirty="0" smtClean="0"/>
              <a:t> </a:t>
            </a:r>
            <a:r>
              <a:rPr lang="ru-RU" sz="3200" b="1" dirty="0"/>
              <a:t>газ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16367" y="1917626"/>
            <a:ext cx="21083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ароматне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  <p:bldP spid="19" grpId="1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2371" y="500391"/>
            <a:ext cx="9886204" cy="697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Виберіть варіант відповіді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5526" y="1347747"/>
            <a:ext cx="8640962" cy="6418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7. </a:t>
            </a:r>
            <a:r>
              <a:rPr lang="ru-RU" sz="3200" b="1" dirty="0"/>
              <a:t>На Землі </a:t>
            </a:r>
            <a:r>
              <a:rPr lang="ru-RU" sz="3200" b="1" dirty="0" err="1" smtClean="0"/>
              <a:t>виробляють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кисень</a:t>
            </a:r>
            <a:r>
              <a:rPr lang="ru-RU" sz="3200" b="1" dirty="0"/>
              <a:t> </a:t>
            </a:r>
            <a:r>
              <a:rPr lang="ru-RU" sz="3200" b="1" dirty="0" smtClean="0"/>
              <a:t>тільки – 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55527" y="2061642"/>
            <a:ext cx="21083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тварини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3769" y="2061642"/>
            <a:ext cx="28413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рослини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55526" y="2781723"/>
            <a:ext cx="8640961" cy="9917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8. </a:t>
            </a:r>
            <a:r>
              <a:rPr lang="ru-RU" sz="3200" b="1" dirty="0"/>
              <a:t>Щоб </a:t>
            </a:r>
            <a:r>
              <a:rPr lang="ru-RU" sz="3200" b="1" dirty="0" err="1"/>
              <a:t>зберегти</a:t>
            </a:r>
            <a:r>
              <a:rPr lang="ru-RU" sz="3200" b="1" dirty="0"/>
              <a:t> повітря чистим потрібно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(</a:t>
            </a:r>
            <a:r>
              <a:rPr lang="ru-RU" sz="3200" b="1" dirty="0"/>
              <a:t>укажи </a:t>
            </a:r>
            <a:r>
              <a:rPr lang="ru-RU" sz="3200" b="1" dirty="0" err="1"/>
              <a:t>кілька</a:t>
            </a:r>
            <a:r>
              <a:rPr lang="ru-RU" sz="3200" b="1" dirty="0"/>
              <a:t> </a:t>
            </a:r>
            <a:r>
              <a:rPr lang="ru-RU" sz="3200" b="1" dirty="0" err="1"/>
              <a:t>правильних</a:t>
            </a:r>
            <a:r>
              <a:rPr lang="ru-RU" sz="3200" b="1" dirty="0"/>
              <a:t> </a:t>
            </a:r>
            <a:r>
              <a:rPr lang="ru-RU" sz="3200" b="1" dirty="0" err="1"/>
              <a:t>відповідей</a:t>
            </a:r>
            <a:r>
              <a:rPr lang="ru-RU" sz="3200" b="1" dirty="0"/>
              <a:t>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423" y="3853476"/>
            <a:ext cx="253192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/>
              <a:t>забудовувати</a:t>
            </a:r>
            <a:r>
              <a:rPr lang="ru-RU" sz="2800" b="1" dirty="0"/>
              <a:t> парки і </a:t>
            </a:r>
            <a:r>
              <a:rPr lang="ru-RU" sz="2800" b="1" dirty="0" err="1" smtClean="0"/>
              <a:t>сквери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0872" y="3824434"/>
            <a:ext cx="28128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припинити</a:t>
            </a:r>
            <a:r>
              <a:rPr lang="ru-RU" sz="2800" b="1" dirty="0"/>
              <a:t> </a:t>
            </a:r>
            <a:r>
              <a:rPr lang="ru-RU" sz="2800" b="1" dirty="0" err="1"/>
              <a:t>сортувати</a:t>
            </a:r>
            <a:r>
              <a:rPr lang="ru-RU" sz="2800" b="1" dirty="0"/>
              <a:t> </a:t>
            </a:r>
            <a:r>
              <a:rPr lang="ru-RU" sz="2800" b="1" dirty="0" err="1"/>
              <a:t>сміття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7625" y="3853476"/>
            <a:ext cx="25922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висаджувати</a:t>
            </a:r>
            <a:r>
              <a:rPr lang="ru-RU" sz="2800" b="1" dirty="0"/>
              <a:t> більше рослин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16962" y="4932098"/>
            <a:ext cx="5286806" cy="635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9. </a:t>
            </a:r>
            <a:r>
              <a:rPr lang="ru-RU" sz="3200" b="1" dirty="0"/>
              <a:t>При </a:t>
            </a:r>
            <a:r>
              <a:rPr lang="ru-RU" sz="3200" b="1" dirty="0" err="1"/>
              <a:t>нагріванні</a:t>
            </a:r>
            <a:r>
              <a:rPr lang="ru-RU" sz="3200" b="1" dirty="0"/>
              <a:t> повітря...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9863" y="5579100"/>
            <a:ext cx="27252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стискається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3180" y="5590034"/>
            <a:ext cx="32605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розширюється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20223" y="2044127"/>
            <a:ext cx="21083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люди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03768" y="3859511"/>
            <a:ext cx="33929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користуватися</a:t>
            </a:r>
            <a:r>
              <a:rPr lang="ru-RU" sz="2800" dirty="0"/>
              <a:t> </a:t>
            </a:r>
            <a:r>
              <a:rPr lang="ru-RU" sz="2800" dirty="0" err="1"/>
              <a:t>електротранспортом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0332" y="5590034"/>
            <a:ext cx="27252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п</a:t>
            </a:r>
            <a:r>
              <a:rPr lang="ru-RU" sz="3200" b="1" dirty="0" err="1" smtClean="0"/>
              <a:t>ідскакує</a:t>
            </a:r>
            <a:r>
              <a:rPr lang="ru-RU" sz="3200" b="1" dirty="0"/>
              <a:t> 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9" grpId="0" animBg="1"/>
      <p:bldP spid="19" grpId="1" animBg="1"/>
      <p:bldP spid="20" grpId="0" animBg="1"/>
      <p:bldP spid="21" grpId="0" animBg="1"/>
      <p:bldP spid="25" grpId="0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2371" y="500391"/>
            <a:ext cx="9886204" cy="697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Виберіть варіант відповіді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58308" y="1338824"/>
            <a:ext cx="6726930" cy="6418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10. Погода – це … 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56260" y="2061641"/>
            <a:ext cx="385518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Природна</a:t>
            </a:r>
            <a:r>
              <a:rPr lang="ru-RU" sz="2800" b="1" dirty="0"/>
              <a:t> </a:t>
            </a:r>
            <a:r>
              <a:rPr lang="ru-RU" sz="2800" b="1" dirty="0" err="1"/>
              <a:t>суміш</a:t>
            </a:r>
            <a:r>
              <a:rPr lang="ru-RU" sz="2800" b="1" dirty="0"/>
              <a:t> </a:t>
            </a:r>
            <a:r>
              <a:rPr lang="ru-RU" sz="2800" b="1" dirty="0" err="1"/>
              <a:t>газів</a:t>
            </a:r>
            <a:r>
              <a:rPr lang="ru-RU" sz="2800" b="1" dirty="0"/>
              <a:t>, з </a:t>
            </a:r>
            <a:r>
              <a:rPr lang="ru-RU" sz="2800" b="1" dirty="0" err="1"/>
              <a:t>якої</a:t>
            </a:r>
            <a:r>
              <a:rPr lang="ru-RU" sz="2800" b="1" dirty="0"/>
              <a:t> </a:t>
            </a:r>
            <a:r>
              <a:rPr lang="ru-RU" sz="2800" b="1" dirty="0" err="1"/>
              <a:t>складається</a:t>
            </a:r>
            <a:r>
              <a:rPr lang="ru-RU" sz="2800" b="1" dirty="0"/>
              <a:t> атмосфера Землі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6287" y="2061641"/>
            <a:ext cx="305889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Певний</a:t>
            </a:r>
            <a:r>
              <a:rPr lang="ru-RU" sz="2800" b="1" dirty="0"/>
              <a:t> стан </a:t>
            </a:r>
            <a:r>
              <a:rPr lang="ru-RU" sz="2800" b="1" dirty="0" err="1"/>
              <a:t>атмосфери</a:t>
            </a:r>
            <a:r>
              <a:rPr lang="ru-RU" sz="2800" b="1" dirty="0"/>
              <a:t>, саме в цей момент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9663" y="3573810"/>
            <a:ext cx="6726929" cy="7260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11. </a:t>
            </a:r>
            <a:r>
              <a:rPr lang="ru-RU" sz="3200" b="1" dirty="0" err="1"/>
              <a:t>Основні</a:t>
            </a:r>
            <a:r>
              <a:rPr lang="ru-RU" sz="3200" b="1" dirty="0"/>
              <a:t> характеристики </a:t>
            </a:r>
            <a:r>
              <a:rPr lang="ru-RU" sz="3200" b="1" dirty="0" err="1"/>
              <a:t>вітру</a:t>
            </a:r>
            <a:r>
              <a:rPr lang="ru-RU" sz="3200" b="1" dirty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7414" y="4376802"/>
            <a:ext cx="278449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Запах</a:t>
            </a:r>
            <a:r>
              <a:rPr lang="ru-RU" sz="2800" b="1" dirty="0"/>
              <a:t>, </a:t>
            </a:r>
            <a:r>
              <a:rPr lang="ru-RU" sz="2800" b="1" dirty="0" err="1"/>
              <a:t>тривалість</a:t>
            </a:r>
            <a:r>
              <a:rPr lang="ru-RU" sz="2800" b="1" dirty="0"/>
              <a:t>, </a:t>
            </a:r>
            <a:r>
              <a:rPr lang="ru-RU" sz="2800" b="1" dirty="0" err="1"/>
              <a:t>швидкість</a:t>
            </a:r>
            <a:r>
              <a:rPr lang="ru-RU" sz="2800" b="1" dirty="0"/>
              <a:t> і сила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35005" y="4365898"/>
            <a:ext cx="290046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t"/>
            <a:r>
              <a:rPr lang="ru-RU" sz="2800" b="1" dirty="0" err="1"/>
              <a:t>Напрямок</a:t>
            </a:r>
            <a:r>
              <a:rPr lang="ru-RU" sz="2800" b="1" dirty="0"/>
              <a:t>, </a:t>
            </a:r>
            <a:r>
              <a:rPr lang="ru-RU" sz="2800" b="1" dirty="0" err="1"/>
              <a:t>тривалість</a:t>
            </a:r>
            <a:r>
              <a:rPr lang="ru-RU" sz="2800" b="1" dirty="0"/>
              <a:t>, </a:t>
            </a:r>
            <a:r>
              <a:rPr lang="ru-RU" sz="2800" b="1" dirty="0" err="1"/>
              <a:t>швидкість</a:t>
            </a:r>
            <a:r>
              <a:rPr lang="ru-RU" sz="2800" b="1" dirty="0"/>
              <a:t> і </a:t>
            </a:r>
            <a:r>
              <a:rPr lang="ru-RU" sz="2800" b="1" dirty="0" smtClean="0"/>
              <a:t>колір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05398" y="4386094"/>
            <a:ext cx="287545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Напрямок</a:t>
            </a:r>
            <a:r>
              <a:rPr lang="ru-RU" sz="2800" b="1" dirty="0"/>
              <a:t>, </a:t>
            </a:r>
            <a:r>
              <a:rPr lang="ru-RU" sz="2800" b="1" dirty="0" err="1"/>
              <a:t>тривалість</a:t>
            </a:r>
            <a:r>
              <a:rPr lang="ru-RU" sz="2800" b="1" dirty="0"/>
              <a:t>, </a:t>
            </a:r>
            <a:r>
              <a:rPr lang="ru-RU" sz="2800" b="1" dirty="0" err="1"/>
              <a:t>швидкість</a:t>
            </a:r>
            <a:r>
              <a:rPr lang="ru-RU" sz="2800" b="1" dirty="0"/>
              <a:t> і сила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5465" y="2050373"/>
            <a:ext cx="331236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Перехід</a:t>
            </a:r>
            <a:r>
              <a:rPr lang="ru-RU" sz="2800" b="1" dirty="0"/>
              <a:t> </a:t>
            </a:r>
            <a:r>
              <a:rPr lang="ru-RU" sz="2800" b="1" dirty="0" err="1"/>
              <a:t>речовини</a:t>
            </a:r>
            <a:r>
              <a:rPr lang="ru-RU" sz="2800" b="1" dirty="0"/>
              <a:t> з одного агрегатного стану в </a:t>
            </a:r>
            <a:r>
              <a:rPr lang="ru-RU" sz="2800" b="1" dirty="0" err="1"/>
              <a:t>інший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4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2371" y="500391"/>
            <a:ext cx="9886204" cy="697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Виберіть варіант відповіді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63639" y="1232500"/>
            <a:ext cx="6726930" cy="6418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12. Повітря … 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02371" y="1876366"/>
            <a:ext cx="31195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Легше</a:t>
            </a:r>
            <a:r>
              <a:rPr lang="ru-RU" sz="2800" b="1" dirty="0" smtClean="0"/>
              <a:t> за воду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3012" y="1845618"/>
            <a:ext cx="30588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Однакове з водою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1396" y="2685417"/>
            <a:ext cx="9886204" cy="103724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13. </a:t>
            </a:r>
            <a:r>
              <a:rPr lang="ru-RU" sz="2800" b="1" dirty="0"/>
              <a:t>Обери </a:t>
            </a:r>
            <a:r>
              <a:rPr lang="ru-RU" sz="2800" b="1" dirty="0" err="1"/>
              <a:t>твердження</a:t>
            </a:r>
            <a:r>
              <a:rPr lang="ru-RU" sz="2800" b="1" dirty="0"/>
              <a:t>, з </a:t>
            </a:r>
            <a:r>
              <a:rPr lang="ru-RU" sz="2800" b="1" dirty="0" err="1"/>
              <a:t>якими</a:t>
            </a:r>
            <a:r>
              <a:rPr lang="ru-RU" sz="2800" b="1" dirty="0"/>
              <a:t> ти </a:t>
            </a:r>
            <a:r>
              <a:rPr lang="ru-RU" sz="2800" b="1" dirty="0" err="1"/>
              <a:t>погоджуєшся</a:t>
            </a:r>
            <a:r>
              <a:rPr lang="ru-RU" sz="2800" b="1" dirty="0" smtClean="0"/>
              <a:t>.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 err="1"/>
              <a:t>Обґрунтуй</a:t>
            </a:r>
            <a:r>
              <a:rPr lang="ru-RU" sz="2800" b="1" dirty="0"/>
              <a:t> свою думку </a:t>
            </a:r>
            <a:r>
              <a:rPr lang="ru-RU" sz="2800" b="1" dirty="0" err="1"/>
              <a:t>спостереженнями</a:t>
            </a:r>
            <a:r>
              <a:rPr lang="ru-RU" sz="2800" b="1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423" y="3722665"/>
            <a:ext cx="11017224" cy="22467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А Повітря </a:t>
            </a:r>
            <a:r>
              <a:rPr lang="ru-RU" sz="2800" b="1" dirty="0" err="1"/>
              <a:t>нагрівається</a:t>
            </a:r>
            <a:r>
              <a:rPr lang="ru-RU" sz="2800" b="1" dirty="0"/>
              <a:t> від </a:t>
            </a:r>
            <a:r>
              <a:rPr lang="ru-RU" sz="2800" b="1" dirty="0" err="1"/>
              <a:t>сонячного</a:t>
            </a:r>
            <a:r>
              <a:rPr lang="ru-RU" sz="2800" b="1" dirty="0"/>
              <a:t> </a:t>
            </a:r>
            <a:r>
              <a:rPr lang="ru-RU" sz="2800" b="1" dirty="0" err="1"/>
              <a:t>проміння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Б </a:t>
            </a:r>
            <a:r>
              <a:rPr lang="ru-RU" sz="2800" b="1" dirty="0"/>
              <a:t>Повітря </a:t>
            </a:r>
            <a:r>
              <a:rPr lang="ru-RU" sz="2800" b="1" dirty="0" err="1"/>
              <a:t>нагрівається</a:t>
            </a:r>
            <a:r>
              <a:rPr lang="ru-RU" sz="2800" b="1" dirty="0"/>
              <a:t> і </a:t>
            </a:r>
            <a:r>
              <a:rPr lang="ru-RU" sz="2800" b="1" dirty="0" err="1"/>
              <a:t>охолоджується</a:t>
            </a:r>
            <a:r>
              <a:rPr lang="ru-RU" sz="2800" b="1" dirty="0"/>
              <a:t> від </a:t>
            </a:r>
            <a:r>
              <a:rPr lang="ru-RU" sz="2800" b="1" dirty="0" err="1"/>
              <a:t>поверхні</a:t>
            </a:r>
            <a:r>
              <a:rPr lang="ru-RU" sz="2800" b="1" dirty="0"/>
              <a:t> Землі. </a:t>
            </a:r>
            <a:endParaRPr lang="ru-RU" sz="2800" b="1" dirty="0" smtClean="0"/>
          </a:p>
          <a:p>
            <a:r>
              <a:rPr lang="ru-RU" sz="2800" b="1" dirty="0" smtClean="0"/>
              <a:t>В </a:t>
            </a:r>
            <a:r>
              <a:rPr lang="ru-RU" sz="2800" b="1" dirty="0"/>
              <a:t>Повітря </a:t>
            </a:r>
            <a:r>
              <a:rPr lang="ru-RU" sz="2800" b="1" dirty="0" err="1"/>
              <a:t>нагрівається</a:t>
            </a:r>
            <a:r>
              <a:rPr lang="ru-RU" sz="2800" b="1" dirty="0"/>
              <a:t> і </a:t>
            </a:r>
            <a:r>
              <a:rPr lang="ru-RU" sz="2800" b="1" dirty="0" err="1"/>
              <a:t>охолоджується</a:t>
            </a:r>
            <a:r>
              <a:rPr lang="ru-RU" sz="2800" b="1" dirty="0"/>
              <a:t> від </a:t>
            </a:r>
            <a:r>
              <a:rPr lang="ru-RU" sz="2800" b="1" dirty="0" err="1"/>
              <a:t>водної</a:t>
            </a:r>
            <a:r>
              <a:rPr lang="ru-RU" sz="2800" b="1" dirty="0"/>
              <a:t> </a:t>
            </a:r>
            <a:r>
              <a:rPr lang="ru-RU" sz="2800" b="1" dirty="0" err="1"/>
              <a:t>поверхні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Г </a:t>
            </a:r>
            <a:r>
              <a:rPr lang="ru-RU" sz="2800" b="1" dirty="0"/>
              <a:t>У </a:t>
            </a:r>
            <a:r>
              <a:rPr lang="ru-RU" sz="2800" b="1" dirty="0" err="1"/>
              <a:t>снігу</a:t>
            </a:r>
            <a:r>
              <a:rPr lang="ru-RU" sz="2800" b="1" dirty="0"/>
              <a:t> </a:t>
            </a:r>
            <a:r>
              <a:rPr lang="ru-RU" sz="2800" b="1" dirty="0" err="1"/>
              <a:t>міститься</a:t>
            </a:r>
            <a:r>
              <a:rPr lang="ru-RU" sz="2800" b="1" dirty="0"/>
              <a:t> багато повітря, тому </a:t>
            </a:r>
            <a:r>
              <a:rPr lang="ru-RU" sz="2800" b="1" dirty="0" smtClean="0"/>
              <a:t>рослини </a:t>
            </a:r>
            <a:r>
              <a:rPr lang="ru-RU" sz="2800" b="1" dirty="0"/>
              <a:t>під </a:t>
            </a:r>
            <a:r>
              <a:rPr lang="ru-RU" sz="2800" b="1" dirty="0" err="1"/>
              <a:t>снігом</a:t>
            </a:r>
            <a:r>
              <a:rPr lang="ru-RU" sz="2800" b="1" dirty="0"/>
              <a:t> не гинуть. </a:t>
            </a:r>
            <a:endParaRPr lang="ru-RU" sz="2800" b="1" dirty="0" smtClean="0"/>
          </a:p>
          <a:p>
            <a:r>
              <a:rPr lang="ru-RU" sz="2800" b="1" dirty="0" smtClean="0"/>
              <a:t>Д </a:t>
            </a:r>
            <a:r>
              <a:rPr lang="ru-RU" sz="2800" b="1" dirty="0"/>
              <a:t>Повітря добре проводить тепло.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9394" y="1876366"/>
            <a:ext cx="28647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Важче</a:t>
            </a:r>
            <a:r>
              <a:rPr lang="ru-RU" sz="2800" b="1" dirty="0" smtClean="0"/>
              <a:t> за воду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7315</TotalTime>
  <Words>530</Words>
  <Application>Microsoft Office PowerPoint</Application>
  <PresentationFormat>Произвольный</PresentationFormat>
  <Paragraphs>128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565</cp:revision>
  <dcterms:created xsi:type="dcterms:W3CDTF">2025-08-27T14:01:18Z</dcterms:created>
  <dcterms:modified xsi:type="dcterms:W3CDTF">2025-11-28T11:09:51Z</dcterms:modified>
</cp:coreProperties>
</file>