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382" r:id="rId3"/>
    <p:sldId id="363" r:id="rId4"/>
    <p:sldId id="364" r:id="rId5"/>
    <p:sldId id="380" r:id="rId6"/>
    <p:sldId id="381" r:id="rId7"/>
    <p:sldId id="366" r:id="rId8"/>
    <p:sldId id="368" r:id="rId9"/>
    <p:sldId id="369" r:id="rId10"/>
    <p:sldId id="374" r:id="rId11"/>
    <p:sldId id="377" r:id="rId12"/>
    <p:sldId id="354" r:id="rId13"/>
    <p:sldId id="383" r:id="rId14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8730" y="1125538"/>
            <a:ext cx="9145016" cy="146423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Розвиток зв'язного мовлення. </a:t>
            </a:r>
            <a:r>
              <a:rPr lang="uk-UA" sz="4000" b="1" dirty="0">
                <a:solidFill>
                  <a:srgbClr val="0070C0"/>
                </a:solidFill>
              </a:rPr>
              <a:t>Не врода прикрашає людину, а добрі справи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2348" y="4287977"/>
            <a:ext cx="2671397" cy="132802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uk-UA" sz="2400" b="1" i="1" dirty="0" smtClean="0">
                <a:solidFill>
                  <a:srgbClr val="0070C0"/>
                </a:solidFill>
              </a:rPr>
              <a:t> клас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53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C:\Users\User\Desktop\maxresdefault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" r="14010" b="3133"/>
          <a:stretch/>
        </p:blipFill>
        <p:spPr bwMode="auto">
          <a:xfrm>
            <a:off x="1506281" y="3420000"/>
            <a:ext cx="2880000" cy="2196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153128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Випишіть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з довідки слова, які характеризують кожну дівчинку.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3094" y="3213770"/>
            <a:ext cx="17685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Валя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3094" y="1752332"/>
            <a:ext cx="85373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Довідка: </a:t>
            </a:r>
          </a:p>
          <a:p>
            <a:r>
              <a:rPr lang="uk-UA" sz="3600" b="1" dirty="0" smtClean="0"/>
              <a:t>Синьоока</a:t>
            </a:r>
            <a:r>
              <a:rPr lang="uk-UA" sz="3600" b="1" dirty="0"/>
              <a:t>, добра, гарна, жадібна, щедра.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4049"/>
            <a:ext cx="1195487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№6-7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0405" y="3933850"/>
            <a:ext cx="178126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Катруся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3094" y="4653930"/>
            <a:ext cx="7316291" cy="9312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Перекажіть </a:t>
            </a:r>
            <a:r>
              <a:rPr lang="uk-UA" sz="3200" b="1" dirty="0">
                <a:solidFill>
                  <a:srgbClr val="0070C0"/>
                </a:solidFill>
              </a:rPr>
              <a:t>текст усно. </a:t>
            </a:r>
            <a:r>
              <a:rPr lang="uk-UA" sz="3200" b="1" dirty="0" smtClean="0">
                <a:solidFill>
                  <a:srgbClr val="0070C0"/>
                </a:solidFill>
              </a:rPr>
              <a:t>Скористайтеся </a:t>
            </a:r>
            <a:r>
              <a:rPr lang="uk-UA" sz="3200" b="1" dirty="0">
                <a:solidFill>
                  <a:srgbClr val="0070C0"/>
                </a:solidFill>
              </a:rPr>
              <a:t>записаними запитаннями і словами.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4770" y="3213769"/>
            <a:ext cx="55446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синьоока, гарна, жадібна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4769" y="3933848"/>
            <a:ext cx="55446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синьоока, добра, щедра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Страничка психолога | МБОУДО &quot;Дворец детского (юношеского) творчества&quot;  г.Пенз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3" y="3075228"/>
            <a:ext cx="27813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703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621481"/>
            <a:ext cx="10369152" cy="7730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Приготуйтеся </a:t>
            </a:r>
            <a:r>
              <a:rPr lang="uk-UA" sz="4000" b="1" dirty="0">
                <a:solidFill>
                  <a:schemeClr val="bg1"/>
                </a:solidFill>
              </a:rPr>
              <a:t>записати переказ </a:t>
            </a:r>
            <a:r>
              <a:rPr lang="uk-UA" sz="4000" b="1" dirty="0" smtClean="0">
                <a:solidFill>
                  <a:schemeClr val="bg1"/>
                </a:solidFill>
              </a:rPr>
              <a:t>тексту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2587" y="2205658"/>
            <a:ext cx="928903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 </a:t>
            </a:r>
            <a:r>
              <a:rPr lang="uk-UA" sz="3600" b="1" dirty="0"/>
              <a:t>Залюб</a:t>
            </a:r>
            <a:r>
              <a:rPr lang="uk-UA" sz="3600" b="1" dirty="0">
                <a:solidFill>
                  <a:srgbClr val="CC0099"/>
                </a:solidFill>
              </a:rPr>
              <a:t>у</a:t>
            </a:r>
            <a:r>
              <a:rPr lang="uk-UA" sz="3600" b="1" dirty="0"/>
              <a:t>валася, шу</a:t>
            </a:r>
            <a:r>
              <a:rPr lang="uk-UA" sz="3600" b="1" dirty="0">
                <a:solidFill>
                  <a:srgbClr val="CC0099"/>
                </a:solidFill>
              </a:rPr>
              <a:t>б</a:t>
            </a:r>
            <a:r>
              <a:rPr lang="uk-UA" sz="3600" b="1" dirty="0"/>
              <a:t>ка, к</a:t>
            </a:r>
            <a:r>
              <a:rPr lang="uk-UA" sz="3600" b="1" dirty="0">
                <a:solidFill>
                  <a:srgbClr val="CC0099"/>
                </a:solidFill>
              </a:rPr>
              <a:t>и</a:t>
            </a:r>
            <a:r>
              <a:rPr lang="uk-UA" sz="3600" b="1" dirty="0"/>
              <a:t>рпатий, ластови</a:t>
            </a:r>
            <a:r>
              <a:rPr lang="uk-UA" sz="3600" b="1" dirty="0">
                <a:solidFill>
                  <a:srgbClr val="CC0099"/>
                </a:solidFill>
              </a:rPr>
              <a:t>нн</a:t>
            </a:r>
            <a:r>
              <a:rPr lang="uk-UA" sz="3600" b="1" dirty="0"/>
              <a:t>ячко, бабус</a:t>
            </a:r>
            <a:r>
              <a:rPr lang="uk-UA" sz="3600" b="1" dirty="0">
                <a:solidFill>
                  <a:srgbClr val="CC0099"/>
                </a:solidFill>
              </a:rPr>
              <a:t>е</a:t>
            </a:r>
            <a:r>
              <a:rPr lang="uk-UA" sz="3600" b="1" dirty="0"/>
              <a:t>ю, </a:t>
            </a:r>
            <a:r>
              <a:rPr lang="uk-UA" sz="3600" b="1" dirty="0">
                <a:solidFill>
                  <a:srgbClr val="CC0099"/>
                </a:solidFill>
              </a:rPr>
              <a:t>Ю</a:t>
            </a:r>
            <a:r>
              <a:rPr lang="uk-UA" sz="3600" b="1" dirty="0"/>
              <a:t>рас</a:t>
            </a:r>
            <a:r>
              <a:rPr lang="uk-UA" sz="3600" b="1" dirty="0">
                <a:solidFill>
                  <a:srgbClr val="CC0099"/>
                </a:solidFill>
              </a:rPr>
              <a:t>е</a:t>
            </a:r>
            <a:r>
              <a:rPr lang="uk-UA" sz="3600" b="1" dirty="0"/>
              <a:t>ва, ві</a:t>
            </a:r>
            <a:r>
              <a:rPr lang="uk-UA" sz="3600" b="1" dirty="0">
                <a:solidFill>
                  <a:srgbClr val="CC0099"/>
                </a:solidFill>
              </a:rPr>
              <a:t>д</a:t>
            </a:r>
            <a:r>
              <a:rPr lang="uk-UA" sz="3600" b="1" dirty="0"/>
              <a:t>повіла.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4049"/>
            <a:ext cx="1051471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2586" y="1518821"/>
            <a:ext cx="8260391" cy="5040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Зверніть </a:t>
            </a:r>
            <a:r>
              <a:rPr lang="uk-UA" sz="2800" b="1" dirty="0">
                <a:solidFill>
                  <a:srgbClr val="0070C0"/>
                </a:solidFill>
              </a:rPr>
              <a:t>увагу, </a:t>
            </a:r>
            <a:r>
              <a:rPr lang="uk-UA" sz="2800" b="1" dirty="0" smtClean="0">
                <a:solidFill>
                  <a:srgbClr val="0070C0"/>
                </a:solidFill>
              </a:rPr>
              <a:t>як </a:t>
            </a:r>
            <a:r>
              <a:rPr lang="uk-UA" sz="2800" b="1" dirty="0">
                <a:solidFill>
                  <a:srgbClr val="0070C0"/>
                </a:solidFill>
              </a:rPr>
              <a:t>пишуться подані слова.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09875" y="3573810"/>
            <a:ext cx="4882156" cy="936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800" b="1" dirty="0">
                <a:solidFill>
                  <a:srgbClr val="0070C0"/>
                </a:solidFill>
              </a:rPr>
              <a:t>переказ тексту. </a:t>
            </a:r>
            <a:r>
              <a:rPr lang="uk-UA" sz="2800" b="1" dirty="0" smtClean="0">
                <a:solidFill>
                  <a:srgbClr val="0070C0"/>
                </a:solidFill>
              </a:rPr>
              <a:t>Розпочніть </a:t>
            </a:r>
            <a:r>
              <a:rPr lang="uk-UA" sz="2800" b="1" dirty="0">
                <a:solidFill>
                  <a:srgbClr val="0070C0"/>
                </a:solidFill>
              </a:rPr>
              <a:t>із заголовка.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69977" y="4727311"/>
            <a:ext cx="1008919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    </a:t>
            </a:r>
            <a:r>
              <a:rPr lang="uk-UA" sz="3200" b="1" i="1" dirty="0" smtClean="0">
                <a:solidFill>
                  <a:schemeClr val="bg1"/>
                </a:solidFill>
              </a:rPr>
              <a:t>Пам'ятайте!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Кожну </a:t>
            </a:r>
            <a:r>
              <a:rPr lang="uk-UA" sz="3200" b="1" dirty="0">
                <a:solidFill>
                  <a:schemeClr val="bg1"/>
                </a:solidFill>
              </a:rPr>
              <a:t>частину тексту </a:t>
            </a:r>
            <a:r>
              <a:rPr lang="uk-UA" sz="3200" b="1" dirty="0" smtClean="0">
                <a:solidFill>
                  <a:schemeClr val="bg1"/>
                </a:solidFill>
              </a:rPr>
              <a:t>починайте </a:t>
            </a:r>
            <a:r>
              <a:rPr lang="uk-UA" sz="3200" b="1" dirty="0">
                <a:solidFill>
                  <a:schemeClr val="bg1"/>
                </a:solidFill>
              </a:rPr>
              <a:t>писати з нового рядка.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24079" y="3718696"/>
            <a:ext cx="28874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Гарна</a:t>
            </a:r>
            <a:endParaRPr lang="uk-UA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752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21482"/>
            <a:ext cx="10102760" cy="6337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8453" y="-508568"/>
            <a:ext cx="111932" cy="1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100143" y="1531925"/>
            <a:ext cx="424847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Прочитайте свій переказ. Якщо знайдете </a:t>
            </a:r>
            <a:r>
              <a:rPr lang="uk-UA" sz="2800" b="1" dirty="0">
                <a:solidFill>
                  <a:srgbClr val="0070C0"/>
                </a:solidFill>
              </a:rPr>
              <a:t>помилки – </a:t>
            </a:r>
            <a:r>
              <a:rPr lang="uk-UA" sz="2800" b="1" dirty="0" err="1" smtClean="0">
                <a:solidFill>
                  <a:srgbClr val="0070C0"/>
                </a:solidFill>
              </a:rPr>
              <a:t>виправте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їх.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8650" y="5734049"/>
            <a:ext cx="1693069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№10-11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9463" y="4365898"/>
            <a:ext cx="9555281" cy="1122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Якщо бажаєте,  прочитайте у кріслі автора свій переказ для однокласників і однокласниць.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" r="1408" b="6372"/>
          <a:stretch/>
        </p:blipFill>
        <p:spPr>
          <a:xfrm>
            <a:off x="845470" y="1413570"/>
            <a:ext cx="6090247" cy="2761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13839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Підсумок уроку. 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891" y="1447640"/>
            <a:ext cx="1523621" cy="205870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413570"/>
            <a:ext cx="1923704" cy="192540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601423" y="4716950"/>
            <a:ext cx="2112729" cy="11716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Корисна інформація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4152" y="3615027"/>
            <a:ext cx="1768228" cy="10980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Не все зрозуміло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3460" y="3433592"/>
            <a:ext cx="1906428" cy="12460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Час пролетів непомітно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37828" y="4560013"/>
            <a:ext cx="2318378" cy="11716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Працювалось легко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5783" y="3388412"/>
            <a:ext cx="2136408" cy="11716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Непотрібна інформація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28" y="2602553"/>
            <a:ext cx="2320357" cy="180758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3524" r="5956" b="17144"/>
          <a:stretch/>
        </p:blipFill>
        <p:spPr bwMode="auto">
          <a:xfrm>
            <a:off x="5311068" y="1566083"/>
            <a:ext cx="2374453" cy="1620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71" y="2923602"/>
            <a:ext cx="1821906" cy="174472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703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31" y="511748"/>
            <a:ext cx="10275999" cy="805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461795" y="1420639"/>
            <a:ext cx="6897604" cy="9608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Вибери напій, з яким хочеш провести урок. </a:t>
            </a:r>
          </a:p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А я скажу, що тебе очікує на </a:t>
            </a:r>
            <a:r>
              <a:rPr lang="uk-UA" sz="2400" b="1" dirty="0" err="1" smtClean="0">
                <a:solidFill>
                  <a:srgbClr val="0070C0"/>
                </a:solidFill>
              </a:rPr>
              <a:t>уроці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37995" y="4459854"/>
            <a:ext cx="2079048" cy="13604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Тебе очікує активна робота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841185" y="4459854"/>
            <a:ext cx="2060083" cy="1322681"/>
          </a:xfrm>
          <a:prstGeom prst="roundRect">
            <a:avLst/>
          </a:prstGeom>
          <a:solidFill>
            <a:srgbClr val="C45A1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Виявиш творче мислення</a:t>
            </a:r>
            <a:endParaRPr lang="ru-RU" sz="28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6987680" y="4488953"/>
            <a:ext cx="2627872" cy="13100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Твоя працьовитість радує.</a:t>
            </a:r>
            <a:endParaRPr lang="ru-RU" sz="2800" b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621694" y="4487550"/>
            <a:ext cx="2058325" cy="134818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Легко розв’яжеш завдання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641999" y="4482658"/>
            <a:ext cx="1944410" cy="132268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Здивуєш своїми знаннями </a:t>
            </a:r>
            <a:endParaRPr lang="ru-RU" sz="2800" b="1" dirty="0"/>
          </a:p>
        </p:txBody>
      </p:sp>
      <p:pic>
        <p:nvPicPr>
          <p:cNvPr id="2050" name="Picture 2" descr="D:\Картинки до тестів\Напої\Чашка ча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99" y="2489685"/>
            <a:ext cx="2114100" cy="1819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Напої\Склянка вод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26767"/>
          <a:stretch/>
        </p:blipFill>
        <p:spPr bwMode="auto">
          <a:xfrm>
            <a:off x="835347" y="2509335"/>
            <a:ext cx="1781696" cy="181989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Напої\Чашка какао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8214" b="9450"/>
          <a:stretch/>
        </p:blipFill>
        <p:spPr bwMode="auto">
          <a:xfrm>
            <a:off x="4820859" y="2509339"/>
            <a:ext cx="2158594" cy="1819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Напої\Сік персико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55" y="2503888"/>
            <a:ext cx="1683541" cy="18228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Напої\Склянка молок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3" r="6490"/>
          <a:stretch/>
        </p:blipFill>
        <p:spPr bwMode="auto">
          <a:xfrm>
            <a:off x="9767895" y="2503887"/>
            <a:ext cx="1692618" cy="18228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470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621482"/>
            <a:ext cx="10009112" cy="8049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7975" y="1599297"/>
            <a:ext cx="5472608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ви будете продовжувати вчитись писати переказ тексту за </a:t>
            </a:r>
            <a:r>
              <a:rPr lang="uk-UA" sz="3200" b="1" dirty="0" smtClean="0">
                <a:solidFill>
                  <a:srgbClr val="0070C0"/>
                </a:solidFill>
              </a:rPr>
              <a:t>планом. Ми обміркуємо, </a:t>
            </a:r>
            <a:r>
              <a:rPr lang="uk-UA" sz="3200" b="1" dirty="0">
                <a:solidFill>
                  <a:srgbClr val="0070C0"/>
                </a:solidFill>
              </a:rPr>
              <a:t>що прикрашає </a:t>
            </a:r>
            <a:r>
              <a:rPr lang="uk-UA" sz="3200" b="1" dirty="0" smtClean="0">
                <a:solidFill>
                  <a:srgbClr val="0070C0"/>
                </a:solidFill>
              </a:rPr>
              <a:t>людину: врода чи добрі </a:t>
            </a:r>
            <a:r>
              <a:rPr lang="uk-UA" sz="3200" b="1" dirty="0">
                <a:solidFill>
                  <a:srgbClr val="0070C0"/>
                </a:solidFill>
              </a:rPr>
              <a:t>справи.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226596" y="1557586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87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9937104" cy="7638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 «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Гарна»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О.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Глібок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" r="1408" b="6372"/>
          <a:stretch/>
        </p:blipFill>
        <p:spPr>
          <a:xfrm>
            <a:off x="5443959" y="3717826"/>
            <a:ext cx="5472608" cy="2605431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4049"/>
            <a:ext cx="1051471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3 Будова слова\№053-РЗМ Не врода прикр людину, а добрі справи\2025-12-11_1650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269554"/>
            <a:ext cx="9865096" cy="239580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195487" y="3990309"/>
            <a:ext cx="3600400" cy="96082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rgbClr val="0070C0"/>
                </a:solidFill>
              </a:rPr>
              <a:t>Якою побачила себе </a:t>
            </a:r>
            <a:r>
              <a:rPr lang="uk-UA" sz="2800" b="1" dirty="0">
                <a:solidFill>
                  <a:srgbClr val="0070C0"/>
                </a:solidFill>
              </a:rPr>
              <a:t>Валя </a:t>
            </a:r>
            <a:r>
              <a:rPr lang="uk-UA" sz="2800" b="1" dirty="0" smtClean="0">
                <a:solidFill>
                  <a:srgbClr val="0070C0"/>
                </a:solidFill>
              </a:rPr>
              <a:t>в дзеркалі?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195487" y="5103529"/>
            <a:ext cx="3600400" cy="96082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rgbClr val="0070C0"/>
                </a:solidFill>
              </a:rPr>
              <a:t>Що дізналися про Валю на </a:t>
            </a:r>
            <a:r>
              <a:rPr lang="uk-UA" sz="2800" b="1" dirty="0" err="1" smtClean="0">
                <a:solidFill>
                  <a:srgbClr val="0070C0"/>
                </a:solidFill>
              </a:rPr>
              <a:t>гірці</a:t>
            </a:r>
            <a:r>
              <a:rPr lang="uk-UA" sz="2800" b="1" dirty="0" smtClean="0">
                <a:solidFill>
                  <a:srgbClr val="0070C0"/>
                </a:solidFill>
              </a:rPr>
              <a:t>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775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937104" cy="7638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 «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Гарна»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О.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Глібок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4049"/>
            <a:ext cx="1051471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1 УКР МОВА\1 Пономарьова\3 Будова слова\№053-РЗМ Не врода прикр людину, а добрі справи\2025-12-11_165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78" y="1413570"/>
            <a:ext cx="9904940" cy="23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195487" y="3990309"/>
            <a:ext cx="3600400" cy="96082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rgbClr val="0070C0"/>
                </a:solidFill>
              </a:rPr>
              <a:t>Якою була зовнішність Катрусі?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" r="1408" b="6372"/>
          <a:stretch/>
        </p:blipFill>
        <p:spPr>
          <a:xfrm>
            <a:off x="5443959" y="3717826"/>
            <a:ext cx="5472608" cy="2605431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195487" y="5103529"/>
            <a:ext cx="3600400" cy="96082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rgbClr val="0070C0"/>
                </a:solidFill>
              </a:rPr>
              <a:t>Що дізналися про Катрусю на </a:t>
            </a:r>
            <a:r>
              <a:rPr lang="uk-UA" sz="2800" b="1" dirty="0" err="1" smtClean="0">
                <a:solidFill>
                  <a:srgbClr val="0070C0"/>
                </a:solidFill>
              </a:rPr>
              <a:t>гірці</a:t>
            </a:r>
            <a:r>
              <a:rPr lang="uk-UA" sz="2800" b="1" dirty="0" smtClean="0">
                <a:solidFill>
                  <a:srgbClr val="0070C0"/>
                </a:solidFill>
              </a:rPr>
              <a:t>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614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937104" cy="7638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 «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Гарна» за О. </a:t>
            </a:r>
            <a:r>
              <a:rPr lang="uk-UA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Глібок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4049"/>
            <a:ext cx="1051471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1 УКР МОВА\1 Пономарьова\3 Будова слова\№053-РЗМ Не врода прикр людину, а добрі справи\2025-12-11_165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413570"/>
            <a:ext cx="1003134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195487" y="3990309"/>
            <a:ext cx="3744416" cy="96082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rgbClr val="0070C0"/>
                </a:solidFill>
              </a:rPr>
              <a:t>Що відмітила бабуся Юрасика в Катрусі?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" r="1408" b="6372"/>
          <a:stretch/>
        </p:blipFill>
        <p:spPr>
          <a:xfrm>
            <a:off x="5443959" y="3717826"/>
            <a:ext cx="5472608" cy="2605431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195487" y="5062972"/>
            <a:ext cx="3744416" cy="96082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rgbClr val="0070C0"/>
                </a:solidFill>
              </a:rPr>
              <a:t>А що бабуся Юрасика не помітила у Валі?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74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10153128" cy="815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Дайте </a:t>
            </a:r>
            <a:r>
              <a:rPr lang="uk-UA" sz="3600" b="1" dirty="0">
                <a:solidFill>
                  <a:schemeClr val="bg1"/>
                </a:solidFill>
              </a:rPr>
              <a:t>відповіді на подані </a:t>
            </a:r>
            <a:r>
              <a:rPr lang="uk-UA" sz="3600" b="1" dirty="0" smtClean="0">
                <a:solidFill>
                  <a:schemeClr val="bg1"/>
                </a:solidFill>
              </a:rPr>
              <a:t>запитання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7098" y="1485578"/>
            <a:ext cx="5257501" cy="4032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Якою була Валя?</a:t>
            </a: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Якою була Катруся?</a:t>
            </a: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 бабуся нічого не відповіла Валі?</a:t>
            </a: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ставитеся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дівчаток?</a:t>
            </a: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 дівчинці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можете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дати пораду? Яку саме?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" r="1408" b="6372"/>
          <a:stretch/>
        </p:blipFill>
        <p:spPr>
          <a:xfrm>
            <a:off x="890835" y="1485578"/>
            <a:ext cx="5020643" cy="223224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4049"/>
            <a:ext cx="1195487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26-27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№2-3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1471" y="3766860"/>
            <a:ext cx="482078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Чи траплялися у </a:t>
            </a:r>
            <a:r>
              <a:rPr lang="uk-UA" sz="2800" b="1" dirty="0" smtClean="0">
                <a:solidFill>
                  <a:srgbClr val="0070C0"/>
                </a:solidFill>
              </a:rPr>
              <a:t>вашому </a:t>
            </a:r>
            <a:r>
              <a:rPr lang="uk-UA" sz="2800" b="1" dirty="0">
                <a:solidFill>
                  <a:srgbClr val="0070C0"/>
                </a:solidFill>
              </a:rPr>
              <a:t>житті подібні ситуації? </a:t>
            </a:r>
            <a:r>
              <a:rPr lang="uk-UA" sz="2800" b="1" dirty="0" smtClean="0">
                <a:solidFill>
                  <a:srgbClr val="0070C0"/>
                </a:solidFill>
              </a:rPr>
              <a:t>Розкажіть, </a:t>
            </a:r>
            <a:r>
              <a:rPr lang="uk-UA" sz="2800" b="1" dirty="0">
                <a:solidFill>
                  <a:srgbClr val="0070C0"/>
                </a:solidFill>
              </a:rPr>
              <a:t>коли і як це було.</a:t>
            </a:r>
          </a:p>
        </p:txBody>
      </p:sp>
    </p:spTree>
    <p:extLst>
      <p:ext uri="{BB962C8B-B14F-4D97-AF65-F5344CB8AC3E}">
        <p14:creationId xmlns:p14="http://schemas.microsoft.com/office/powerpoint/2010/main" val="35484273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549474"/>
            <a:ext cx="9721080" cy="7168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Пам'ятка написання </a:t>
            </a:r>
            <a:r>
              <a:rPr lang="uk-UA" sz="4000" b="1" dirty="0" smtClean="0">
                <a:solidFill>
                  <a:schemeClr val="bg1"/>
                </a:solidFill>
              </a:rPr>
              <a:t>переказу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1711" y="1413570"/>
            <a:ext cx="7632848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1. </a:t>
            </a:r>
            <a:r>
              <a:rPr lang="uk-UA" sz="3200" b="1" dirty="0" smtClean="0">
                <a:solidFill>
                  <a:srgbClr val="0070C0"/>
                </a:solidFill>
              </a:rPr>
              <a:t>Добери </a:t>
            </a:r>
            <a:r>
              <a:rPr lang="uk-UA" sz="3200" b="1" dirty="0">
                <a:solidFill>
                  <a:srgbClr val="0070C0"/>
                </a:solidFill>
              </a:rPr>
              <a:t>заголовки до кожної частини.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2. </a:t>
            </a:r>
            <a:r>
              <a:rPr lang="uk-UA" sz="3200" b="1" dirty="0">
                <a:solidFill>
                  <a:srgbClr val="0070C0"/>
                </a:solidFill>
              </a:rPr>
              <a:t>Запиши план.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4. Прочитай окремі частини до складеного плану.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5. </a:t>
            </a:r>
            <a:r>
              <a:rPr lang="uk-UA" sz="3200" b="1" dirty="0" err="1">
                <a:solidFill>
                  <a:srgbClr val="0070C0"/>
                </a:solidFill>
              </a:rPr>
              <a:t>Перекажи</a:t>
            </a:r>
            <a:r>
              <a:rPr lang="uk-UA" sz="3200" b="1" dirty="0">
                <a:solidFill>
                  <a:srgbClr val="0070C0"/>
                </a:solidFill>
              </a:rPr>
              <a:t> кожну частину.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6. </a:t>
            </a:r>
            <a:r>
              <a:rPr lang="uk-UA" sz="3200" b="1" dirty="0" err="1">
                <a:solidFill>
                  <a:srgbClr val="0070C0"/>
                </a:solidFill>
              </a:rPr>
              <a:t>Закрий</a:t>
            </a:r>
            <a:r>
              <a:rPr lang="uk-UA" sz="3200" b="1" dirty="0">
                <a:solidFill>
                  <a:srgbClr val="0070C0"/>
                </a:solidFill>
              </a:rPr>
              <a:t> текст і напиши переказ за планом.</a:t>
            </a:r>
          </a:p>
        </p:txBody>
      </p:sp>
      <p:pic>
        <p:nvPicPr>
          <p:cNvPr id="9" name="Picture 12" descr="News reporter and professional cameraman - Download Free Vectors, Clipart  Graphics &amp;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2"/>
          <a:stretch/>
        </p:blipFill>
        <p:spPr bwMode="auto">
          <a:xfrm flipH="1">
            <a:off x="1123478" y="1413569"/>
            <a:ext cx="1892212" cy="403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853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05458"/>
            <a:ext cx="10452518" cy="7872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4000" b="1" dirty="0">
                <a:solidFill>
                  <a:schemeClr val="bg1"/>
                </a:solidFill>
              </a:rPr>
              <a:t>ще раз </a:t>
            </a:r>
            <a:r>
              <a:rPr lang="uk-UA" sz="4000" b="1" dirty="0" smtClean="0">
                <a:solidFill>
                  <a:schemeClr val="bg1"/>
                </a:solidFill>
              </a:rPr>
              <a:t>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8453" y="-508568"/>
            <a:ext cx="111932" cy="1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4049"/>
            <a:ext cx="1195487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№4-5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5447" y="1278025"/>
            <a:ext cx="2977841" cy="26642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Визначте, </a:t>
            </a:r>
            <a:r>
              <a:rPr lang="uk-UA" sz="2800" b="1" dirty="0">
                <a:solidFill>
                  <a:srgbClr val="0070C0"/>
                </a:solidFill>
              </a:rPr>
              <a:t>скільки частин він має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rgbClr val="0070C0"/>
                </a:solidFill>
              </a:rPr>
              <a:t>Поставте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запитання до кожної частини і </a:t>
            </a:r>
            <a:r>
              <a:rPr lang="uk-UA" sz="2800" b="1" dirty="0" smtClean="0">
                <a:solidFill>
                  <a:srgbClr val="0070C0"/>
                </a:solidFill>
              </a:rPr>
              <a:t>запишіть.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D:\3 клас\01 УКР МОВА\1 Пономарьова\3 Будова слова\№053-РЗМ Не врода прикр людину, а добрі справи\2025-12-11_165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95" y="1268525"/>
            <a:ext cx="7416824" cy="180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3 клас\01 УКР МОВА\1 Пономарьова\3 Будова слова\№053-РЗМ Не врода прикр людину, а добрі справи\2025-12-11_165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91" y="3069754"/>
            <a:ext cx="7416824" cy="174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1 УКР МОВА\1 Пономарьова\3 Будова слова\№053-РЗМ Не врода прикр людину, а добрі справи\2025-12-11_1653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91" y="4814888"/>
            <a:ext cx="7409428" cy="17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43959" y="1845973"/>
            <a:ext cx="41044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1. Красуня Валя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1951" y="3323530"/>
            <a:ext cx="41044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2. Добра Катруся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8463" y="5046144"/>
            <a:ext cx="41044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3. Бабусині слова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817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446</Words>
  <Application>Microsoft Office PowerPoint</Application>
  <PresentationFormat>Произвольный</PresentationFormat>
  <Paragraphs>90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Підсумок уроку. 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91</cp:revision>
  <dcterms:created xsi:type="dcterms:W3CDTF">2025-08-27T14:01:18Z</dcterms:created>
  <dcterms:modified xsi:type="dcterms:W3CDTF">2025-12-17T12:25:42Z</dcterms:modified>
</cp:coreProperties>
</file>