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2" r:id="rId2"/>
    <p:sldId id="588" r:id="rId3"/>
    <p:sldId id="539" r:id="rId4"/>
    <p:sldId id="589" r:id="rId5"/>
    <p:sldId id="590" r:id="rId6"/>
    <p:sldId id="586" r:id="rId7"/>
    <p:sldId id="599" r:id="rId8"/>
    <p:sldId id="591" r:id="rId9"/>
    <p:sldId id="584" r:id="rId10"/>
    <p:sldId id="592" r:id="rId11"/>
    <p:sldId id="595" r:id="rId12"/>
    <p:sldId id="596" r:id="rId13"/>
    <p:sldId id="597" r:id="rId14"/>
    <p:sldId id="432" r:id="rId15"/>
    <p:sldId id="600" r:id="rId16"/>
    <p:sldId id="326" r:id="rId17"/>
    <p:sldId id="601" r:id="rId18"/>
    <p:sldId id="433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5487" y="852857"/>
            <a:ext cx="9987668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accent6">
                    <a:lumMod val="75000"/>
                  </a:schemeClr>
                </a:solidFill>
              </a:rPr>
              <a:t>І.Жиленко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«Здійсниться все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...» </a:t>
            </a: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Робота з книжкою. М. Леонтович. Щедрик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15611" y="3941048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4.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Здійсниться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55</a:t>
            </a:r>
          </a:p>
        </p:txBody>
      </p:sp>
      <p:pic>
        <p:nvPicPr>
          <p:cNvPr id="9" name="Picture 2" descr="D:\3 клас\02 ЧИТАННЯ\1 Савченко уроки\4 Здійсниться все\№048_49 Щедрівки, кол. І.Жиленко. Здійсниться вс\2025-12-05_140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9" y="3130483"/>
            <a:ext cx="2088232" cy="25472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205" y="477466"/>
            <a:ext cx="10458410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Ірина Жиленко «Здійсниться все…»</a:t>
            </a:r>
          </a:p>
        </p:txBody>
      </p:sp>
      <p:pic>
        <p:nvPicPr>
          <p:cNvPr id="3074" name="Picture 2" descr="ДЕТСКАЯ ШКОЛА ИСКУССТВ им. Г.И. Бабко | Новос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05" y="1731029"/>
            <a:ext cx="3366466" cy="39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4 Здійсниться все\№048_49 Щедрівки, кол. І.Жиленко. Здійсниться вс\2025-12-05_135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40" y="1235571"/>
            <a:ext cx="627697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205" y="477466"/>
            <a:ext cx="10458410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Ірина Жиленко «Здійсниться все…»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4 Здійсниться все\№048_49 Щедрівки, кол. І.Жиленко. Здійсниться вс\2025-12-05_135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57" y="1341562"/>
            <a:ext cx="6192687" cy="37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сероссийский детский творческий конкурс &quot;Волшебница Зима&quot; - Центр  содействия развитию образования &quot;Инициатив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05" y="1385126"/>
            <a:ext cx="36815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2971" y="5123878"/>
            <a:ext cx="878497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— Які рядки вірша </a:t>
            </a:r>
            <a:r>
              <a:rPr lang="ru-RU" sz="2800" b="1" dirty="0" err="1"/>
              <a:t>найбільш</a:t>
            </a:r>
            <a:r>
              <a:rPr lang="ru-RU" sz="2800" b="1" dirty="0"/>
              <a:t> вам </a:t>
            </a:r>
            <a:r>
              <a:rPr lang="ru-RU" sz="2800" b="1" dirty="0" err="1"/>
              <a:t>сподобалися</a:t>
            </a:r>
            <a:r>
              <a:rPr lang="ru-RU" sz="2800" b="1" dirty="0"/>
              <a:t>? Чому?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Чи </a:t>
            </a:r>
            <a:r>
              <a:rPr lang="ru-RU" sz="2800" b="1" dirty="0" err="1"/>
              <a:t>вірите</a:t>
            </a:r>
            <a:r>
              <a:rPr lang="ru-RU" sz="2800" b="1" dirty="0"/>
              <a:t> ви у те, про що </a:t>
            </a:r>
            <a:r>
              <a:rPr lang="ru-RU" sz="2800" b="1" dirty="0" err="1"/>
              <a:t>пише</a:t>
            </a:r>
            <a:r>
              <a:rPr lang="ru-RU" sz="2800" b="1" dirty="0"/>
              <a:t> авторка?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 err="1"/>
              <a:t>Покажіть</a:t>
            </a:r>
            <a:r>
              <a:rPr lang="ru-RU" sz="2800" b="1" dirty="0"/>
              <a:t> </a:t>
            </a:r>
            <a:r>
              <a:rPr lang="ru-RU" sz="2800" b="1" dirty="0" err="1"/>
              <a:t>отакісіньку</a:t>
            </a:r>
            <a:r>
              <a:rPr lang="ru-RU" sz="2800" b="1" dirty="0"/>
              <a:t> Печаль і </a:t>
            </a:r>
            <a:r>
              <a:rPr lang="ru-RU" sz="2800" b="1" dirty="0" err="1"/>
              <a:t>отакенну</a:t>
            </a:r>
            <a:r>
              <a:rPr lang="ru-RU" sz="2800" b="1" dirty="0"/>
              <a:t> </a:t>
            </a:r>
            <a:r>
              <a:rPr lang="ru-RU" sz="2800" b="1" dirty="0" err="1" smtClean="0"/>
              <a:t>Радість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911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4644"/>
            <a:ext cx="10086230" cy="1134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</a:t>
            </a:r>
            <a:r>
              <a:rPr lang="uk-UA" sz="3600" b="1" dirty="0" smtClean="0">
                <a:solidFill>
                  <a:schemeClr val="bg1"/>
                </a:solidFill>
              </a:rPr>
              <a:t>елементами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вибіркового </a:t>
            </a:r>
            <a:r>
              <a:rPr lang="uk-UA" sz="3600" b="1" dirty="0">
                <a:solidFill>
                  <a:schemeClr val="bg1"/>
                </a:solidFill>
              </a:rPr>
              <a:t>читання.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695" y="1781003"/>
            <a:ext cx="8925067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Прочитайте </a:t>
            </a:r>
            <a:r>
              <a:rPr lang="uk-UA" sz="3200" b="1" dirty="0">
                <a:solidFill>
                  <a:srgbClr val="FFFF00"/>
                </a:solidFill>
              </a:rPr>
              <a:t>вірш. Коли може здійснитися все</a:t>
            </a:r>
            <a:r>
              <a:rPr lang="uk-UA" sz="32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Чи погоджуєтеся ви </a:t>
            </a:r>
            <a:r>
              <a:rPr lang="uk-UA" sz="3200" b="1" dirty="0">
                <a:solidFill>
                  <a:srgbClr val="FFFF00"/>
                </a:solidFill>
              </a:rPr>
              <a:t>із закликом поетеси</a:t>
            </a:r>
            <a:r>
              <a:rPr lang="uk-UA" sz="32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Читайте </a:t>
            </a:r>
            <a:r>
              <a:rPr lang="uk-UA" sz="3200" b="1" dirty="0">
                <a:solidFill>
                  <a:srgbClr val="FFFF00"/>
                </a:solidFill>
              </a:rPr>
              <a:t>вірш піднесено, впевнено, </a:t>
            </a:r>
            <a:r>
              <a:rPr lang="uk-UA" sz="3200" b="1" dirty="0" smtClean="0">
                <a:solidFill>
                  <a:srgbClr val="FFFF00"/>
                </a:solidFill>
              </a:rPr>
              <a:t>виділяйте </a:t>
            </a:r>
            <a:r>
              <a:rPr lang="uk-UA" sz="3200" b="1" dirty="0">
                <a:solidFill>
                  <a:srgbClr val="FFFF00"/>
                </a:solidFill>
              </a:rPr>
              <a:t>голосно слова, які найсильніше передають прагнення до здійснення мрій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Які </a:t>
            </a:r>
            <a:r>
              <a:rPr lang="uk-UA" sz="3200" b="1" dirty="0">
                <a:solidFill>
                  <a:srgbClr val="FFFF00"/>
                </a:solidFill>
              </a:rPr>
              <a:t>рядки </a:t>
            </a:r>
            <a:r>
              <a:rPr lang="uk-UA" sz="3200" b="1" dirty="0" smtClean="0">
                <a:solidFill>
                  <a:srgbClr val="FFFF00"/>
                </a:solidFill>
              </a:rPr>
              <a:t>вам </a:t>
            </a:r>
            <a:r>
              <a:rPr lang="uk-UA" sz="3200" b="1" dirty="0">
                <a:solidFill>
                  <a:srgbClr val="FFFF00"/>
                </a:solidFill>
              </a:rPr>
              <a:t>особливо сподобались</a:t>
            </a:r>
            <a:r>
              <a:rPr lang="uk-UA" sz="32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Вивчіть </a:t>
            </a:r>
            <a:r>
              <a:rPr lang="uk-UA" sz="3200" b="1" dirty="0">
                <a:solidFill>
                  <a:srgbClr val="FFFF00"/>
                </a:solidFill>
              </a:rPr>
              <a:t>їх напам’ять і </a:t>
            </a:r>
            <a:r>
              <a:rPr lang="uk-UA" sz="3200" b="1" dirty="0" smtClean="0">
                <a:solidFill>
                  <a:srgbClr val="FFFF00"/>
                </a:solidFill>
              </a:rPr>
              <a:t>розкажіть </a:t>
            </a:r>
            <a:r>
              <a:rPr lang="uk-UA" sz="3200" b="1" dirty="0">
                <a:solidFill>
                  <a:srgbClr val="FFFF00"/>
                </a:solidFill>
              </a:rPr>
              <a:t>рідним.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3 клас\02 ЧИТАННЯ\1 Савченко уроки\4 Здійсниться все\№048_49 Щедрівки, кол. І.Жиленко. Здійсниться вс\2025-12-05_140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18" y="2349674"/>
            <a:ext cx="2238032" cy="374968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078104" y="405458"/>
            <a:ext cx="993710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«хмару» зимових свят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Хмара слів &quot;Зимові свята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1" y="1179606"/>
            <a:ext cx="8084396" cy="553410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5447" y="1234748"/>
            <a:ext cx="2664296" cy="23762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Підготуй розповідь про одне із зимових свят, використавши слова із «хмари».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5458"/>
            <a:ext cx="100811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5728" y="1159711"/>
            <a:ext cx="777686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— Який секрет </a:t>
            </a:r>
            <a:r>
              <a:rPr lang="ru-RU" sz="2800" b="1" dirty="0" err="1"/>
              <a:t>захований</a:t>
            </a:r>
            <a:r>
              <a:rPr lang="ru-RU" sz="2800" b="1" dirty="0"/>
              <a:t> у вірші </a:t>
            </a:r>
            <a:r>
              <a:rPr lang="ru-RU" sz="2800" b="1" dirty="0" err="1"/>
              <a:t>Ірини</a:t>
            </a:r>
            <a:r>
              <a:rPr lang="ru-RU" sz="2800" b="1" dirty="0"/>
              <a:t> </a:t>
            </a:r>
            <a:r>
              <a:rPr lang="ru-RU" sz="2800" b="1" dirty="0" err="1"/>
              <a:t>Жиленко</a:t>
            </a:r>
            <a:r>
              <a:rPr lang="ru-RU" sz="2800" b="1" dirty="0"/>
              <a:t>? </a:t>
            </a:r>
            <a:endParaRPr lang="ru-RU" sz="2800" b="1" dirty="0" smtClean="0"/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196055"/>
            <a:ext cx="2433118" cy="30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64254" y="4452660"/>
            <a:ext cx="734481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Підручник </a:t>
            </a:r>
            <a:r>
              <a:rPr lang="uk-UA" sz="2800" b="1" dirty="0" smtClean="0">
                <a:solidFill>
                  <a:srgbClr val="002060"/>
                </a:solidFill>
              </a:rPr>
              <a:t>с.78. Прочитайте вірш </a:t>
            </a:r>
            <a:r>
              <a:rPr lang="ru-RU" sz="2800" b="1" dirty="0" smtClean="0">
                <a:solidFill>
                  <a:srgbClr val="002060"/>
                </a:solidFill>
              </a:rPr>
              <a:t>батькам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Обговоріть </a:t>
            </a:r>
            <a:r>
              <a:rPr lang="ru-RU" sz="2800" b="1" dirty="0" err="1">
                <a:solidFill>
                  <a:srgbClr val="002060"/>
                </a:solidFill>
              </a:rPr>
              <a:t>головну</a:t>
            </a:r>
            <a:r>
              <a:rPr lang="ru-RU" sz="2800" b="1" dirty="0">
                <a:solidFill>
                  <a:srgbClr val="002060"/>
                </a:solidFill>
              </a:rPr>
              <a:t> тему твору.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0973" y="4293890"/>
            <a:ext cx="2736304" cy="1271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728" y="2113818"/>
            <a:ext cx="7776864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Щоб </a:t>
            </a:r>
            <a:r>
              <a:rPr lang="ru-RU" sz="2800" b="1" dirty="0" err="1"/>
              <a:t>наші</a:t>
            </a:r>
            <a:r>
              <a:rPr lang="ru-RU" sz="2800" b="1" dirty="0"/>
              <a:t> </a:t>
            </a:r>
            <a:r>
              <a:rPr lang="ru-RU" sz="2800" b="1" dirty="0" err="1"/>
              <a:t>бажання</a:t>
            </a:r>
            <a:r>
              <a:rPr lang="ru-RU" sz="2800" b="1" dirty="0"/>
              <a:t> і </a:t>
            </a:r>
            <a:r>
              <a:rPr lang="ru-RU" sz="2800" b="1" dirty="0" err="1"/>
              <a:t>мрії</a:t>
            </a:r>
            <a:r>
              <a:rPr lang="ru-RU" sz="2800" b="1" dirty="0"/>
              <a:t> </a:t>
            </a:r>
            <a:r>
              <a:rPr lang="ru-RU" sz="2800" b="1" dirty="0" err="1"/>
              <a:t>здійснилися</a:t>
            </a:r>
            <a:r>
              <a:rPr lang="ru-RU" sz="2800" b="1" dirty="0"/>
              <a:t>, щоб </a:t>
            </a:r>
            <a:r>
              <a:rPr lang="ru-RU" sz="2800" b="1" dirty="0" err="1"/>
              <a:t>неможливе</a:t>
            </a:r>
            <a:r>
              <a:rPr lang="ru-RU" sz="2800" b="1" dirty="0"/>
              <a:t> стало </a:t>
            </a:r>
            <a:r>
              <a:rPr lang="ru-RU" sz="2800" b="1" dirty="0" err="1"/>
              <a:t>можливим</a:t>
            </a:r>
            <a:r>
              <a:rPr lang="ru-RU" sz="2800" b="1" dirty="0"/>
              <a:t>, потрібно </a:t>
            </a:r>
            <a:r>
              <a:rPr lang="ru-RU" sz="2800" b="1" dirty="0" err="1"/>
              <a:t>вірити</a:t>
            </a:r>
            <a:r>
              <a:rPr lang="ru-RU" sz="2800" b="1" dirty="0"/>
              <a:t> в себе, у свої </a:t>
            </a:r>
            <a:r>
              <a:rPr lang="ru-RU" sz="2800" b="1" dirty="0" err="1"/>
              <a:t>сили</a:t>
            </a:r>
            <a:r>
              <a:rPr lang="ru-RU" sz="2800" b="1" dirty="0"/>
              <a:t> і можливості та працювати.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867035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Знайомтесь – </a:t>
            </a:r>
            <a:r>
              <a:rPr lang="uk-UA" sz="4000" b="1" dirty="0" smtClean="0">
                <a:solidFill>
                  <a:schemeClr val="bg1"/>
                </a:solidFill>
              </a:rPr>
              <a:t>український композитор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3479" y="1327127"/>
            <a:ext cx="6408712" cy="46474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Микола Леонтович </a:t>
            </a:r>
            <a:r>
              <a:rPr lang="ru-RU" sz="3600" b="1" dirty="0" smtClean="0">
                <a:solidFill>
                  <a:srgbClr val="FFFF00"/>
                </a:solidFill>
              </a:rPr>
              <a:t>–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err="1"/>
              <a:t>український</a:t>
            </a:r>
            <a:r>
              <a:rPr lang="ru-RU" sz="3200" dirty="0"/>
              <a:t> композитор, </a:t>
            </a:r>
            <a:r>
              <a:rPr lang="ru-RU" sz="3200" dirty="0" err="1"/>
              <a:t>хоровий</a:t>
            </a:r>
            <a:r>
              <a:rPr lang="ru-RU" sz="3200" dirty="0"/>
              <a:t> </a:t>
            </a:r>
            <a:r>
              <a:rPr lang="ru-RU" sz="3200" dirty="0" err="1"/>
              <a:t>диригент</a:t>
            </a:r>
            <a:r>
              <a:rPr lang="ru-RU" sz="3200" dirty="0"/>
              <a:t>, </a:t>
            </a:r>
            <a:r>
              <a:rPr lang="ru-RU" sz="3200" dirty="0" err="1"/>
              <a:t>піаніст</a:t>
            </a:r>
            <a:r>
              <a:rPr lang="ru-RU" sz="3200" dirty="0"/>
              <a:t>, педагог, </a:t>
            </a:r>
            <a:r>
              <a:rPr lang="ru-RU" sz="3200" dirty="0" err="1"/>
              <a:t>збирач</a:t>
            </a:r>
            <a:r>
              <a:rPr lang="ru-RU" sz="3200" dirty="0"/>
              <a:t> </a:t>
            </a:r>
            <a:r>
              <a:rPr lang="ru-RU" sz="3200" dirty="0" err="1"/>
              <a:t>музичного</a:t>
            </a:r>
            <a:r>
              <a:rPr lang="ru-RU" sz="3200" dirty="0"/>
              <a:t> фольклору, </a:t>
            </a:r>
            <a:r>
              <a:rPr lang="ru-RU" sz="3200" dirty="0" err="1"/>
              <a:t>громадський</a:t>
            </a:r>
            <a:r>
              <a:rPr lang="ru-RU" sz="3200" dirty="0"/>
              <a:t> </a:t>
            </a:r>
            <a:r>
              <a:rPr lang="ru-RU" sz="3200" dirty="0" err="1"/>
              <a:t>діяч</a:t>
            </a:r>
            <a:r>
              <a:rPr lang="ru-RU" sz="3200" dirty="0"/>
              <a:t>. Автор </a:t>
            </a:r>
            <a:r>
              <a:rPr lang="ru-RU" sz="3200" dirty="0" err="1"/>
              <a:t>широковідомих</a:t>
            </a:r>
            <a:r>
              <a:rPr lang="ru-RU" sz="3200" dirty="0"/>
              <a:t> </a:t>
            </a:r>
            <a:r>
              <a:rPr lang="ru-RU" sz="3200" dirty="0" err="1"/>
              <a:t>хорових</a:t>
            </a:r>
            <a:r>
              <a:rPr lang="ru-RU" sz="3200" dirty="0"/>
              <a:t> </a:t>
            </a:r>
            <a:r>
              <a:rPr lang="ru-RU" sz="3200" dirty="0" err="1"/>
              <a:t>обробок</a:t>
            </a:r>
            <a:r>
              <a:rPr lang="ru-RU" sz="3200" dirty="0"/>
              <a:t> українських </a:t>
            </a:r>
            <a:r>
              <a:rPr lang="ru-RU" sz="3200" dirty="0" err="1"/>
              <a:t>народних</a:t>
            </a:r>
            <a:r>
              <a:rPr lang="ru-RU" sz="3200" dirty="0"/>
              <a:t> </a:t>
            </a:r>
            <a:r>
              <a:rPr lang="ru-RU" sz="3200" dirty="0" err="1"/>
              <a:t>пісень</a:t>
            </a:r>
            <a:r>
              <a:rPr lang="ru-RU" sz="3200" dirty="0"/>
              <a:t> «</a:t>
            </a:r>
            <a:r>
              <a:rPr lang="ru-RU" sz="3200" dirty="0" err="1"/>
              <a:t>Щедрик</a:t>
            </a:r>
            <a:r>
              <a:rPr lang="ru-RU" sz="3200" dirty="0"/>
              <a:t>», «</a:t>
            </a:r>
            <a:r>
              <a:rPr lang="ru-RU" sz="3200" dirty="0" err="1"/>
              <a:t>Дударик</a:t>
            </a:r>
            <a:r>
              <a:rPr lang="ru-RU" sz="3200" dirty="0"/>
              <a:t>», «Козака </a:t>
            </a:r>
            <a:r>
              <a:rPr lang="ru-RU" sz="3200" dirty="0" err="1"/>
              <a:t>несуть</a:t>
            </a:r>
            <a:r>
              <a:rPr lang="ru-RU" sz="3200" dirty="0"/>
              <a:t>», «Ой з-за гори </a:t>
            </a:r>
            <a:r>
              <a:rPr lang="ru-RU" sz="3200" dirty="0" err="1"/>
              <a:t>кам'яної</a:t>
            </a:r>
            <a:r>
              <a:rPr lang="ru-RU" sz="3200" dirty="0"/>
              <a:t>» та інших.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Леонтович, Николай Дмитрие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3" y="1327127"/>
            <a:ext cx="3098283" cy="46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201" y="496601"/>
            <a:ext cx="9589952" cy="7729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М. Леонтович. Щедрик-щедрівочка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13680" y="1437574"/>
            <a:ext cx="390747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Ця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українська </a:t>
            </a:r>
            <a:r>
              <a:rPr lang="ru-RU" sz="2800" b="1" dirty="0" err="1">
                <a:solidFill>
                  <a:srgbClr val="0070C0"/>
                </a:solidFill>
              </a:rPr>
              <a:t>різдвяна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пісня </a:t>
            </a:r>
            <a:r>
              <a:rPr lang="ru-RU" sz="2800" b="1" dirty="0" err="1" smtClean="0">
                <a:solidFill>
                  <a:srgbClr val="0070C0"/>
                </a:solidFill>
              </a:rPr>
              <a:t>отримала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всесвітню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популярність</a:t>
            </a:r>
            <a:r>
              <a:rPr lang="ru-RU" sz="2800" b="1" dirty="0">
                <a:solidFill>
                  <a:srgbClr val="0070C0"/>
                </a:solidFill>
              </a:rPr>
              <a:t> в </a:t>
            </a:r>
            <a:r>
              <a:rPr lang="ru-RU" sz="2800" b="1" dirty="0" err="1">
                <a:solidFill>
                  <a:srgbClr val="0070C0"/>
                </a:solidFill>
              </a:rPr>
              <a:t>музичній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обробці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Миколи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Леонтовича в 1919 році.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9172" y="4365898"/>
            <a:ext cx="1001369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 1936 р. </a:t>
            </a:r>
            <a:r>
              <a:rPr lang="ru-RU" sz="2800" dirty="0" err="1" smtClean="0"/>
              <a:t>американський</a:t>
            </a:r>
            <a:r>
              <a:rPr lang="ru-RU" sz="2800" dirty="0" smtClean="0"/>
              <a:t> </a:t>
            </a:r>
            <a:r>
              <a:rPr lang="ru-RU" sz="2800" dirty="0"/>
              <a:t>композитор українського походження Петро </a:t>
            </a:r>
            <a:r>
              <a:rPr lang="ru-RU" sz="2800" dirty="0" err="1"/>
              <a:t>Вільговський</a:t>
            </a:r>
            <a:r>
              <a:rPr lang="ru-RU" sz="2800" dirty="0"/>
              <a:t> представив </a:t>
            </a:r>
            <a:r>
              <a:rPr lang="ru-RU" sz="2800" dirty="0" err="1"/>
              <a:t>англомовний</a:t>
            </a:r>
            <a:r>
              <a:rPr lang="ru-RU" sz="2800" dirty="0"/>
              <a:t> </a:t>
            </a:r>
            <a:r>
              <a:rPr lang="ru-RU" sz="2800" dirty="0" err="1"/>
              <a:t>варіант</a:t>
            </a:r>
            <a:r>
              <a:rPr lang="ru-RU" sz="2800" dirty="0"/>
              <a:t> пісні </a:t>
            </a:r>
            <a:r>
              <a:rPr lang="en-US" sz="2800" dirty="0"/>
              <a:t>Carol of the Bells. </a:t>
            </a:r>
            <a:r>
              <a:rPr lang="ru-RU" sz="2800" dirty="0"/>
              <a:t>Цей текст </a:t>
            </a:r>
            <a:r>
              <a:rPr lang="ru-RU" sz="2800" dirty="0" err="1"/>
              <a:t>щедрівки</a:t>
            </a:r>
            <a:r>
              <a:rPr lang="ru-RU" sz="2800" dirty="0"/>
              <a:t> зараз </a:t>
            </a:r>
            <a:r>
              <a:rPr lang="ru-RU" sz="2800" dirty="0" err="1"/>
              <a:t>відомий</a:t>
            </a:r>
            <a:r>
              <a:rPr lang="ru-RU" sz="2800" dirty="0"/>
              <a:t> у всіх </a:t>
            </a:r>
            <a:r>
              <a:rPr lang="ru-RU" sz="2800" dirty="0" err="1"/>
              <a:t>англомовних</a:t>
            </a:r>
            <a:r>
              <a:rPr lang="ru-RU" sz="2800" dirty="0"/>
              <a:t> країнах.</a:t>
            </a:r>
          </a:p>
        </p:txBody>
      </p:sp>
      <p:pic>
        <p:nvPicPr>
          <p:cNvPr id="2052" name="Picture 4" descr="Щедрик» Миколи Леонтовича – культурний код та музичний національний символ 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41" y="1417141"/>
            <a:ext cx="5268906" cy="2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66575" y="333450"/>
            <a:ext cx="4536504" cy="11955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М. Леонтович. Щедрик-щедрівочка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76007" y="405458"/>
            <a:ext cx="5616624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Щедрик-щедрик-щедрівочка</a:t>
            </a:r>
            <a:r>
              <a:rPr lang="ru-RU" sz="3200" b="1" dirty="0" smtClean="0"/>
              <a:t>,</a:t>
            </a:r>
          </a:p>
          <a:p>
            <a:r>
              <a:rPr lang="ru-RU" sz="3200" b="1" dirty="0" err="1" smtClean="0"/>
              <a:t>Прилетіла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ластівочка</a:t>
            </a:r>
            <a:r>
              <a:rPr lang="ru-RU" sz="3200" b="1" dirty="0" smtClean="0"/>
              <a:t>. </a:t>
            </a:r>
          </a:p>
          <a:p>
            <a:r>
              <a:rPr lang="ru-RU" sz="3200" b="1" dirty="0" smtClean="0"/>
              <a:t>Стала </a:t>
            </a:r>
            <a:r>
              <a:rPr lang="ru-RU" sz="3200" b="1" dirty="0"/>
              <a:t>собі </a:t>
            </a:r>
            <a:r>
              <a:rPr lang="ru-RU" sz="3200" b="1" dirty="0" err="1" smtClean="0"/>
              <a:t>щебетати</a:t>
            </a:r>
            <a:r>
              <a:rPr lang="ru-RU" sz="3200" b="1" dirty="0" smtClean="0"/>
              <a:t>, </a:t>
            </a:r>
          </a:p>
          <a:p>
            <a:r>
              <a:rPr lang="ru-RU" sz="3200" b="1" dirty="0" smtClean="0"/>
              <a:t>Господаря викликати. </a:t>
            </a:r>
          </a:p>
          <a:p>
            <a:r>
              <a:rPr lang="ru-RU" sz="3200" b="1" dirty="0" smtClean="0"/>
              <a:t>Вийди-вийди, господарю, </a:t>
            </a:r>
            <a:r>
              <a:rPr lang="ru-RU" sz="3200" b="1" dirty="0" err="1"/>
              <a:t>Подивися</a:t>
            </a:r>
            <a:r>
              <a:rPr lang="ru-RU" sz="3200" b="1" dirty="0"/>
              <a:t> на </a:t>
            </a:r>
            <a:r>
              <a:rPr lang="ru-RU" sz="3200" b="1" dirty="0" smtClean="0"/>
              <a:t>кошару. </a:t>
            </a:r>
          </a:p>
          <a:p>
            <a:r>
              <a:rPr lang="ru-RU" sz="3200" b="1" dirty="0" smtClean="0"/>
              <a:t>Там овечки </a:t>
            </a:r>
            <a:r>
              <a:rPr lang="ru-RU" sz="3200" b="1" dirty="0" err="1" smtClean="0"/>
              <a:t>покотились</a:t>
            </a:r>
            <a:r>
              <a:rPr lang="ru-RU" sz="3200" b="1" dirty="0" smtClean="0"/>
              <a:t>, </a:t>
            </a:r>
          </a:p>
          <a:p>
            <a:r>
              <a:rPr lang="ru-RU" sz="3200" b="1" dirty="0" smtClean="0"/>
              <a:t>А </a:t>
            </a:r>
            <a:r>
              <a:rPr lang="ru-RU" sz="3200" b="1" dirty="0" err="1" smtClean="0"/>
              <a:t>ягнички</a:t>
            </a:r>
            <a:r>
              <a:rPr lang="ru-RU" sz="3200" b="1" dirty="0" smtClean="0"/>
              <a:t> народились. </a:t>
            </a:r>
          </a:p>
          <a:p>
            <a:r>
              <a:rPr lang="ru-RU" sz="3200" b="1" dirty="0" smtClean="0"/>
              <a:t>В тебе товар весь хороший, </a:t>
            </a:r>
          </a:p>
          <a:p>
            <a:r>
              <a:rPr lang="ru-RU" sz="3200" b="1" dirty="0" smtClean="0"/>
              <a:t>Будеш </a:t>
            </a:r>
            <a:r>
              <a:rPr lang="ru-RU" sz="3200" b="1" dirty="0"/>
              <a:t>мати </a:t>
            </a:r>
            <a:r>
              <a:rPr lang="ru-RU" sz="3200" b="1" dirty="0" err="1"/>
              <a:t>мірку</a:t>
            </a:r>
            <a:r>
              <a:rPr lang="ru-RU" sz="3200" b="1" dirty="0"/>
              <a:t> </a:t>
            </a:r>
            <a:r>
              <a:rPr lang="ru-RU" sz="3200" b="1" dirty="0" smtClean="0"/>
              <a:t>грошей.</a:t>
            </a:r>
          </a:p>
          <a:p>
            <a:r>
              <a:rPr lang="ru-RU" sz="3200" b="1" dirty="0" err="1" smtClean="0"/>
              <a:t>Хоч</a:t>
            </a:r>
            <a:r>
              <a:rPr lang="ru-RU" sz="3200" b="1" dirty="0" smtClean="0"/>
              <a:t> </a:t>
            </a:r>
            <a:r>
              <a:rPr lang="ru-RU" sz="3200" b="1" dirty="0"/>
              <a:t>не </a:t>
            </a:r>
            <a:r>
              <a:rPr lang="ru-RU" sz="3200" b="1" dirty="0" smtClean="0"/>
              <a:t>гроші, </a:t>
            </a:r>
            <a:r>
              <a:rPr lang="ru-RU" sz="3200" b="1" dirty="0"/>
              <a:t>то </a:t>
            </a:r>
            <a:r>
              <a:rPr lang="ru-RU" sz="3200" b="1" dirty="0" smtClean="0"/>
              <a:t>полова, </a:t>
            </a:r>
          </a:p>
          <a:p>
            <a:r>
              <a:rPr lang="ru-RU" sz="3200" b="1" dirty="0" smtClean="0"/>
              <a:t>В тебе </a:t>
            </a:r>
            <a:r>
              <a:rPr lang="ru-RU" sz="3200" b="1" dirty="0" err="1" smtClean="0"/>
              <a:t>жінка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чорноброва</a:t>
            </a:r>
            <a:r>
              <a:rPr lang="ru-RU" sz="3200" b="1" dirty="0" smtClean="0"/>
              <a:t>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Щедрівка &quot;Щедрик щедрик щедрівочка&quot;. Слухати онлайн пісню &quot;Щедр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75" y="1688278"/>
            <a:ext cx="4477820" cy="447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7087281" y="1434403"/>
            <a:ext cx="4356287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540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63" y="549474"/>
            <a:ext cx="10153128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урок. Поміркуйте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1009562" y="1341562"/>
            <a:ext cx="763284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—Чим ви можете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сьогодні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поділитися? </a:t>
            </a:r>
          </a:p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— Чим може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ділитися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людина?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ви можете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ділитися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(Словами,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емоціями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спільними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вчинками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,..) </a:t>
            </a:r>
          </a:p>
        </p:txBody>
      </p:sp>
      <p:pic>
        <p:nvPicPr>
          <p:cNvPr id="3074" name="Picture 2" descr="D:\Картинки Мудрість дня\2024-09-12_104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465796"/>
            <a:ext cx="2762909" cy="17908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Мудрість дня\photo_2025-06-03_18-58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8" y="4357495"/>
            <a:ext cx="2736304" cy="17512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Мудрість дня\photo_2025-06-03_20-06-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3805" r="4752" b="9112"/>
          <a:stretch/>
        </p:blipFill>
        <p:spPr bwMode="auto">
          <a:xfrm>
            <a:off x="8818470" y="1413722"/>
            <a:ext cx="2376016" cy="29125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артинки Мудрість дня\photo_2025-06-12_16-46-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32" y="3508468"/>
            <a:ext cx="2476440" cy="26002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артинки Мудрість дня\photo_2025-06-18_18-16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03" y="2465796"/>
            <a:ext cx="2198834" cy="21142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 Мудрість дня\photo_2025-06-30_13-27-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36" y="4581922"/>
            <a:ext cx="3182820" cy="17664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414" y="491028"/>
            <a:ext cx="10007169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236" y="1342807"/>
            <a:ext cx="4408723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Розкажіть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напам’ять </a:t>
            </a:r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засівальну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пісню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7975" y="1293995"/>
            <a:ext cx="540060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Хто </a:t>
            </a:r>
            <a:r>
              <a:rPr lang="ru-RU" sz="2800" b="1" dirty="0"/>
              <a:t>дійові </a:t>
            </a:r>
            <a:r>
              <a:rPr lang="ru-RU" sz="2800" b="1" dirty="0" smtClean="0"/>
              <a:t>особи твору?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Це казка, вірш чи оповідання?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Опис </a:t>
            </a:r>
            <a:r>
              <a:rPr lang="ru-RU" sz="2800" b="1" dirty="0"/>
              <a:t>подій: </a:t>
            </a:r>
            <a:r>
              <a:rPr lang="ru-RU" sz="2800" b="1" dirty="0" err="1"/>
              <a:t>достовірний</a:t>
            </a:r>
            <a:r>
              <a:rPr lang="ru-RU" sz="2800" b="1" dirty="0"/>
              <a:t> чи </a:t>
            </a:r>
            <a:r>
              <a:rPr lang="ru-RU" sz="2800" b="1" dirty="0" err="1"/>
              <a:t>вигаданий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Час</a:t>
            </a:r>
            <a:r>
              <a:rPr lang="ru-RU" sz="2800" b="1" dirty="0"/>
              <a:t>: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чи </a:t>
            </a:r>
            <a:r>
              <a:rPr lang="ru-RU" sz="2800" b="1" dirty="0" err="1"/>
              <a:t>довготривалий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Персонажі</a:t>
            </a:r>
            <a:r>
              <a:rPr lang="ru-RU" sz="2800" b="1" dirty="0"/>
              <a:t>: </a:t>
            </a:r>
            <a:r>
              <a:rPr lang="ru-RU" sz="2800" b="1" dirty="0" err="1"/>
              <a:t>реальні</a:t>
            </a:r>
            <a:r>
              <a:rPr lang="ru-RU" sz="2800" b="1" dirty="0"/>
              <a:t> чи </a:t>
            </a:r>
            <a:r>
              <a:rPr lang="ru-RU" sz="2800" b="1" dirty="0" err="1"/>
              <a:t>вигадані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Розповідь</a:t>
            </a:r>
            <a:r>
              <a:rPr lang="ru-RU" sz="2800" b="1" dirty="0"/>
              <a:t>: від головного героя чи від </a:t>
            </a:r>
            <a:r>
              <a:rPr lang="ru-RU" sz="2800" b="1" dirty="0" err="1" smtClean="0"/>
              <a:t>третьої</a:t>
            </a:r>
            <a:r>
              <a:rPr lang="ru-RU" sz="2800" b="1" dirty="0" smtClean="0"/>
              <a:t> </a:t>
            </a:r>
            <a:r>
              <a:rPr lang="ru-RU" sz="2800" b="1" dirty="0"/>
              <a:t>особи?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10 українських щедрівок, які легко вивчити з діть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56569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углые новогодние рамки - Растровый клипарт | Round xmas frames - UHQ  Stock Photo | Рамки, Новогодние открытки, Рожд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0" y="2205658"/>
            <a:ext cx="3497863" cy="28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07855" y="1699107"/>
            <a:ext cx="640871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Сію-сію-посіваю,</a:t>
            </a:r>
            <a:br>
              <a:rPr lang="uk-UA" sz="3600" b="1" dirty="0" smtClean="0">
                <a:solidFill>
                  <a:schemeClr val="bg1"/>
                </a:solidFill>
              </a:rPr>
            </a:br>
            <a:r>
              <a:rPr lang="uk-UA" sz="3600" b="1" dirty="0" smtClean="0">
                <a:solidFill>
                  <a:schemeClr val="bg1"/>
                </a:solidFill>
              </a:rPr>
              <a:t>З Новим Роком вас вітаю,</a:t>
            </a:r>
            <a:br>
              <a:rPr lang="uk-UA" sz="3600" b="1" dirty="0" smtClean="0">
                <a:solidFill>
                  <a:schemeClr val="bg1"/>
                </a:solidFill>
              </a:rPr>
            </a:br>
            <a:r>
              <a:rPr lang="uk-UA" sz="3600" b="1" dirty="0" smtClean="0">
                <a:solidFill>
                  <a:schemeClr val="bg1"/>
                </a:solidFill>
              </a:rPr>
              <a:t>Відкривайте сундучок</a:t>
            </a:r>
            <a:br>
              <a:rPr lang="uk-UA" sz="3600" b="1" dirty="0" smtClean="0">
                <a:solidFill>
                  <a:schemeClr val="bg1"/>
                </a:solidFill>
              </a:rPr>
            </a:br>
            <a:r>
              <a:rPr lang="uk-UA" sz="3600" b="1" dirty="0" smtClean="0">
                <a:solidFill>
                  <a:schemeClr val="bg1"/>
                </a:solidFill>
              </a:rPr>
              <a:t>Та давайте п'ятачок!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err="1">
                <a:solidFill>
                  <a:schemeClr val="bg1"/>
                </a:solidFill>
              </a:rPr>
              <a:t>Сію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сію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посіваю</a:t>
            </a:r>
            <a:r>
              <a:rPr lang="ru-RU" sz="3600" b="1" dirty="0">
                <a:solidFill>
                  <a:schemeClr val="bg1"/>
                </a:solidFill>
              </a:rPr>
              <a:t>!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З Новим роком вас </a:t>
            </a:r>
            <a:r>
              <a:rPr lang="ru-RU" sz="3600" b="1" dirty="0" err="1">
                <a:solidFill>
                  <a:schemeClr val="bg1"/>
                </a:solidFill>
              </a:rPr>
              <a:t>вітаю</a:t>
            </a:r>
            <a:r>
              <a:rPr lang="ru-RU" sz="3600" b="1" dirty="0">
                <a:solidFill>
                  <a:schemeClr val="bg1"/>
                </a:solidFill>
              </a:rPr>
              <a:t>!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З Новим роком й з Васильком,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Дайте гроші з кошельком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5487" y="494644"/>
            <a:ext cx="972108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176" name="Picture 8" descr="Снегурочка приглашает в свою мастерску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5332" y="3069754"/>
            <a:ext cx="24336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95728" y="1213220"/>
            <a:ext cx="6516483" cy="4858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Прочитай виразно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засівальний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віршик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200" y="549473"/>
            <a:ext cx="3024336" cy="1206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105" y="1917625"/>
            <a:ext cx="3418710" cy="10081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Прочитай виразно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засівальний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віршик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5847" y="428508"/>
            <a:ext cx="7007579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Житом, житом із долоні,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По долівці, по ослоні,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Засіваю в вашій хаті –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Будьте дужі та багаті!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Щоб збулося все нівроку –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З новим щастям, </a:t>
            </a:r>
            <a:r>
              <a:rPr lang="uk-UA" sz="3200" b="1" dirty="0" smtClean="0">
                <a:solidFill>
                  <a:schemeClr val="bg1"/>
                </a:solidFill>
              </a:rPr>
              <a:t>з </a:t>
            </a:r>
            <a:r>
              <a:rPr lang="uk-UA" sz="3200" b="1" dirty="0">
                <a:solidFill>
                  <a:schemeClr val="bg1"/>
                </a:solidFill>
              </a:rPr>
              <a:t>Новим роком</a:t>
            </a:r>
            <a:r>
              <a:rPr lang="ru-RU" sz="3200" b="1" dirty="0">
                <a:solidFill>
                  <a:schemeClr val="bg1"/>
                </a:solidFill>
              </a:rPr>
              <a:t>!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b="1" dirty="0">
                <a:solidFill>
                  <a:schemeClr val="bg1"/>
                </a:solidFill>
              </a:rPr>
              <a:t>Сію-засіваю зерня на паркет,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Щоб розквітла доля, як троянд букет!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Сію-засіваю я на килими,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Щоб в душі і серці не було зими!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Сію-засіваю зерня на підлогу,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Щоб була легкою вам життя дорога</a:t>
            </a:r>
            <a:r>
              <a:rPr lang="ru-RU" sz="3200" b="1" dirty="0" smtClean="0">
                <a:solidFill>
                  <a:schemeClr val="bg1"/>
                </a:solidFill>
              </a:rPr>
              <a:t>!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День Святого Миколая: Українські традиції та легенди, історія свята,  прикмети та ким опікується Святий Миколай | Львів — місто натхн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4" r="9787"/>
          <a:stretch/>
        </p:blipFill>
        <p:spPr bwMode="auto">
          <a:xfrm>
            <a:off x="549879" y="3285778"/>
            <a:ext cx="3741840" cy="29828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 Новий рік\_free_2023-12-16-17-26-52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17" y="351858"/>
            <a:ext cx="2654424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9463" y="513470"/>
            <a:ext cx="7128792" cy="6840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Послухайте вірш і спрогнозуйте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431" y="1498434"/>
            <a:ext cx="5356149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ЗДРАСТУЙ, ДОБРИЙ ДІД МОРОЗ!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Ми </a:t>
            </a:r>
            <a:r>
              <a:rPr lang="ru-RU" sz="2800" b="1" dirty="0" err="1"/>
              <a:t>сім’єю</a:t>
            </a:r>
            <a:r>
              <a:rPr lang="ru-RU" sz="2800" b="1" dirty="0"/>
              <a:t> — мама, </a:t>
            </a:r>
            <a:r>
              <a:rPr lang="ru-RU" sz="2800" b="1" dirty="0" err="1"/>
              <a:t>тато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just"/>
            <a:r>
              <a:rPr lang="ru-RU" sz="2800" b="1" dirty="0" err="1" smtClean="0"/>
              <a:t>доня</a:t>
            </a:r>
            <a:r>
              <a:rPr lang="ru-RU" sz="2800" b="1" dirty="0"/>
              <a:t>, </a:t>
            </a:r>
            <a:r>
              <a:rPr lang="ru-RU" sz="2800" b="1" dirty="0" err="1"/>
              <a:t>син</a:t>
            </a:r>
            <a:r>
              <a:rPr lang="ru-RU" sz="2800" b="1" dirty="0"/>
              <a:t> і пес Барбос,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чиж </a:t>
            </a:r>
            <a:r>
              <a:rPr lang="ru-RU" sz="2800" b="1" dirty="0"/>
              <a:t>і </a:t>
            </a:r>
            <a:r>
              <a:rPr lang="ru-RU" sz="2800" b="1" dirty="0" err="1"/>
              <a:t>сіре</a:t>
            </a:r>
            <a:r>
              <a:rPr lang="ru-RU" sz="2800" b="1" dirty="0"/>
              <a:t> </a:t>
            </a:r>
            <a:r>
              <a:rPr lang="ru-RU" sz="2800" b="1" dirty="0" err="1"/>
              <a:t>кошенятко</a:t>
            </a:r>
            <a:r>
              <a:rPr lang="ru-RU" sz="2800" b="1" dirty="0"/>
              <a:t> — </a:t>
            </a:r>
            <a:endParaRPr lang="ru-RU" sz="2800" b="1" dirty="0" smtClean="0"/>
          </a:p>
          <a:p>
            <a:pPr algn="just"/>
            <a:r>
              <a:rPr lang="ru-RU" sz="2800" b="1" dirty="0" err="1" smtClean="0"/>
              <a:t>пишемо</a:t>
            </a:r>
            <a:r>
              <a:rPr lang="ru-RU" sz="2800" b="1" dirty="0" smtClean="0"/>
              <a:t> </a:t>
            </a:r>
            <a:r>
              <a:rPr lang="ru-RU" sz="2800" b="1" dirty="0"/>
              <a:t>тобі листа. </a:t>
            </a:r>
            <a:endParaRPr lang="ru-RU" sz="2800" b="1" dirty="0" smtClean="0"/>
          </a:p>
          <a:p>
            <a:pPr algn="just"/>
            <a:r>
              <a:rPr lang="ru-RU" sz="2800" b="1" dirty="0" err="1" smtClean="0"/>
              <a:t>Отже</a:t>
            </a:r>
            <a:r>
              <a:rPr lang="ru-RU" sz="2800" b="1" dirty="0"/>
              <a:t>, так.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В </a:t>
            </a:r>
            <a:r>
              <a:rPr lang="ru-RU" sz="2800" b="1" dirty="0" err="1"/>
              <a:t>новорічну</a:t>
            </a:r>
            <a:r>
              <a:rPr lang="ru-RU" sz="2800" b="1" dirty="0"/>
              <a:t> </a:t>
            </a:r>
            <a:r>
              <a:rPr lang="ru-RU" sz="2800" b="1" dirty="0" err="1"/>
              <a:t>ніч</a:t>
            </a:r>
            <a:r>
              <a:rPr lang="ru-RU" sz="2800" b="1" dirty="0"/>
              <a:t>, будь ласка, </a:t>
            </a:r>
            <a:endParaRPr lang="ru-RU" sz="2800" b="1" dirty="0" smtClean="0"/>
          </a:p>
          <a:p>
            <a:pPr algn="just"/>
            <a:r>
              <a:rPr lang="ru-RU" sz="2800" b="1" dirty="0" err="1" smtClean="0"/>
              <a:t>подаруй</a:t>
            </a:r>
            <a:r>
              <a:rPr lang="ru-RU" sz="2800" b="1" dirty="0"/>
              <a:t>... </a:t>
            </a:r>
            <a:endParaRPr lang="ru-RU" sz="2800" b="1" dirty="0" smtClean="0"/>
          </a:p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(</a:t>
            </a:r>
            <a:r>
              <a:rPr lang="ru-RU" sz="2800" b="1" dirty="0">
                <a:solidFill>
                  <a:srgbClr val="FFFF00"/>
                </a:solidFill>
              </a:rPr>
              <a:t>яке </a:t>
            </a:r>
            <a:r>
              <a:rPr lang="ru-RU" sz="2800" b="1" dirty="0" err="1">
                <a:solidFill>
                  <a:srgbClr val="FFFF00"/>
                </a:solidFill>
              </a:rPr>
              <a:t>продовження</a:t>
            </a:r>
            <a:r>
              <a:rPr lang="ru-RU" sz="2800" b="1" dirty="0">
                <a:solidFill>
                  <a:srgbClr val="FFFF00"/>
                </a:solidFill>
              </a:rPr>
              <a:t> може бути?) 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3999" y="2781722"/>
            <a:ext cx="518457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/>
              <a:t>Всім</a:t>
            </a:r>
            <a:r>
              <a:rPr lang="ru-RU" sz="2800" b="1" dirty="0" smtClean="0"/>
              <a:t> </a:t>
            </a:r>
            <a:r>
              <a:rPr lang="ru-RU" sz="2800" b="1" dirty="0"/>
              <a:t>нам — </a:t>
            </a:r>
            <a:r>
              <a:rPr lang="ru-RU" sz="2800" b="1" dirty="0" err="1"/>
              <a:t>іграшки</a:t>
            </a:r>
            <a:r>
              <a:rPr lang="ru-RU" sz="2800" b="1" dirty="0"/>
              <a:t>, </a:t>
            </a:r>
            <a:r>
              <a:rPr lang="ru-RU" sz="2800" b="1" dirty="0" err="1"/>
              <a:t>гостинці</a:t>
            </a:r>
            <a:r>
              <a:rPr lang="ru-RU" sz="2800" b="1" dirty="0"/>
              <a:t> —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дай </a:t>
            </a:r>
            <a:r>
              <a:rPr lang="ru-RU" sz="2800" b="1" dirty="0" err="1"/>
              <a:t>усього</a:t>
            </a:r>
            <a:r>
              <a:rPr lang="ru-RU" sz="2800" b="1" dirty="0"/>
              <a:t>, не </a:t>
            </a:r>
            <a:r>
              <a:rPr lang="ru-RU" sz="2800" b="1" dirty="0" err="1"/>
              <a:t>жалій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Щоб </a:t>
            </a:r>
            <a:r>
              <a:rPr lang="ru-RU" sz="2800" b="1" dirty="0"/>
              <a:t>було і на </a:t>
            </a:r>
            <a:r>
              <a:rPr lang="ru-RU" sz="2800" b="1" dirty="0" err="1"/>
              <a:t>ялинці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щоб </a:t>
            </a:r>
            <a:r>
              <a:rPr lang="ru-RU" sz="2800" b="1" dirty="0"/>
              <a:t>було і на </a:t>
            </a:r>
            <a:r>
              <a:rPr lang="ru-RU" sz="2800" b="1" dirty="0" err="1"/>
              <a:t>столі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Не </a:t>
            </a:r>
            <a:r>
              <a:rPr lang="ru-RU" sz="2800" b="1" dirty="0"/>
              <a:t>лише для нас — </a:t>
            </a:r>
            <a:r>
              <a:rPr lang="ru-RU" sz="2800" b="1" dirty="0" smtClean="0"/>
              <a:t>для всіх</a:t>
            </a:r>
          </a:p>
          <a:p>
            <a:pPr algn="just"/>
            <a:r>
              <a:rPr lang="ru-RU" sz="2800" b="1" dirty="0" smtClean="0"/>
              <a:t>принеси </a:t>
            </a:r>
            <a:r>
              <a:rPr lang="ru-RU" sz="2800" b="1" dirty="0"/>
              <a:t>хороший сніг,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урожай</a:t>
            </a:r>
            <a:r>
              <a:rPr lang="ru-RU" sz="2800" b="1" dirty="0"/>
              <a:t>, </a:t>
            </a:r>
            <a:r>
              <a:rPr lang="ru-RU" sz="2800" b="1" dirty="0" err="1"/>
              <a:t>бадьорий</a:t>
            </a:r>
            <a:r>
              <a:rPr lang="ru-RU" sz="2800" b="1" dirty="0"/>
              <a:t> настрій,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мир</a:t>
            </a:r>
            <a:r>
              <a:rPr lang="ru-RU" sz="2800" b="1" dirty="0"/>
              <a:t>, і </a:t>
            </a:r>
            <a:r>
              <a:rPr lang="ru-RU" sz="2800" b="1" dirty="0" err="1"/>
              <a:t>злагоду</a:t>
            </a:r>
            <a:r>
              <a:rPr lang="ru-RU" sz="2800" b="1" dirty="0"/>
              <a:t>, і </a:t>
            </a:r>
            <a:r>
              <a:rPr lang="ru-RU" sz="2800" b="1" dirty="0" err="1"/>
              <a:t>щастя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8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487" y="477466"/>
            <a:ext cx="969334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1279278"/>
            <a:ext cx="3587507" cy="3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9903" y="1279278"/>
            <a:ext cx="594892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Ми </a:t>
            </a:r>
            <a:r>
              <a:rPr lang="ru-RU" sz="3200" b="1" dirty="0" err="1" smtClean="0">
                <a:solidFill>
                  <a:schemeClr val="bg1"/>
                </a:solidFill>
              </a:rPr>
              <a:t>продовжуємо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знайомитись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із українськими сучасними авторами.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Сьогодні </a:t>
            </a:r>
            <a:r>
              <a:rPr lang="ru-RU" sz="3200" b="1" dirty="0" err="1" smtClean="0">
                <a:solidFill>
                  <a:schemeClr val="bg1"/>
                </a:solidFill>
              </a:rPr>
              <a:t>зустріч</a:t>
            </a:r>
            <a:r>
              <a:rPr lang="ru-RU" sz="3200" b="1" dirty="0" smtClean="0">
                <a:solidFill>
                  <a:schemeClr val="bg1"/>
                </a:solidFill>
              </a:rPr>
              <a:t> із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Іриною Володимирівною Жиленко </a:t>
            </a:r>
            <a:r>
              <a:rPr lang="uk-UA" sz="3200" b="1" dirty="0" smtClean="0">
                <a:solidFill>
                  <a:schemeClr val="bg1"/>
                </a:solidFill>
              </a:rPr>
              <a:t>і </a:t>
            </a:r>
            <a:r>
              <a:rPr lang="ru-RU" sz="3200" b="1" dirty="0" smtClean="0">
                <a:solidFill>
                  <a:schemeClr val="bg1"/>
                </a:solidFill>
              </a:rPr>
              <a:t>її віршем </a:t>
            </a:r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uk-UA" sz="3200" b="1" dirty="0">
                <a:solidFill>
                  <a:srgbClr val="FFFF00"/>
                </a:solidFill>
              </a:rPr>
              <a:t>Здійсниться все…</a:t>
            </a:r>
            <a:r>
              <a:rPr lang="ru-RU" sz="3200" b="1" dirty="0" smtClean="0">
                <a:solidFill>
                  <a:srgbClr val="FFFF00"/>
                </a:solidFill>
              </a:rPr>
              <a:t>».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1000911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Знайомтесь – українська письменниця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7495" y="1327127"/>
            <a:ext cx="6076344" cy="4216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Ірина Володимирівна Жиленко </a:t>
            </a:r>
            <a:r>
              <a:rPr lang="ru-RU" sz="3600" b="1" dirty="0" smtClean="0">
                <a:solidFill>
                  <a:srgbClr val="FFFF00"/>
                </a:solidFill>
              </a:rPr>
              <a:t>–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поетеса, письменниця, народилася у місті Києві, автор близько 20 книг.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книжку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Вечірка у старій винарні" вшанована Державною премією ім. Т. Г. Шевченка.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Жиленко Ірина Володимирівна: біографія, біографічні статті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8255" y="1296893"/>
            <a:ext cx="2914540" cy="41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56754" y="1377207"/>
            <a:ext cx="2993027" cy="39135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неможл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щасл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нещасл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год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нник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чарівник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пок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рні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гнем</a:t>
            </a:r>
          </a:p>
        </p:txBody>
      </p:sp>
      <p:sp>
        <p:nvSpPr>
          <p:cNvPr id="28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023209" y="1388475"/>
            <a:ext cx="3132214" cy="39135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запр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гнем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отакенна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отак</a:t>
            </a:r>
            <a:r>
              <a:rPr lang="uk-UA" sz="3600" b="1" dirty="0" err="1">
                <a:solidFill>
                  <a:srgbClr val="FFFF00"/>
                </a:solidFill>
              </a:rPr>
              <a:t>у</a:t>
            </a:r>
            <a:r>
              <a:rPr lang="uk-UA" sz="3600" b="1" dirty="0" err="1">
                <a:solidFill>
                  <a:schemeClr val="bg1"/>
                </a:solidFill>
              </a:rPr>
              <a:t>сінька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манек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розпл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вить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зб</a:t>
            </a:r>
            <a:r>
              <a:rPr lang="uk-UA" sz="3600" b="1" dirty="0" err="1">
                <a:solidFill>
                  <a:srgbClr val="FFFF00"/>
                </a:solidFill>
              </a:rPr>
              <a:t>у</a:t>
            </a:r>
            <a:r>
              <a:rPr lang="uk-UA" sz="3600" b="1" dirty="0" err="1">
                <a:solidFill>
                  <a:schemeClr val="bg1"/>
                </a:solidFill>
              </a:rPr>
              <a:t>деться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здійсн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ться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90" y="1467396"/>
            <a:ext cx="2867221" cy="38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0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</TotalTime>
  <Words>709</Words>
  <Application>Microsoft Office PowerPoint</Application>
  <PresentationFormat>Произвольный</PresentationFormat>
  <Paragraphs>128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Налаштування на урок. Поміркуйте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261</cp:revision>
  <dcterms:created xsi:type="dcterms:W3CDTF">2025-08-27T14:01:18Z</dcterms:created>
  <dcterms:modified xsi:type="dcterms:W3CDTF">2025-12-24T12:27:10Z</dcterms:modified>
</cp:coreProperties>
</file>