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670" r:id="rId3"/>
    <p:sldId id="617" r:id="rId4"/>
    <p:sldId id="655" r:id="rId5"/>
    <p:sldId id="492" r:id="rId6"/>
    <p:sldId id="678" r:id="rId7"/>
    <p:sldId id="680" r:id="rId8"/>
    <p:sldId id="682" r:id="rId9"/>
    <p:sldId id="684" r:id="rId10"/>
    <p:sldId id="677" r:id="rId11"/>
    <p:sldId id="643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9145016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Перевіряю написання слів з ненаголошеними</a:t>
            </a:r>
            <a:r>
              <a:rPr lang="en-US" sz="4000" b="1" dirty="0">
                <a:solidFill>
                  <a:srgbClr val="0070C0"/>
                </a:solidFill>
              </a:rPr>
              <a:t> [</a:t>
            </a:r>
            <a:r>
              <a:rPr lang="uk-UA" sz="4000" b="1" dirty="0">
                <a:solidFill>
                  <a:srgbClr val="0070C0"/>
                </a:solidFill>
              </a:rPr>
              <a:t>е</a:t>
            </a:r>
            <a:r>
              <a:rPr lang="en-US" sz="4000" b="1" dirty="0">
                <a:solidFill>
                  <a:srgbClr val="0070C0"/>
                </a:solidFill>
              </a:rPr>
              <a:t>]</a:t>
            </a:r>
            <a:r>
              <a:rPr lang="uk-UA" sz="4000" b="1" dirty="0">
                <a:solidFill>
                  <a:srgbClr val="0070C0"/>
                </a:solidFill>
              </a:rPr>
              <a:t>,</a:t>
            </a:r>
            <a:r>
              <a:rPr lang="en-US" sz="4000" b="1" dirty="0">
                <a:solidFill>
                  <a:srgbClr val="0070C0"/>
                </a:solidFill>
              </a:rPr>
              <a:t> [</a:t>
            </a:r>
            <a:r>
              <a:rPr lang="uk-UA" sz="4000" b="1" dirty="0">
                <a:solidFill>
                  <a:srgbClr val="0070C0"/>
                </a:solidFill>
              </a:rPr>
              <a:t>и</a:t>
            </a:r>
            <a:r>
              <a:rPr lang="en-US" sz="4000" b="1" dirty="0">
                <a:solidFill>
                  <a:srgbClr val="0070C0"/>
                </a:solidFill>
              </a:rPr>
              <a:t>] </a:t>
            </a:r>
            <a:r>
              <a:rPr lang="uk-UA" sz="4000" b="1" dirty="0">
                <a:solidFill>
                  <a:srgbClr val="0070C0"/>
                </a:solidFill>
              </a:rPr>
              <a:t>за словником.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956127" y="39764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56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https://images.shafastatic.net/142135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357786"/>
            <a:ext cx="3384376" cy="24198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297144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задачу Ґаджика. </a:t>
            </a:r>
            <a:r>
              <a:rPr lang="ru-RU" sz="4000" b="1" dirty="0" err="1" smtClean="0"/>
              <a:t>Визначте</a:t>
            </a:r>
            <a:r>
              <a:rPr lang="ru-RU" sz="4000" b="1" dirty="0" smtClean="0"/>
              <a:t> </a:t>
            </a:r>
            <a:r>
              <a:rPr lang="ru-RU" sz="4000" b="1" dirty="0"/>
              <a:t>в словах </a:t>
            </a:r>
            <a:r>
              <a:rPr lang="ru-RU" sz="4000" b="1" dirty="0" err="1"/>
              <a:t>орфограми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56-Написання слів з ненаг [е], [и] за словник\2025-12-23_214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845618"/>
            <a:ext cx="10323643" cy="25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vseznayko.com/wp-content/uploads/2019/12/risunki_na_temu_zima:_chto_mozhno_narisovat_kraskami_i_karandashom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53" y="4200345"/>
            <a:ext cx="3684446" cy="23924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79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496033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78" y="2752426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31469" y="1909562"/>
            <a:ext cx="2269954" cy="1549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491631" y="1327729"/>
            <a:ext cx="7272809" cy="1551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Який розділ закінчили вивчати?</a:t>
            </a:r>
          </a:p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Які назви частин будови слів запам’ятали?</a:t>
            </a:r>
          </a:p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Де стоїть кожна з них і яке їх значення?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461795" y="1420639"/>
            <a:ext cx="6897604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А я скажу, що тебе очікує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7995" y="4459854"/>
            <a:ext cx="2079048" cy="1360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41185" y="4459854"/>
            <a:ext cx="2060083" cy="1322681"/>
          </a:xfrm>
          <a:prstGeom prst="roundRect">
            <a:avLst/>
          </a:prstGeom>
          <a:solidFill>
            <a:srgbClr val="C45A1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Виявиш творче мислення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87680" y="4488953"/>
            <a:ext cx="2627872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Твоя працьовитість радує.</a:t>
            </a:r>
            <a:endParaRPr lang="ru-RU" sz="28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621694" y="4487550"/>
            <a:ext cx="2058325" cy="13481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9" y="4482658"/>
            <a:ext cx="1944410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Здивуєш своїми знаннями </a:t>
            </a:r>
            <a:endParaRPr lang="ru-RU" sz="28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99" y="2489685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767895" y="2503887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35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3461" y="808221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10" y="3305051"/>
            <a:ext cx="2592288" cy="25922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1 УКР МОВА\1 Пономарьова\3 Будова слова\№054-Пишу записку і СМС-повідомлення\2025-12-17_15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9" y="1629594"/>
            <a:ext cx="1025822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21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32586" y="1557586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86665" y="1566038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00323" y="-726347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1" y="-813274"/>
            <a:ext cx="578025" cy="7217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709856" y="-1059472"/>
            <a:ext cx="2923801" cy="9679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1653777" y="-839499"/>
            <a:ext cx="533824" cy="8424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-536881" y="-1006311"/>
            <a:ext cx="533824" cy="8424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-209834" y="-807867"/>
            <a:ext cx="391271" cy="83511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202233" y="-769369"/>
            <a:ext cx="520310" cy="7479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8" t="14786" r="8550" b="72902"/>
          <a:stretch/>
        </p:blipFill>
        <p:spPr>
          <a:xfrm>
            <a:off x="-771252" y="-1230180"/>
            <a:ext cx="771252" cy="8446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8" t="52677" r="16688" b="35011"/>
          <a:stretch/>
        </p:blipFill>
        <p:spPr>
          <a:xfrm>
            <a:off x="-160238" y="-1320725"/>
            <a:ext cx="793628" cy="8446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78855" y="-1143354"/>
            <a:ext cx="520310" cy="74796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2303439" y="-802068"/>
            <a:ext cx="391271" cy="8351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2545869" y="-911795"/>
            <a:ext cx="520310" cy="74796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2918213" y="-777610"/>
            <a:ext cx="520310" cy="74796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806023" y="553241"/>
            <a:ext cx="8426703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848255" y="1642798"/>
            <a:ext cx="1846140" cy="970542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920689" y="5451100"/>
            <a:ext cx="8846064" cy="859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Поставте в них наголоси. Чи можна підібрати перевірні слова до них?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45204" y="-862791"/>
            <a:ext cx="578025" cy="72176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r="39045" b="67500"/>
          <a:stretch/>
        </p:blipFill>
        <p:spPr>
          <a:xfrm>
            <a:off x="1051471" y="3351652"/>
            <a:ext cx="2956128" cy="11811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34694" r="36983" b="51695"/>
          <a:stretch/>
        </p:blipFill>
        <p:spPr>
          <a:xfrm>
            <a:off x="4362399" y="3560083"/>
            <a:ext cx="2686050" cy="93345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0805" r="37376" b="35584"/>
          <a:stretch/>
        </p:blipFill>
        <p:spPr>
          <a:xfrm>
            <a:off x="7239753" y="3559431"/>
            <a:ext cx="2686050" cy="93345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83305" r="40126" b="3084"/>
          <a:stretch/>
        </p:blipFill>
        <p:spPr>
          <a:xfrm>
            <a:off x="1341983" y="4510495"/>
            <a:ext cx="2686050" cy="93345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r="39382" b="51667"/>
          <a:stretch/>
        </p:blipFill>
        <p:spPr>
          <a:xfrm>
            <a:off x="3880545" y="4550668"/>
            <a:ext cx="2939788" cy="8953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18890" r="35454" b="68055"/>
          <a:stretch/>
        </p:blipFill>
        <p:spPr>
          <a:xfrm>
            <a:off x="6844834" y="4532752"/>
            <a:ext cx="2939788" cy="895350"/>
          </a:xfrm>
          <a:prstGeom prst="rect">
            <a:avLst/>
          </a:prstGeom>
        </p:spPr>
      </p:pic>
      <p:sp>
        <p:nvSpPr>
          <p:cNvPr id="63" name="Равнобедренный треугольник 62"/>
          <p:cNvSpPr/>
          <p:nvPr/>
        </p:nvSpPr>
        <p:spPr>
          <a:xfrm rot="6556522">
            <a:off x="3642338" y="3589038"/>
            <a:ext cx="106060" cy="457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6556522">
            <a:off x="6031335" y="3565004"/>
            <a:ext cx="106060" cy="457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6556522">
            <a:off x="8967052" y="3591153"/>
            <a:ext cx="106060" cy="457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6556522">
            <a:off x="3269774" y="4567495"/>
            <a:ext cx="106060" cy="457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6556522">
            <a:off x="5364352" y="4554198"/>
            <a:ext cx="85846" cy="4571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6556522">
            <a:off x="8941411" y="4545291"/>
            <a:ext cx="85846" cy="4571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https://naurok.com.ua/uploads/files/775351/146784/159119_html/images/146784.0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8" y="408422"/>
            <a:ext cx="1890917" cy="271661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259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919" y="1474696"/>
            <a:ext cx="6020566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повторимо дні тижня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перевіряти написання слів з ненаголошеними </a:t>
            </a:r>
            <a:r>
              <a:rPr lang="en-US" sz="3200" b="1" dirty="0">
                <a:solidFill>
                  <a:srgbClr val="0070C0"/>
                </a:solidFill>
              </a:rPr>
              <a:t>[</a:t>
            </a:r>
            <a:r>
              <a:rPr lang="uk-UA" sz="3200" b="1" dirty="0">
                <a:solidFill>
                  <a:srgbClr val="0070C0"/>
                </a:solidFill>
              </a:rPr>
              <a:t>е</a:t>
            </a:r>
            <a:r>
              <a:rPr lang="en-US" sz="3200" b="1" dirty="0">
                <a:solidFill>
                  <a:srgbClr val="0070C0"/>
                </a:solidFill>
              </a:rPr>
              <a:t>]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>
                <a:solidFill>
                  <a:srgbClr val="0070C0"/>
                </a:solidFill>
              </a:rPr>
              <a:t>[</a:t>
            </a:r>
            <a:r>
              <a:rPr lang="uk-UA" sz="3200" b="1" dirty="0">
                <a:solidFill>
                  <a:srgbClr val="0070C0"/>
                </a:solidFill>
              </a:rPr>
              <a:t>и</a:t>
            </a:r>
            <a:r>
              <a:rPr lang="en-US" sz="3200" b="1" dirty="0">
                <a:solidFill>
                  <a:srgbClr val="0070C0"/>
                </a:solidFill>
              </a:rPr>
              <a:t>]</a:t>
            </a:r>
            <a:r>
              <a:rPr lang="uk-UA" sz="3200" b="1" dirty="0">
                <a:solidFill>
                  <a:srgbClr val="0070C0"/>
                </a:solidFill>
              </a:rPr>
              <a:t> за словником.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39503" y="1413570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isunci.com/wp-content/uploads/2018/09/zimnij-pejzazh-risunok-karandashom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13" y="4077866"/>
            <a:ext cx="4118859" cy="2304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7735" y="621482"/>
            <a:ext cx="7920880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слова. Визначте наголошені й ненаголошені голосні.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7735" y="2069803"/>
            <a:ext cx="77048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Президент, четвер, хвилина, неділя.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9823" y="2614184"/>
            <a:ext cx="278114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26934" y="2605709"/>
            <a:ext cx="278114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36047" y="2601615"/>
            <a:ext cx="278114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37007" y="2568138"/>
            <a:ext cx="278114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 rot="12113714">
            <a:off x="5328115" y="2129900"/>
            <a:ext cx="50467" cy="9234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2113714">
            <a:off x="6993336" y="2129900"/>
            <a:ext cx="50467" cy="9234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2113714">
            <a:off x="8633975" y="2180369"/>
            <a:ext cx="50467" cy="9234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2113714">
            <a:off x="10283893" y="2047810"/>
            <a:ext cx="50467" cy="92341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76-77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227" y="2879491"/>
            <a:ext cx="65963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Проведіть дослідження!</a:t>
            </a:r>
            <a:endParaRPr lang="ru-RU" sz="2800" b="1" dirty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Спробуйте дібрати до записаних слів перевірні слова. 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Який висновок можете зробити? Перевірте себе за правилом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964239" y="2591715"/>
            <a:ext cx="278114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88900" y="2879490"/>
            <a:ext cx="3043691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слова з пам’яті. Поставте </a:t>
            </a:r>
            <a:r>
              <a:rPr lang="uk-UA" sz="2800" b="1" dirty="0">
                <a:solidFill>
                  <a:srgbClr val="0070C0"/>
                </a:solidFill>
              </a:rPr>
              <a:t>наголоси.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орфограми.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4366" y="5157986"/>
            <a:ext cx="954376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до слова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можна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дібрати перевірне слово, то його написання треба перевіряти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словником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https://i.ytimg.com/vi/xb7BOiEtMIg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1489"/>
          <a:stretch/>
        </p:blipFill>
        <p:spPr bwMode="auto">
          <a:xfrm>
            <a:off x="500281" y="621482"/>
            <a:ext cx="2843014" cy="20629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978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593" y="494643"/>
            <a:ext cx="10022990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Вставте пропущені назви днів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864" y="2447571"/>
            <a:ext cx="6696743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Тиждень починає ___________. 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Після нього приходить _________.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 ним настає ________.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Четвертий день тижня — _______.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А п’ятий — __________.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П’ять днів працюємо, а в ________ і ___________ відпочиваємо.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9009" y="1251455"/>
            <a:ext cx="10022990" cy="8821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Перевірте їх написання за словником. Запишіть вставлені слова, підкресліть орфограми в дібраних словах.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0223" y="2349674"/>
            <a:ext cx="226735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понеділок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84319" y="2864640"/>
            <a:ext cx="208823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вівторок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0143" y="3340205"/>
            <a:ext cx="178175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середа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4359" y="3790997"/>
            <a:ext cx="178175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четвер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10987" y="4288849"/>
            <a:ext cx="221734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п’ятниця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96705" y="4792905"/>
            <a:ext cx="178175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суботу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51871" y="5285183"/>
            <a:ext cx="23042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mtClean="0">
                <a:solidFill>
                  <a:srgbClr val="0070C0"/>
                </a:solidFill>
              </a:rPr>
              <a:t>неділю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pic>
        <p:nvPicPr>
          <p:cNvPr id="20" name="Picture 2" descr="https://srisovki.com/wp-content/uploads/2020/10/RABp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436192"/>
            <a:ext cx="3836226" cy="26798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02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621482"/>
            <a:ext cx="10077364" cy="7851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 розв’яжіть задачу </a:t>
            </a:r>
            <a:r>
              <a:rPr lang="uk-UA" sz="4000" b="1" dirty="0" err="1" smtClean="0">
                <a:solidFill>
                  <a:schemeClr val="bg1"/>
                </a:solidFill>
              </a:rPr>
              <a:t>Сніговичка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751" y="1468762"/>
            <a:ext cx="756084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bg1"/>
                </a:solidFill>
              </a:rPr>
              <a:t>   Марійка з дідусем вирушили в похід на третій день тижня. А повернулися з походу через три дні. Поміркуй, у який день тижня Марійка з дідусем вирушили в похід, а в який повернулись.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083919" y="2347933"/>
            <a:ext cx="5184576" cy="34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99943" y="1751149"/>
            <a:ext cx="281709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у середу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52271" y="2925738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2460" y="2277666"/>
            <a:ext cx="229592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у суботу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s://lh3.googleusercontent.com/proxy/vtUSsSkCZe8jVJm0wF6l_iknrdZGrGTfqme59LKkzKgp5CJ1v0W57dcsIuUDM_PKFzEssihMyDGg5iI-suINvnAucHiWW0amZRn77F2crKClPD-DtyRi6RNK7sZASbUpGHO68YUBTnbG6DPFH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"/>
          <a:stretch/>
        </p:blipFill>
        <p:spPr bwMode="auto">
          <a:xfrm>
            <a:off x="691431" y="1627853"/>
            <a:ext cx="2748376" cy="25922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18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7880" y="447619"/>
            <a:ext cx="10383264" cy="677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Розподіліть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слова у </a:t>
            </a:r>
            <a:r>
              <a:rPr lang="uk-UA" sz="4000" b="1" dirty="0" smtClean="0">
                <a:solidFill>
                  <a:schemeClr val="bg1"/>
                </a:solidFill>
              </a:rPr>
              <a:t>дві колонки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469" y="2174096"/>
            <a:ext cx="102846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Кол</a:t>
            </a:r>
            <a:r>
              <a:rPr lang="uk-UA" sz="3600" b="1" dirty="0">
                <a:solidFill>
                  <a:schemeClr val="bg1"/>
                </a:solidFill>
              </a:rPr>
              <a:t>..</a:t>
            </a:r>
            <a:r>
              <a:rPr lang="uk-UA" sz="3600" b="1" dirty="0" err="1">
                <a:solidFill>
                  <a:schemeClr val="bg1"/>
                </a:solidFill>
              </a:rPr>
              <a:t>скова</a:t>
            </a:r>
            <a:r>
              <a:rPr lang="uk-UA" sz="3600" b="1" dirty="0">
                <a:solidFill>
                  <a:schemeClr val="bg1"/>
                </a:solidFill>
              </a:rPr>
              <a:t>, д..</a:t>
            </a:r>
            <a:r>
              <a:rPr lang="uk-UA" sz="3600" b="1" dirty="0" err="1">
                <a:solidFill>
                  <a:schemeClr val="bg1"/>
                </a:solidFill>
              </a:rPr>
              <a:t>тина</a:t>
            </a:r>
            <a:r>
              <a:rPr lang="uk-UA" sz="3600" b="1" dirty="0">
                <a:solidFill>
                  <a:schemeClr val="bg1"/>
                </a:solidFill>
              </a:rPr>
              <a:t>, т..</a:t>
            </a:r>
            <a:r>
              <a:rPr lang="uk-UA" sz="3600" b="1" dirty="0" err="1">
                <a:solidFill>
                  <a:schemeClr val="bg1"/>
                </a:solidFill>
              </a:rPr>
              <a:t>хенько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зв..чайний</a:t>
            </a:r>
            <a:r>
              <a:rPr lang="uk-UA" sz="3600" b="1" dirty="0">
                <a:solidFill>
                  <a:schemeClr val="bg1"/>
                </a:solidFill>
              </a:rPr>
              <a:t>, в..</a:t>
            </a:r>
            <a:r>
              <a:rPr lang="uk-UA" sz="3600" b="1" dirty="0" err="1">
                <a:solidFill>
                  <a:schemeClr val="bg1"/>
                </a:solidFill>
              </a:rPr>
              <a:t>чірній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кр</a:t>
            </a:r>
            <a:r>
              <a:rPr lang="uk-UA" sz="3600" b="1" dirty="0">
                <a:solidFill>
                  <a:schemeClr val="bg1"/>
                </a:solidFill>
              </a:rPr>
              <a:t>..</a:t>
            </a:r>
            <a:r>
              <a:rPr lang="uk-UA" sz="3600" b="1" dirty="0" err="1">
                <a:solidFill>
                  <a:schemeClr val="bg1"/>
                </a:solidFill>
              </a:rPr>
              <a:t>ниця</a:t>
            </a:r>
            <a:r>
              <a:rPr lang="uk-UA" sz="3600" b="1" dirty="0">
                <a:solidFill>
                  <a:schemeClr val="bg1"/>
                </a:solidFill>
              </a:rPr>
              <a:t>, к..</a:t>
            </a:r>
            <a:r>
              <a:rPr lang="uk-UA" sz="3600" b="1" dirty="0" err="1">
                <a:solidFill>
                  <a:schemeClr val="bg1"/>
                </a:solidFill>
              </a:rPr>
              <a:t>шеня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п..ріг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тр</a:t>
            </a:r>
            <a:r>
              <a:rPr lang="uk-UA" sz="3600" b="1" dirty="0">
                <a:solidFill>
                  <a:schemeClr val="bg1"/>
                </a:solidFill>
              </a:rPr>
              <a:t>..</a:t>
            </a:r>
            <a:r>
              <a:rPr lang="uk-UA" sz="3600" b="1" dirty="0" err="1">
                <a:solidFill>
                  <a:schemeClr val="bg1"/>
                </a:solidFill>
              </a:rPr>
              <a:t>вога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>
                <a:solidFill>
                  <a:schemeClr val="bg1"/>
                </a:solidFill>
              </a:rPr>
              <a:t>ст</a:t>
            </a:r>
            <a:r>
              <a:rPr lang="uk-UA" sz="3600" b="1" dirty="0">
                <a:solidFill>
                  <a:schemeClr val="bg1"/>
                </a:solidFill>
              </a:rPr>
              <a:t>..</a:t>
            </a:r>
            <a:r>
              <a:rPr lang="uk-UA" sz="3600" b="1" dirty="0" err="1">
                <a:solidFill>
                  <a:schemeClr val="bg1"/>
                </a:solidFill>
              </a:rPr>
              <a:t>мніти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7655" y="3517520"/>
            <a:ext cx="2376264" cy="2862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 smtClean="0">
                <a:solidFill>
                  <a:schemeClr val="bg1"/>
                </a:solidFill>
              </a:rPr>
              <a:t>олиск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ва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тих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нько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вич</a:t>
            </a:r>
            <a:r>
              <a:rPr lang="uk-UA" sz="3600" b="1" dirty="0" smtClean="0">
                <a:solidFill>
                  <a:srgbClr val="FFFF00"/>
                </a:solidFill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</a:rPr>
              <a:t>йний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веч</a:t>
            </a:r>
            <a:r>
              <a:rPr lang="uk-UA" sz="3600" b="1" dirty="0" smtClean="0">
                <a:solidFill>
                  <a:srgbClr val="FFFF00"/>
                </a:solidFill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</a:rPr>
              <a:t>рній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стемн</a:t>
            </a:r>
            <a:r>
              <a:rPr lang="uk-UA" sz="3600" b="1" dirty="0" smtClean="0">
                <a:solidFill>
                  <a:srgbClr val="FFFF00"/>
                </a:solidFill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</a:rPr>
              <a:t>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1834" y="3517517"/>
            <a:ext cx="2190002" cy="2862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 smtClean="0">
                <a:solidFill>
                  <a:schemeClr val="bg1"/>
                </a:solidFill>
              </a:rPr>
              <a:t>ит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</a:rPr>
              <a:t>на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 smtClean="0">
                <a:solidFill>
                  <a:schemeClr val="bg1"/>
                </a:solidFill>
              </a:rPr>
              <a:t>рин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</a:rPr>
              <a:t>ця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 smtClean="0">
                <a:solidFill>
                  <a:schemeClr val="bg1"/>
                </a:solidFill>
              </a:rPr>
              <a:t>иш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ня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 smtClean="0">
                <a:solidFill>
                  <a:schemeClr val="bg1"/>
                </a:solidFill>
              </a:rPr>
              <a:t>ир</a:t>
            </a:r>
            <a:r>
              <a:rPr lang="uk-UA" sz="3600" b="1" dirty="0" smtClean="0">
                <a:solidFill>
                  <a:srgbClr val="FFFF00"/>
                </a:solidFill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</a:rPr>
              <a:t>г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трив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га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7980" y="1157315"/>
            <a:ext cx="9763063" cy="9956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 першої — ті, що перевіряються за правилом, до другої — ті, що перевіряються за словником. Підкресліть орфограми.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6167" y="3374426"/>
            <a:ext cx="3964977" cy="30060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 першої колонки випишіть слово з префіксом і розберіть його за будовою.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 другої – слова з чергуванням і доберіть до них спільнокореневі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s://static5.depositphotos.com/1018414/430/i/600/depositphotos_4300023-stock-photo-little-house-in-the-w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3517520"/>
            <a:ext cx="2215609" cy="22156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6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6967</TotalTime>
  <Words>463</Words>
  <Application>Microsoft Office PowerPoint</Application>
  <PresentationFormat>Произвольный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Перевіряю написання слів з ненаголошеними [е], [и] за словником.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550</cp:revision>
  <dcterms:created xsi:type="dcterms:W3CDTF">2025-08-27T14:01:18Z</dcterms:created>
  <dcterms:modified xsi:type="dcterms:W3CDTF">2025-12-24T09:40:16Z</dcterms:modified>
</cp:coreProperties>
</file>