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2" r:id="rId2"/>
    <p:sldId id="815" r:id="rId3"/>
    <p:sldId id="478" r:id="rId4"/>
    <p:sldId id="286" r:id="rId5"/>
    <p:sldId id="850" r:id="rId6"/>
    <p:sldId id="836" r:id="rId7"/>
    <p:sldId id="838" r:id="rId8"/>
    <p:sldId id="840" r:id="rId9"/>
    <p:sldId id="828" r:id="rId10"/>
    <p:sldId id="849" r:id="rId11"/>
    <p:sldId id="832" r:id="rId12"/>
    <p:sldId id="842" r:id="rId13"/>
    <p:sldId id="843" r:id="rId14"/>
    <p:sldId id="844" r:id="rId15"/>
    <p:sldId id="722" r:id="rId16"/>
    <p:sldId id="313" r:id="rId17"/>
    <p:sldId id="814" r:id="rId18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Периметр квадрата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на спільну роботу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Завдання з </a:t>
          </a:r>
          <a:r>
            <a:rPr lang="ru-RU" sz="3200" b="1" dirty="0" err="1" smtClean="0">
              <a:solidFill>
                <a:schemeClr val="bg1"/>
              </a:solidFill>
            </a:rPr>
            <a:t>трицифрови</a:t>
          </a:r>
          <a:r>
            <a:rPr lang="ru-RU" sz="3200" b="1" dirty="0" smtClean="0">
              <a:solidFill>
                <a:schemeClr val="bg1"/>
              </a:solidFill>
            </a:rPr>
            <a:t>-ми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Задачі </a:t>
          </a:r>
          <a:r>
            <a:rPr lang="ru-RU" sz="3200" b="1" dirty="0" err="1" smtClean="0">
              <a:solidFill>
                <a:schemeClr val="bg1"/>
              </a:solidFill>
            </a:rPr>
            <a:t>геометрич-ного</a:t>
          </a:r>
          <a:r>
            <a:rPr lang="ru-RU" sz="3200" b="1" dirty="0" smtClean="0">
              <a:solidFill>
                <a:schemeClr val="bg1"/>
              </a:solidFill>
            </a:rPr>
            <a:t> змісту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4856" custLinFactX="324717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7229" custLinFactX="-119245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01613" custLinFactX="-10903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7126" custLinFactX="-111756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65782" y="812992"/>
          <a:ext cx="4273486" cy="264750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Задачі </a:t>
          </a:r>
          <a:r>
            <a:rPr lang="ru-RU" sz="3200" b="1" kern="1200" dirty="0" err="1" smtClean="0">
              <a:solidFill>
                <a:schemeClr val="bg1"/>
              </a:solidFill>
            </a:rPr>
            <a:t>геометрич-ного</a:t>
          </a:r>
          <a:r>
            <a:rPr lang="ru-RU" sz="3200" b="1" kern="1200" dirty="0" smtClean="0">
              <a:solidFill>
                <a:schemeClr val="bg1"/>
              </a:solidFill>
            </a:rPr>
            <a:t> змісту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8775" y="854696"/>
        <a:ext cx="264750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670389" y="670389"/>
          <a:ext cx="4273486" cy="293270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Завдання з </a:t>
          </a:r>
          <a:r>
            <a:rPr lang="ru-RU" sz="3200" b="1" kern="1200" dirty="0" err="1" smtClean="0">
              <a:solidFill>
                <a:schemeClr val="bg1"/>
              </a:solidFill>
            </a:rPr>
            <a:t>трицифрови</a:t>
          </a:r>
          <a:r>
            <a:rPr lang="ru-RU" sz="3200" b="1" kern="1200" dirty="0" smtClean="0">
              <a:solidFill>
                <a:schemeClr val="bg1"/>
              </a:solidFill>
            </a:rPr>
            <a:t>-ми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93270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03637" y="965621"/>
          <a:ext cx="4273486" cy="234224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Периметр квадрата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69259" y="854696"/>
        <a:ext cx="234224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19532" y="902082"/>
          <a:ext cx="4273486" cy="246932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на спільну роботу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21615" y="854696"/>
        <a:ext cx="246932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1125538"/>
            <a:ext cx="9044765" cy="76942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Задачі </a:t>
            </a:r>
            <a:r>
              <a:rPr lang="ru-RU" sz="4400" b="1" dirty="0" err="1">
                <a:solidFill>
                  <a:srgbClr val="7030A0"/>
                </a:solidFill>
              </a:rPr>
              <a:t>геометричного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змісту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2992508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3861842"/>
            <a:ext cx="12184063" cy="2546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67225" y="465246"/>
            <a:ext cx="9893357" cy="7467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Знайди периметр квадрата зі стороною 8 </a:t>
            </a:r>
            <a:r>
              <a:rPr lang="ru-RU" sz="3600" b="1" dirty="0" smtClean="0">
                <a:solidFill>
                  <a:schemeClr val="bg1"/>
                </a:solidFill>
              </a:rPr>
              <a:t>мм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1167225" y="1557586"/>
            <a:ext cx="2355146" cy="2045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3588808" y="2287924"/>
            <a:ext cx="9797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8мм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7225" y="4077866"/>
            <a:ext cx="476102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Р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25444" y="4321809"/>
            <a:ext cx="312405" cy="28173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96504" y="4183445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305812" y="417877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612570" y="4181300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884589" y="4178779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63612" y="4320200"/>
            <a:ext cx="312405" cy="28173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575573" y="4325366"/>
            <a:ext cx="420932" cy="27656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59374" y="4377943"/>
            <a:ext cx="420932" cy="27656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185601" y="4374973"/>
            <a:ext cx="420932" cy="276565"/>
          </a:xfrm>
          <a:prstGeom prst="rect">
            <a:avLst/>
          </a:prstGeom>
        </p:spPr>
      </p:pic>
      <p:sp>
        <p:nvSpPr>
          <p:cNvPr id="4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02351" y="4183445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93921" y="4193356"/>
            <a:ext cx="454720" cy="567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39826" y="4167061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795949" y="4340692"/>
            <a:ext cx="312405" cy="28173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064781" y="4210983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368389" y="4195685"/>
            <a:ext cx="454720" cy="56779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758124" y="4151465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81568" y="2261638"/>
            <a:ext cx="2908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а + а + а + а</a:t>
            </a:r>
            <a:endParaRPr lang="uk-UA" sz="3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341278" y="2876208"/>
            <a:ext cx="16122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а ∙ 4</a:t>
            </a:r>
            <a:endParaRPr lang="uk-UA" sz="3200" b="1" dirty="0"/>
          </a:p>
        </p:txBody>
      </p:sp>
      <p:sp>
        <p:nvSpPr>
          <p:cNvPr id="49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5598091" y="1265563"/>
            <a:ext cx="5318475" cy="88784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Пригадайте, що таке квадрат.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знайти периметр квадрата?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64" grpId="0"/>
      <p:bldP spid="65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35447" y="405458"/>
            <a:ext cx="1051316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0077" y="1108039"/>
            <a:ext cx="11176570" cy="16736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/>
              <a:t>Майстриня-кондитерка</a:t>
            </a:r>
            <a:r>
              <a:rPr lang="ru-RU" sz="3200" b="1" dirty="0"/>
              <a:t> за </a:t>
            </a:r>
            <a:r>
              <a:rPr lang="ru-RU" sz="3200" b="1" dirty="0" smtClean="0"/>
              <a:t>8год </a:t>
            </a:r>
            <a:r>
              <a:rPr lang="ru-RU" sz="3200" b="1" dirty="0"/>
              <a:t>роботи </a:t>
            </a:r>
            <a:r>
              <a:rPr lang="ru-RU" sz="3200" b="1" dirty="0" smtClean="0"/>
              <a:t>прикрасила 72торти</a:t>
            </a:r>
            <a:r>
              <a:rPr lang="ru-RU" sz="3200" b="1" dirty="0"/>
              <a:t>, а її </a:t>
            </a:r>
            <a:r>
              <a:rPr lang="ru-RU" sz="3200" b="1" dirty="0" err="1"/>
              <a:t>учениця</a:t>
            </a:r>
            <a:r>
              <a:rPr lang="ru-RU" sz="3200" b="1" dirty="0"/>
              <a:t> за </a:t>
            </a:r>
            <a:r>
              <a:rPr lang="ru-RU" sz="3200" b="1" dirty="0" smtClean="0"/>
              <a:t>4год </a:t>
            </a:r>
            <a:r>
              <a:rPr lang="ru-RU" sz="3200" b="1" dirty="0"/>
              <a:t>— 24 </a:t>
            </a:r>
            <a:r>
              <a:rPr lang="ru-RU" sz="3200" b="1" dirty="0" err="1" smtClean="0"/>
              <a:t>торти</a:t>
            </a:r>
            <a:r>
              <a:rPr lang="ru-RU" sz="3200" b="1" dirty="0"/>
              <a:t>. Хто з них прикрасив більше </a:t>
            </a:r>
            <a:r>
              <a:rPr lang="ru-RU" sz="3200" b="1" dirty="0" err="1"/>
              <a:t>тортів</a:t>
            </a:r>
            <a:r>
              <a:rPr lang="ru-RU" sz="3200" b="1" dirty="0"/>
              <a:t> за 1 год? На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тортів</a:t>
            </a:r>
            <a:r>
              <a:rPr lang="ru-RU" sz="3200" b="1" dirty="0"/>
              <a:t> більше?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 5"/>
          <p:cNvSpPr/>
          <p:nvPr/>
        </p:nvSpPr>
        <p:spPr>
          <a:xfrm>
            <a:off x="3427735" y="4724743"/>
            <a:ext cx="30243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72 </a:t>
            </a:r>
            <a:r>
              <a:rPr lang="uk-UA" sz="3600" b="1" dirty="0">
                <a:solidFill>
                  <a:schemeClr val="bg1"/>
                </a:solidFill>
              </a:rPr>
              <a:t>: </a:t>
            </a:r>
            <a:r>
              <a:rPr lang="uk-UA" sz="3600" b="1" dirty="0" smtClean="0">
                <a:solidFill>
                  <a:schemeClr val="bg1"/>
                </a:solidFill>
              </a:rPr>
              <a:t>8 – 24 : 4 =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5"/>
          <p:cNvSpPr/>
          <p:nvPr/>
        </p:nvSpPr>
        <p:spPr>
          <a:xfrm>
            <a:off x="9189467" y="3512691"/>
            <a:ext cx="12218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72 : 8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5"/>
          <p:cNvSpPr/>
          <p:nvPr/>
        </p:nvSpPr>
        <p:spPr>
          <a:xfrm>
            <a:off x="835447" y="5329640"/>
            <a:ext cx="2282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Відповідь:</a:t>
            </a:r>
            <a:endParaRPr lang="uk-UA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51663"/>
              </p:ext>
            </p:extLst>
          </p:nvPr>
        </p:nvGraphicFramePr>
        <p:xfrm>
          <a:off x="870443" y="2906217"/>
          <a:ext cx="820891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870"/>
                <a:gridCol w="2664296"/>
                <a:gridCol w="1296144"/>
                <a:gridCol w="1641602"/>
              </a:tblGrid>
              <a:tr h="57912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За 1 год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Час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Всього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Майстриня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8 год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72 т.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895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Учениця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4 год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24 т.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9863" y="3652365"/>
            <a:ext cx="13087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На ? </a:t>
            </a:r>
            <a:r>
              <a:rPr lang="uk-UA" sz="3200" b="1" smtClean="0">
                <a:solidFill>
                  <a:srgbClr val="002060"/>
                </a:solidFill>
              </a:rPr>
              <a:t>т.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cxnSp>
        <p:nvCxnSpPr>
          <p:cNvPr id="25" name="Сполучна лінія: вигнута 12">
            <a:extLst>
              <a:ext uri="{FF2B5EF4-FFF2-40B4-BE49-F238E27FC236}">
                <a16:creationId xmlns:a16="http://schemas.microsoft.com/office/drawing/2014/main" xmlns="" id="{FE89C079-4DCF-20A7-E8D5-B33FA89961C7}"/>
              </a:ext>
            </a:extLst>
          </p:cNvPr>
          <p:cNvCxnSpPr>
            <a:cxnSpLocks/>
          </p:cNvCxnSpPr>
          <p:nvPr/>
        </p:nvCxnSpPr>
        <p:spPr>
          <a:xfrm>
            <a:off x="4219823" y="3646833"/>
            <a:ext cx="12692" cy="1024484"/>
          </a:xfrm>
          <a:prstGeom prst="curvedConnector3">
            <a:avLst>
              <a:gd name="adj1" fmla="val 2972833"/>
            </a:avLst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600135" y="3498951"/>
            <a:ext cx="72269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? т.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9133" y="4139968"/>
            <a:ext cx="72269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? т.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Прямокутник 5"/>
          <p:cNvSpPr/>
          <p:nvPr/>
        </p:nvSpPr>
        <p:spPr>
          <a:xfrm>
            <a:off x="9190702" y="4109189"/>
            <a:ext cx="12218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24 : 4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 5"/>
          <p:cNvSpPr/>
          <p:nvPr/>
        </p:nvSpPr>
        <p:spPr>
          <a:xfrm>
            <a:off x="6454505" y="4746153"/>
            <a:ext cx="14343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 – 6 =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 5"/>
          <p:cNvSpPr/>
          <p:nvPr/>
        </p:nvSpPr>
        <p:spPr>
          <a:xfrm>
            <a:off x="7885455" y="4755520"/>
            <a:ext cx="1218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 (т.) 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 5"/>
          <p:cNvSpPr/>
          <p:nvPr/>
        </p:nvSpPr>
        <p:spPr>
          <a:xfrm>
            <a:off x="3117511" y="5302002"/>
            <a:ext cx="85191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 3 торти більше щогодини прикрашала майстриня.</a:t>
            </a:r>
            <a:endParaRPr 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4" grpId="0"/>
      <p:bldP spid="26" grpId="0"/>
      <p:bldP spid="28" grpId="0" animBg="1"/>
      <p:bldP spid="29" grpId="0" animBg="1"/>
      <p:bldP spid="3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793" y="465245"/>
            <a:ext cx="9608757" cy="122463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За </a:t>
            </a:r>
            <a:r>
              <a:rPr lang="ru-RU" sz="3600" b="1" dirty="0" err="1">
                <a:solidFill>
                  <a:schemeClr val="bg1"/>
                </a:solidFill>
              </a:rPr>
              <a:t>допомогою</a:t>
            </a:r>
            <a:r>
              <a:rPr lang="ru-RU" sz="3600" b="1" dirty="0">
                <a:solidFill>
                  <a:schemeClr val="bg1"/>
                </a:solidFill>
              </a:rPr>
              <a:t> циркуля намалюй </a:t>
            </a:r>
            <a:r>
              <a:rPr lang="ru-RU" sz="3600" b="1" dirty="0" err="1">
                <a:solidFill>
                  <a:schemeClr val="bg1"/>
                </a:solidFill>
              </a:rPr>
              <a:t>сніговика</a:t>
            </a:r>
            <a:r>
              <a:rPr lang="ru-RU" sz="3600" b="1" dirty="0">
                <a:solidFill>
                  <a:schemeClr val="bg1"/>
                </a:solidFill>
              </a:rPr>
              <a:t> й </a:t>
            </a:r>
            <a:r>
              <a:rPr lang="ru-RU" sz="3600" b="1" dirty="0" err="1">
                <a:solidFill>
                  <a:schemeClr val="bg1"/>
                </a:solidFill>
              </a:rPr>
              <a:t>неваляйку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16" y="1917626"/>
            <a:ext cx="6376431" cy="360725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29" y="2099126"/>
            <a:ext cx="2293553" cy="3429956"/>
          </a:xfrm>
          <a:prstGeom prst="rect">
            <a:avLst/>
          </a:prstGeom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№668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6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693" y="465246"/>
            <a:ext cx="10335913" cy="134432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Накресли за допомогою циркуля кілька </a:t>
            </a:r>
            <a:r>
              <a:rPr lang="ru-RU" sz="3600" b="1" dirty="0" err="1">
                <a:solidFill>
                  <a:schemeClr val="bg1"/>
                </a:solidFill>
              </a:rPr>
              <a:t>однакових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кіл</a:t>
            </a:r>
            <a:r>
              <a:rPr lang="ru-RU" sz="3600" b="1" dirty="0">
                <a:solidFill>
                  <a:schemeClr val="bg1"/>
                </a:solidFill>
              </a:rPr>
              <a:t>, я показано на </a:t>
            </a:r>
            <a:r>
              <a:rPr lang="ru-RU" sz="3600" b="1" dirty="0" err="1">
                <a:solidFill>
                  <a:schemeClr val="bg1"/>
                </a:solidFill>
              </a:rPr>
              <a:t>малюнку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71" y="2709714"/>
            <a:ext cx="6399301" cy="27323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4" y="2024141"/>
            <a:ext cx="1627044" cy="2701798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4166" y="1809572"/>
            <a:ext cx="6648714" cy="93112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Утвори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із цього малюнка </a:t>
            </a:r>
            <a:r>
              <a:rPr lang="ru-RU" sz="2800" b="1" dirty="0" err="1">
                <a:solidFill>
                  <a:srgbClr val="7030A0"/>
                </a:solidFill>
              </a:rPr>
              <a:t>гусеницю</a:t>
            </a:r>
            <a:r>
              <a:rPr lang="ru-RU" sz="2800" b="1" dirty="0">
                <a:solidFill>
                  <a:srgbClr val="7030A0"/>
                </a:solidFill>
              </a:rPr>
              <a:t>. Зафарбуй </a:t>
            </a:r>
            <a:r>
              <a:rPr lang="ru-RU" sz="2800" b="1" dirty="0" err="1">
                <a:solidFill>
                  <a:srgbClr val="7030A0"/>
                </a:solidFill>
              </a:rPr>
              <a:t>гусеницю</a:t>
            </a:r>
            <a:r>
              <a:rPr lang="ru-RU" sz="2800" b="1" dirty="0">
                <a:solidFill>
                  <a:srgbClr val="7030A0"/>
                </a:solidFill>
              </a:rPr>
              <a:t> зеленим </a:t>
            </a:r>
            <a:r>
              <a:rPr lang="ru-RU" sz="2800" b="1" dirty="0" err="1">
                <a:solidFill>
                  <a:srgbClr val="7030A0"/>
                </a:solidFill>
              </a:rPr>
              <a:t>кольором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116367" y="3797775"/>
            <a:ext cx="2906285" cy="28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78" y="1208480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67495" y="478277"/>
            <a:ext cx="9577064" cy="13741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Побудуй у </a:t>
            </a:r>
            <a:r>
              <a:rPr lang="ru-RU" sz="3600" b="1" dirty="0" err="1">
                <a:solidFill>
                  <a:schemeClr val="bg1"/>
                </a:solidFill>
              </a:rPr>
              <a:t>колі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трикутник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прямим кутом,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скориставшись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зразком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17" y="2547937"/>
            <a:ext cx="2253095" cy="4430439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Ст.120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№670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13131" y="2048161"/>
            <a:ext cx="4338940" cy="42637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3149538" y="2378867"/>
            <a:ext cx="2366430" cy="3585729"/>
          </a:xfrm>
          <a:prstGeom prst="rtTriangl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9261" y="3933850"/>
            <a:ext cx="33855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•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22306" y="1964800"/>
            <a:ext cx="1930977" cy="82813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r = 3</a:t>
            </a:r>
            <a:r>
              <a:rPr lang="uk-UA" sz="3600" b="1" dirty="0" smtClean="0">
                <a:solidFill>
                  <a:srgbClr val="7030A0"/>
                </a:solidFill>
              </a:rPr>
              <a:t> см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40570" y="3717825"/>
            <a:ext cx="483309" cy="6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62496" y="1964800"/>
            <a:ext cx="483309" cy="6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99170" y="5669066"/>
            <a:ext cx="483309" cy="6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68024" y="5728654"/>
            <a:ext cx="483309" cy="6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6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4 Трицифрові числа\№076 - Задачі геометричного змісту\2025-12-16_190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41562"/>
            <a:ext cx="9505057" cy="29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65" y="3860726"/>
            <a:ext cx="17897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4 Трицифрові числа\№076 - Задачі геометричного змісту\2025-12-16_190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2" y="4314762"/>
            <a:ext cx="65913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72" y="1722196"/>
            <a:ext cx="5236211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Що таке </a:t>
            </a:r>
            <a:r>
              <a:rPr lang="ru-RU" sz="3200" b="1" dirty="0" err="1" smtClean="0"/>
              <a:t>радіус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141763"/>
            <a:ext cx="5131296" cy="1548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Якою дією відповідаємо на запитання «На скільки більше/менше …»?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7571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9" y="397238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2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9" y="1430102"/>
            <a:ext cx="1925404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3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7" y="1430103"/>
            <a:ext cx="1733155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1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378" y="4596544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240" y="4577935"/>
            <a:ext cx="252405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327" y="4616480"/>
            <a:ext cx="2304256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 до нових знань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8" y="549474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4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79" y="1449495"/>
            <a:ext cx="1751459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5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71" y="1430104"/>
            <a:ext cx="1606397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3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238" y="4596546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411" y="4581696"/>
            <a:ext cx="2808312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256" y="4625773"/>
            <a:ext cx="22803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гарні емоції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78" y="3740105"/>
            <a:ext cx="1935729" cy="26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4 Трицифрові числа\№074 - Буквені вирази. Задачі геометр змісту\2025-12-15_215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4" y="1485578"/>
            <a:ext cx="10297144" cy="21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48188129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расивый зимний лес снег справочный материал, Прекрасный, зимний фон, зима 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2" y="1432137"/>
            <a:ext cx="8405100" cy="47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0826" y="3638318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70826" y="4823925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08453" y="2223686"/>
            <a:ext cx="4122569" cy="141463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654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3488" y="1267710"/>
            <a:ext cx="2797821" cy="1185607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500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63488" y="2612553"/>
            <a:ext cx="2797821" cy="1185607"/>
          </a:xfrm>
          <a:prstGeom prst="rect">
            <a:avLst/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63488" y="3957395"/>
            <a:ext cx="2797821" cy="1185607"/>
          </a:xfrm>
          <a:prstGeom prst="rect">
            <a:avLst/>
          </a:prstGeom>
          <a:solidFill>
            <a:srgbClr val="FFFF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54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63488" y="5302237"/>
            <a:ext cx="2797821" cy="1185607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154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7495" y="531348"/>
            <a:ext cx="9433048" cy="5941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«Цікаві будиночки» (</a:t>
            </a:r>
            <a:r>
              <a:rPr lang="en-US" sz="4000" b="1" dirty="0">
                <a:solidFill>
                  <a:schemeClr val="bg1"/>
                </a:solidFill>
              </a:rPr>
              <a:t>LEGO)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70824" y="3638318"/>
            <a:ext cx="2797821" cy="1185607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500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70825" y="4823925"/>
            <a:ext cx="2797821" cy="1185607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154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6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расивый зимний лес снег справочный материал, Прекрасный, зимний фон, зима 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2" y="1432137"/>
            <a:ext cx="8405100" cy="47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327" y="3638318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31327" y="4823925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08453" y="2223686"/>
            <a:ext cx="4122569" cy="141463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222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3488" y="1267710"/>
            <a:ext cx="2797821" cy="1185607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22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63488" y="2612553"/>
            <a:ext cx="2797821" cy="1185607"/>
          </a:xfrm>
          <a:prstGeom prst="rect">
            <a:avLst/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122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63488" y="3957395"/>
            <a:ext cx="2797821" cy="1185607"/>
          </a:xfrm>
          <a:prstGeom prst="rect">
            <a:avLst/>
          </a:prstGeom>
          <a:solidFill>
            <a:srgbClr val="FFFF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220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63488" y="5302237"/>
            <a:ext cx="2797821" cy="1185607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100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7495" y="531348"/>
            <a:ext cx="9433048" cy="5941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«Цікаві будиночки» (</a:t>
            </a:r>
            <a:r>
              <a:rPr lang="en-US" sz="4000" b="1" dirty="0">
                <a:solidFill>
                  <a:schemeClr val="bg1"/>
                </a:solidFill>
              </a:rPr>
              <a:t>LEGO)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1325" y="3638318"/>
            <a:ext cx="2797821" cy="1185607"/>
          </a:xfrm>
          <a:prstGeom prst="rect">
            <a:avLst/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122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31327" y="4823924"/>
            <a:ext cx="2797821" cy="1185607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100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расивый зимний лес снег справочный материал, Прекрасный, зимний фон, зима 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2" y="1432137"/>
            <a:ext cx="8405100" cy="47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327" y="3638318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31327" y="4823925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08453" y="2223686"/>
            <a:ext cx="4122569" cy="141463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953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3488" y="1267710"/>
            <a:ext cx="2797821" cy="1185607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153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63488" y="2612553"/>
            <a:ext cx="2797821" cy="1185607"/>
          </a:xfrm>
          <a:prstGeom prst="rect">
            <a:avLst/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63488" y="3957395"/>
            <a:ext cx="2797821" cy="1185607"/>
          </a:xfrm>
          <a:prstGeom prst="rect">
            <a:avLst/>
          </a:prstGeom>
          <a:solidFill>
            <a:srgbClr val="FFFF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800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63488" y="5302237"/>
            <a:ext cx="2797821" cy="1185607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67495" y="531348"/>
            <a:ext cx="9433048" cy="5941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«Цікаві будиночки» (</a:t>
            </a:r>
            <a:r>
              <a:rPr lang="en-US" sz="4000" b="1" dirty="0">
                <a:solidFill>
                  <a:schemeClr val="bg1"/>
                </a:solidFill>
              </a:rPr>
              <a:t>LEGO)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1327" y="3638317"/>
            <a:ext cx="2797821" cy="1185607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153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31326" y="4841107"/>
            <a:ext cx="2797821" cy="1185607"/>
          </a:xfrm>
          <a:prstGeom prst="rect">
            <a:avLst/>
          </a:prstGeom>
          <a:solidFill>
            <a:srgbClr val="FFFF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800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8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расивый зимний лес снег справочный материал, Прекрасный, зимний фон, зима 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2" y="1432137"/>
            <a:ext cx="8405100" cy="47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327" y="3638318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31327" y="4823925"/>
            <a:ext cx="2797821" cy="1185607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08453" y="2223686"/>
            <a:ext cx="4122569" cy="141463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496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3488" y="1267710"/>
            <a:ext cx="2797821" cy="1185607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96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63488" y="2612553"/>
            <a:ext cx="2797821" cy="1185607"/>
          </a:xfrm>
          <a:prstGeom prst="rect">
            <a:avLst/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63488" y="3957395"/>
            <a:ext cx="2797821" cy="1185607"/>
          </a:xfrm>
          <a:prstGeom prst="rect">
            <a:avLst/>
          </a:prstGeom>
          <a:solidFill>
            <a:srgbClr val="FFFF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196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63488" y="5302237"/>
            <a:ext cx="2797821" cy="1185607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67495" y="531348"/>
            <a:ext cx="9433048" cy="5941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«Цікаві будиночки» (</a:t>
            </a:r>
            <a:r>
              <a:rPr lang="en-US" sz="4000" b="1" dirty="0">
                <a:solidFill>
                  <a:schemeClr val="bg1"/>
                </a:solidFill>
              </a:rPr>
              <a:t>LEGO)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1327" y="3638317"/>
            <a:ext cx="2797821" cy="1185607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chemeClr val="tx1"/>
                </a:solidFill>
              </a:rPr>
              <a:t>96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31326" y="4823924"/>
            <a:ext cx="2797821" cy="1185607"/>
          </a:xfrm>
          <a:prstGeom prst="rect">
            <a:avLst/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4513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87240" y="-667961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01699" y="-66679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70769" y="2785858"/>
            <a:ext cx="454720" cy="5677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16237" y="4230154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29386" y="2769086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031502" y="1322525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11511" y="2785858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5692" y="2769086"/>
            <a:ext cx="454720" cy="56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7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Каліграфічна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хвилинка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325489" y="1305233"/>
            <a:ext cx="4979245" cy="176452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77998" y="1325111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5283742" y="1458584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6567" y="-661641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1" y="119754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круглений прямокутник 4"/>
          <p:cNvSpPr/>
          <p:nvPr/>
        </p:nvSpPr>
        <p:spPr>
          <a:xfrm>
            <a:off x="2085151" y="5008116"/>
            <a:ext cx="9055131" cy="1280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існує</a:t>
            </a:r>
            <a:r>
              <a:rPr lang="ru-RU" sz="3200" b="1" dirty="0"/>
              <a:t> </a:t>
            </a:r>
            <a:r>
              <a:rPr lang="ru-RU" sz="3200" b="1" dirty="0" err="1"/>
              <a:t>трицифрових</a:t>
            </a:r>
            <a:r>
              <a:rPr lang="ru-RU" sz="3200" b="1" dirty="0"/>
              <a:t> чисел, у </a:t>
            </a:r>
            <a:r>
              <a:rPr lang="ru-RU" sz="3200" b="1" dirty="0" err="1"/>
              <a:t>записі</a:t>
            </a:r>
            <a:r>
              <a:rPr lang="ru-RU" sz="3200" b="1" dirty="0"/>
              <a:t> яких є </a:t>
            </a:r>
            <a:r>
              <a:rPr lang="ru-RU" sz="3200" b="1" dirty="0" err="1"/>
              <a:t>цифри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1, 2, 3 </a:t>
            </a:r>
            <a:r>
              <a:rPr lang="ru-RU" sz="3200" b="1" dirty="0"/>
              <a:t>(</a:t>
            </a:r>
            <a:r>
              <a:rPr lang="ru-RU" sz="3200" b="1" dirty="0" err="1"/>
              <a:t>цифри</a:t>
            </a:r>
            <a:r>
              <a:rPr lang="ru-RU" sz="3200" b="1" dirty="0"/>
              <a:t> можуть </a:t>
            </a:r>
            <a:r>
              <a:rPr lang="ru-RU" sz="3200" b="1" dirty="0" err="1"/>
              <a:t>повторюватися</a:t>
            </a:r>
            <a:r>
              <a:rPr lang="ru-RU" sz="3200" b="1" dirty="0"/>
              <a:t>)?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79067" y="2769085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76784" y="2769086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19565" y="2785858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77998" y="2767341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60060" y="2781211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6784" y="3461226"/>
            <a:ext cx="454720" cy="56779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11711" y="3510074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9067" y="3461226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26418" y="3478813"/>
            <a:ext cx="454720" cy="56779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77337" y="3461226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22322" y="3478813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1488" y="3478813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72052" y="3494405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19832" y="3476323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63566" y="4230154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19565" y="4191161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80767" y="4187651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79037" y="4187651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88250" y="4229493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19936" y="4191161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02563" y="418692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55743" y="418692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52071" y="2789994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10248" y="278585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62654" y="2785858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956419" y="2789994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31979" y="2765239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41167" y="2756690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74754" y="3494405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10248" y="3494405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08518" y="3494405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605531" y="3478813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913466" y="3478813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64385" y="3461226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38235" y="4191822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63475" y="4229493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10248" y="4191161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209767" y="4193823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541167" y="4193823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899120" y="4186929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7362</TotalTime>
  <Words>393</Words>
  <Application>Microsoft Office PowerPoint</Application>
  <PresentationFormat>Произвольный</PresentationFormat>
  <Paragraphs>135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654</cp:revision>
  <dcterms:created xsi:type="dcterms:W3CDTF">2025-08-27T14:01:18Z</dcterms:created>
  <dcterms:modified xsi:type="dcterms:W3CDTF">2025-12-18T09:49:23Z</dcterms:modified>
</cp:coreProperties>
</file>