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720" r:id="rId3"/>
    <p:sldId id="680" r:id="rId4"/>
    <p:sldId id="721" r:id="rId5"/>
    <p:sldId id="722" r:id="rId6"/>
    <p:sldId id="726" r:id="rId7"/>
    <p:sldId id="693" r:id="rId8"/>
    <p:sldId id="700" r:id="rId9"/>
    <p:sldId id="740" r:id="rId10"/>
    <p:sldId id="741" r:id="rId11"/>
    <p:sldId id="737" r:id="rId12"/>
    <p:sldId id="674" r:id="rId13"/>
    <p:sldId id="320" r:id="rId14"/>
    <p:sldId id="743" r:id="rId15"/>
    <p:sldId id="744" r:id="rId16"/>
    <p:sldId id="745" r:id="rId17"/>
    <p:sldId id="728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125538"/>
            <a:ext cx="8830898" cy="160043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Як</a:t>
            </a:r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</a:rPr>
              <a:t>і рослини належать до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культурних</a:t>
            </a:r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?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4663" y="3835998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52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13" y="3689858"/>
            <a:ext cx="3070258" cy="2028923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4 Рослини\№052 Культурні рослини\2025-12-28_194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1" y="1745708"/>
            <a:ext cx="10369938" cy="39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9463" y="494643"/>
            <a:ext cx="10283576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Доповніть</a:t>
            </a:r>
            <a:r>
              <a:rPr lang="ru-RU" sz="3600" b="1" dirty="0" smtClean="0"/>
              <a:t> </a:t>
            </a:r>
            <a:r>
              <a:rPr lang="ru-RU" sz="3600" b="1" dirty="0" err="1"/>
              <a:t>ґроно</a:t>
            </a:r>
            <a:r>
              <a:rPr lang="ru-RU" sz="3600" b="1" dirty="0"/>
              <a:t> </a:t>
            </a:r>
            <a:r>
              <a:rPr lang="ru-RU" sz="3600" b="1" dirty="0" err="1"/>
              <a:t>вражень</a:t>
            </a:r>
            <a:r>
              <a:rPr lang="ru-RU" sz="3600" b="1" dirty="0"/>
              <a:t> зі словом </a:t>
            </a:r>
            <a:r>
              <a:rPr lang="ru-RU" sz="3600" b="1" dirty="0" err="1"/>
              <a:t>яблуко</a:t>
            </a:r>
            <a:r>
              <a:rPr lang="ru-RU" sz="3600" b="1" dirty="0"/>
              <a:t> (</a:t>
            </a:r>
            <a:r>
              <a:rPr lang="ru-RU" sz="3600" b="1" dirty="0" err="1"/>
              <a:t>apple</a:t>
            </a:r>
            <a:r>
              <a:rPr lang="ru-RU" sz="3600" b="1" dirty="0" smtClean="0"/>
              <a:t>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123480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050" y="4022912"/>
            <a:ext cx="184287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Яблуко розбрату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4" name="Picture 4" descr="Міф &quot;Яблуко розбрату&quot; читати - Dovidka.biz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73" y="3689543"/>
            <a:ext cx="2887940" cy="19407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opLibStory: Про яблука, &quot;яблучні&quot; історії і не тільки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67" y="3692289"/>
            <a:ext cx="2916610" cy="2009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321077" y="4121328"/>
            <a:ext cx="151216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Яблуко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отрути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8113" y="1269554"/>
            <a:ext cx="263163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Яблучний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сік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40103" y="1269554"/>
            <a:ext cx="288032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Яблучні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сорти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08683" y="5662448"/>
            <a:ext cx="301154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Яблучний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пиріг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5488" y="404907"/>
            <a:ext cx="9776518" cy="5766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 «Знайди зайве»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34" y="1107254"/>
            <a:ext cx="2716031" cy="223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1207289"/>
            <a:ext cx="2360402" cy="194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4" name="Picture 6" descr="https://encrypted-tbn1.gstatic.com/images?q=tbn:ANd9GcSXq0HIFfyMxaeomdJwr7mgSsR81X2ibZGvVVxWZ_nTdfM3tY6HV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58" y="1207289"/>
            <a:ext cx="2711095" cy="2038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58" name="AutoShape 8" descr="data:image/jpeg;base64,/9j/4AAQSkZJRgABAQAAAQABAAD/2wCEAAkGBxMTEhQUEhIWFRUUFRUWFRQUFBQVFBQVFRQWFhQUFRQYHCggGBolGxQVITEhJSkrLi4uFx8zODMsNygvLywBCgoKDg0OGhAQGiwkICQsLCwvLCwsLC0sLCwsLCwsLCwsLCwsLCwsLCwsLCwsLCwsLCwsLCwsLCwsLCwsLCwsLP/AABEIAOYA2wMBIgACEQEDEQH/xAAcAAABBQEBAQAAAAAAAAAAAAAAAwQFBgcBAgj/xABDEAABAwIDBQQIAwUGBwEAAAABAAIDBBEFITEGEkFRYSJxgZEHEzJCUqGxwSNi0XKCouHwFENTY7LSJDNzkrPC0xX/xAAZAQADAQEBAAAAAAAAAAAAAAAAAgMBBAX/xAAnEQEBAAICAgECBgMAAAAAAAAAAQIRAyESMQRBURMUImFxgTKRsf/aAAwDAQACEQMRAD8A3FCEIAQhCAEIQgBCEIAQhCAEIQgBCEIAQkqqYMY55BIY0uIAuSGi5sOeSqbPSDAattNuHtuaxrrje3y7dIcwjIAnmTkcllrZLVxQhC1gQhCAEIQgBCEIAQhCAEIQgBCEIAQhCAEISNXVMjbvSODQOJ+gHE9AgFkKnYltrnuwMH7Un+0EcufgoCs2gqn6yvbf4LMt/wBqlebGI3nxjUELGpK+oBv66a5/zX/PNM5Kl59ouOupJPzKnfkz7F/MT7NxQsJfikrc2yyNA0Ake36Gy9s2vr2ZsqX/AL+48eJeMkv5vH6wfmJ9Y3NCoGAbX4gR/wARh73jhJCxzSf3H5G/MOHcrI7aRoF309Qwc3xtaB3kusq/mOP7rTOU42gmYIXNe8MbIC0ucCRYixFhxssuxTBYo3h0Yc51yWPsWFpbmLA6dLclLbT4566T8EvcQbWbrukW58zfxUFhVNNJUR07t6z5AQ54N2BvaOY4WBHfZcXJyXk5Ov6dvHMZhuVs1JIXMY46lrScrZkA6cEqgBC9NyBCEIAQhCAEIQgBCEIAQhCAEIQgBcc4AXJsBqToEzxPEmQtu7MnRo1P6DqqPjGKyTHtus3gxuTRyvzPekyzmKefJMVgxbatjDuw2eeL/dHcPe+neqliFW6VwdJJvEaX1HQDgPBMJZQMmgk9+SaunPavoCNON+vguXPktcufJcvZ4Q2+viQmNTI037X6lNpJ3OAtxsL3yN8uKbA63N7Dw5KGWSeyj5vh+fTVJOnNss78TkBqLdUMF7ucbAiwFuuvyVu2Y2IfNaScGKLUNN2yyDMXt/d52NzmRyyKTHHLO6gxxyy6iu4NgM9S+0Ld7dIDpHZMZfmTxtwFzmtQ2c2OgpbOI9bLe/rHj2Tn7DdG666nmp6kpmRMayNoa1osGjQAKv4jiUlTI6npDYDKWb3WDkOZ6fZdmPFhxd3uuzj4Zj/JfF9pAx3qoGmaY6NbmB1NlHQ7LzVDt+ulPSGM6Dk532b5qw4RhEVO3djGZ9p5ze883O+2gT9U/C8u+Tv9vosa0OHRQt3Yo2sHQZnvOpPeqZhlM90s8kRPrIHts34mkO3hbnl9Qr6qrsvlWVzesZ/ilCnz8cueE/n/AIE7heJsnbdps4e03i0/p1T1Y/6TJXU9e10DnRl0THksJbdxe8Ei37LQfmmuHeketj9t7Jhp22DToWbp879y2fI8f05+/uTzkum1IVPwL0iUk9myu9RIeEhG4T0l087K3groxzxym5TSy+nUIQmaEIQgBCEIAQhCAEnUShjS46AX/klEICsVeBzTgyF4Y92jSL2HAE+75KsYls/VMv8AhOcBvdphD7gcbDteFrrTkKd45UsuHGsYqKeVpJdFIwWA7UbwBftWzGthompjc7JjXOu7MBpcTYX0HQ/NbihTvB+5L8efdizcEq37u7TS6XF2Foyz96w8FK03o+q3ntujhGouTI4HgC1th/F/LVFWtpdq46cENILh5D9Vs+Ljb2bH42NcwvZWkpbSSEPkaSRJMR2cwRus9kEbosbX1zU1S4rBId1krHO5Bwv4DisGx/amad5u425XXMNl3LSyOLQMxY9okZjd69eC6sOHGTU6dX4Mwmo13a7G90imjeGvk9t5OUbOJPh9QOK9YTjmHwMbFHUMAGpdcFzjq5ziLXKxHHNo3zOJ0BJOWp6uOpPUqvzVZ5qePHq3K+zzh67fWUMzXgOY4OadHNIIPcQva+dfR9jVVFKfUvtG2zpQ+5i3fzN+I2sLZ/NT+03pIne4thO438v3VJhaTLDVbVdVLCJN3FqqP4oWv8nD/wCiw+r2nqnG5md5rtPtE8n8Q7xI3d4+0AevEZDLojL43lcbv1S+K0+kWtM1fMQCWxgRAgOt2ASTp8bneSqnrMrcdQft9Slp6l7TdriOIscrHMEdF5ZVMlylG67hIBnf8w976rn5vgZbtl2nlwX3K8Nf5cxlkp/Z3aippXNEUxMYteKQlzCPhAPsHq23iq3WxuidrqLgjQ9x4hdp5xe5yPMfX6Lz7jlheuq5+5W64Dt9TT2bKfUScnn8M3OW7JkPO3iravmhrrjS48x8tFdNj9tZaciOQulh03S4F8fVhOZH5Tyysuni+TfWf+1MeX7tjQm9BXRzMEkTw9jtHD5gjUHoU4XYsEIQgBCEIAQhCAEIQgBCFWNstoRA31bD+I4Z/lB+5WybbJu6NtsNqWxAxsdn7xH0Cx3GMZMjjnxT7FBI+5N/FVStNiU/p2Ycck6OxOBmc+ibz1pdqe4ck03nBNnlFzUnFfZeR65S07pXtYwXc8gNHMn7cb8gmzXFaPshgX9nZ6yQfjSDT/CYfd/aPHlpzvknlS3or/Ym08AhjsbZvdxe86uP0HIAKrVsNiVfJ4MiqfisViV0TqJ2K5KCkt5LVZzTO+azyJ4rHhsnrGbnvN9nmW8W9/EeKbVcNjcJhSSOaQRkpyOf1wzHb4j4uo68xxVZZlNF1p5oakPb6uTQ6Hi08wmFRC6N5a/XgeDgdHDovUse67JSsTGzxhjzZw9h3Fp+46Li+Rwefc9l5OLznXtH07yDe/fbiOvCyk6d410N7XGnl+ihruieWPFiDp0PFvRS1PmLgkjuzH8tV5OWNlcFmk9gu0M9K/eida97scd6KTvbfX8wz4LXdl9o4qyO7ezI0D1kZ1aTxHNtwbFYbGRYC3HU2BHcPJO6Gskge2WJxa5ujh35tcOIPLRU4uW4fwbDOx9AoULstj7auLe7IkbYSMBvungRx3TbLxHBTS75ZZuOiXYQhC1oQhCAEIQgGGN4k2nhdIcyMmj4nHQLOIqV0rjLLm5xubqd2iqDUVG4P+XDl0L/AHj9vBefVgBUxml5PGfvVexWiG6clnVXT9s5cVqmInIqkV1MN661fC6is1zLKJc5TOL5KPwigM8zYxkDm4/Cwe0e/QDqQky9r+XSe2Lwa59fILgH8Jp95wPtnoDp17lpNFT5XOpURRQi4a0Wa0BrWjQAZAKyxNsFSdJZRHVjLBU7HGXurrXHIqm42U2244bU+sbZMd1PMQOZTBjklybcNHsAT2mNjkmELk7a9PjknlgeS9oE8Rr+qKSTdKRp5c+hyK68WNk9u4STVTtdRipjBH/NYOz+YcWH7de9QdHNunu+umn9cVI4ZVFpCNoqTdcJmezIbOHJ/Px177rz/k8e/wBUR+Xw9ec/s7i3SL3AOlra5e7ZLMc0nJ2XEHK/M568VF4fNvC3kpMx7xAsd6wFxx6Hr1XFp5x3srjUlLM17S4i/bZpvsyuMzry62W6U8we1r26OaHC+RsRcZLAoorEA6Z/0CtY9HdaX0xYb/hOLQSSQWnMZ+eXcr/Hyv8AjVeK/RaUIQutcIQhACZYzW+phe/iBZv7Ryb8ynqq+201/VR83bxHdkPutns/Hj5ZSIrDod1lzq7Mleqh6W0A6KOrZbKi17qNxGewKqVbVi6fY7X2uAqbVVPaujelscXrFJQVL7KUwjjdJ70psOjGnLzN/IKqyvL3BrdXEAd5Nh9VeoWhu6xujAGjwFlk77Uxm6smDxcVOnRRmFNyCkXuWsz9o3EXZFUzF36q1YrLkqTi82qLVeOdK1XnMpgCnFbJmmrSpsy9n1OniYwlO2uT40mUdaU4e64B8E3KXZoU5MeylPLYqw0JErHRO0cMuhGbT4GyqzHZqWw2os4FLO+qrnjLNPFK7dcW6OBs7oWnNTdM468efLjwTTHYt2RsgGUguf2m5H5W+afU5c6O7Dm3UWGY/XNeZlj45WV4XJh45WOSU49rTdsTYdbA9NQr16MqwB8kZ99ocDz3b/Z3yVL3i5tjxN76aaA+P0UrsfX7lVCeb9x18vb7HyJumw6yjMbqtiQhC7HSEIQgBUPaSo3qwC/sj+X1ur4svxCe9Y8/1mSfumxdHx5u2/sl3uyUHi01mkqUkfkqntdV7sZzTmxnao4tW3Jz5quTS3KVq5ySmIdmktWqU2fj3qiPk0l5/daSPmGq6Ug7fiqtsbFeWR3wx/6nN/2lWqi9pNjOlMKt1BkE5lfkmtIcgvVVJYLS3uoPGJtVRcWqMyrNjdTa6o2ITXJS1edQxmddJNKHFcakTtPIinLXJixycMKYuzprk4iltfuTEOXvfTTLRZCu8nMMuiZNKdQoh9rVVD1tLcasId5ZH5Eprhc3XS5F89NLJ7s2N6NzDxBHmLKMo+Rve9u7W91y/KncrzPmY6ylS4aCbga+0Bp3/wBfdPaGTcnieQTYtJBF/ZcCcjkU2pSbWtbxzseS9MYd62pBAv8AQ59FCOONzBXUlTNIY0E3Ia0E8yAlV2usIQhAcKx+tdarPUBbCVi+0D9ypB8PmmxdfxPeX8LA9+Sz/bmqzDVcvX3b4LN9sJryFNfR8J2rUjkgNV6eV4BU25LVsU3Kc9Ix/rKsVI7tKA2HF45++P6PUxG+zlbD0fH0tdNNkmuIVWSbQVNgo3FKrIrKpjj2g8cq7myrFQ9SGJTZqHkcp02VcJXLrxdBKxKl2FOGOTONycMK1hbeXoFJAr2ChkpaMp3C5MWFOYynjatuy8vaSZbaV4HB7h/EfskdmndoJ7K38eQfmv8AK6h8n/GVxfMn6ZUmXjcuMyLX7s/1HzTvAIjLUMbxc9vWzcs/IZptBHz0OR8f5K2ejfDCXGVwyYC0ftnX5fUKGM3Y4cZutCQhC6nSEIQgBZDt3T7r3Hk4/Va8s+2+oruP5gD5j9QVsdHxstZqXTYiCzM8FRdoZd55UzXtcy9lWa91yVuVdvhJumLivIXSuJEMlw9Hxu2pH/SP/kCkKrJxUV6N3j1s7PiiDh+6+x/1hTmKM4q2Ho2FIsqslG4hVXXiWUhRdVOstdON6MauTNMnFLTOTdymS1xcuhcuhOvbCnDCmzUuwrSlgUoCkLr1dDDhpThjkzal4inlatOzWoVzxXZpzGxVTAXMkaDJ/luuGjwP1VJ2d1C+hcEiH9lhaQCDEy4OYN2gkEeKTlx8sdOf5M3jIy3DKQzSthYLu48hYZE+d1rWH0bYo2xt0aNeJPEleKLDIYi4xRNYXe0WgAnvKdqeGHj7cuOOghCE5ghCEAKu7ZUu9GHcsj9R91Yk3r6f1kbmcxl38EQ2F1lKwnGafUWVIxKCxWo49Q2JuOaomJwZ6La9fHKZYqsQkXFSFRBZMXtSubkmkzsPVerror6Sb0R/faQ3+MMV4xeKxIWYRuLS17cnNIcDyc03B8wFquIzCWNkrfZkY1w6bwvbw0VcC4KlUtzKhKvVWCrYoaqjWZOiVFPCSITmRqRcEjKSsvKUIXktQnQ1LxhJsYnDWrSutalNxcaErLkE2MLsmCnEKaNTynC2Giz7NxkuAGpIA7zovo6CPda1vwtA8hZYf6NsP9ZUxC2QdvHuZ2vsB4rdFmVQ576gQhCRzhCEIAQhCAEIQgKXtthf940ZO16O4+evmspxin1X0JWUzZGFjtCPLkVk+1eBmNxBHjwPUJo6+Dl+lZhPCo2aHNWasprEqHqolmnTnNxEuYrnsfXb8D4Cc4yXM/Yccx4OP8QVTe1LYdVmGVsjfdOY+Jpyc3y+dls6Q9VZKtmZUTUxqwVzQ4B7DdrgCDzBUPUBMrtDSxJtJGpSRqbSRpdN2YerXREnW4ubqxhJrF6Xuy61i3SeVdhbxSVS+5Tl/ZHemKa9TRMe6UjCk6CK5CYQMVo2dw50j2MaLucQAOZKIo1X0T4XutfMR+RvyLv/AFWhplg2Htp4WRN90Znm45uPibp6kt3XHnl5ZbCEIWECEIQAhCEAIQhACY4vhjJ2brteDuX8k+Xh6BLpjO0uz7onEObbkeBHMFUytpei+g8Wp2yNLXtDh14dQeCzPaDZyxJZmOR18+Kbbqw5/pWYz09k1c1WLEcPc2+RUDPGQjR7ZUrs9iAH4Mh7Lj2Cfdcfd7j9e9PMQpCOCqr3c1P4NtCCBHPcjRsliSOQfzHXz5rZWzL6U1dGkntVlqsNuLtsQcwRmCOYKiJqEhboyKc1ed1Pn06S9Ss0W03DEqyNKbi9SOsFTGJZUyqDdItYliLp1h9A+VwbGwvceDRfxPIdSlvdGN07QwXK3H0a7L+oaKiZtpHD8Np1Y0+8RwcfkO8qD2M2PZAWyz2fIM2sGbGHgT8TvkOuq0GKoKS36F5OXc1EyHLt0xjlThjkqBdC8grqA6hCEAIQhACEIQAuELqEAjJDdManC2u1ClFyyAqdXsnG7goip9HsLtWjyC0Oy5uoDMD6M4PgHkF7Ho9iGjVpm4uerCAzQ7H7gszIcuHkoiu2Xl4C62AwheHUw5LZbDTOz0wio2bmH92Uyfs9L/hlfQDqBp4BJnDGcgt8qb8XJgDdm5zluW6pWPYqV3tEjwW8/wD5TOQXRhreSPKl8qxzD9gGD2953Qmw+VlcMKwIRDdYwNHJotfv5q7NoW8ko2lHJLtltqBgoin8NMpMQhegxDDWOFLtYlQ1FkBwBekIQAhCEAIQhACEIQAhCEAIQhACEIQAhCEAIQhACEIQAhCEAIQhACEIQAhCEAIQhACEIQH/2Q=="/>
          <p:cNvSpPr>
            <a:spLocks noChangeAspect="1" noChangeArrowheads="1"/>
          </p:cNvSpPr>
          <p:nvPr/>
        </p:nvSpPr>
        <p:spPr bwMode="auto">
          <a:xfrm>
            <a:off x="198837" y="-144496"/>
            <a:ext cx="406135" cy="30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14" tIns="54407" rIns="108814" bIns="54407"/>
          <a:lstStyle/>
          <a:p>
            <a:endParaRPr lang="ru-RU" altLang="ru-RU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8" y="3700396"/>
            <a:ext cx="2779489" cy="2191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3346147"/>
            <a:ext cx="2253535" cy="252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88" y="3629155"/>
            <a:ext cx="3096343" cy="22506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207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702338" y="4620538"/>
            <a:ext cx="4630416" cy="11772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сорти</a:t>
            </a:r>
            <a:r>
              <a:rPr lang="ru-RU" sz="2800" b="1" dirty="0"/>
              <a:t> </a:t>
            </a:r>
            <a:r>
              <a:rPr lang="ru-RU" sz="2800" b="1" dirty="0" err="1"/>
              <a:t>яблук</a:t>
            </a:r>
            <a:r>
              <a:rPr lang="ru-RU" sz="2800" b="1" dirty="0"/>
              <a:t>, груш або </a:t>
            </a:r>
            <a:r>
              <a:rPr lang="ru-RU" sz="2800" b="1" dirty="0" err="1"/>
              <a:t>троянд</a:t>
            </a:r>
            <a:r>
              <a:rPr lang="ru-RU" sz="2800" b="1" dirty="0"/>
              <a:t> тобі </a:t>
            </a:r>
            <a:r>
              <a:rPr lang="ru-RU" sz="2800" b="1" dirty="0" err="1"/>
              <a:t>відомі</a:t>
            </a:r>
            <a:r>
              <a:rPr lang="ru-RU" sz="2800" b="1" dirty="0"/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36089" y="4721839"/>
            <a:ext cx="4607670" cy="11081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виникли</a:t>
            </a:r>
            <a:r>
              <a:rPr lang="ru-RU" sz="2800" b="1" dirty="0"/>
              <a:t> </a:t>
            </a:r>
            <a:r>
              <a:rPr lang="ru-RU" sz="2800" b="1" dirty="0" err="1"/>
              <a:t>культурні</a:t>
            </a:r>
            <a:r>
              <a:rPr lang="ru-RU" sz="2800" b="1" dirty="0"/>
              <a:t> рослини?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16386" y="4613493"/>
            <a:ext cx="4712899" cy="1384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Чим </a:t>
            </a:r>
            <a:r>
              <a:rPr lang="ru-RU" sz="2800" b="1" dirty="0" err="1"/>
              <a:t>культурні</a:t>
            </a:r>
            <a:r>
              <a:rPr lang="ru-RU" sz="2800" b="1" dirty="0"/>
              <a:t> рослини відрізняються від </a:t>
            </a:r>
            <a:r>
              <a:rPr lang="ru-RU" sz="2800" b="1" dirty="0" err="1"/>
              <a:t>дикорослих</a:t>
            </a:r>
            <a:r>
              <a:rPr lang="ru-RU" sz="2800" b="1" dirty="0"/>
              <a:t>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5992380" y="3058806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559003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3 клас\04 ЯДС\Грущинська\4 Рослини\№052 Культурні рослини\2025-12-28_203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19" y="1269554"/>
            <a:ext cx="8963524" cy="39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635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1577" y="2133650"/>
            <a:ext cx="216024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кульбаба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0103" y="2150536"/>
            <a:ext cx="19442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суниця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7596" y="2632206"/>
            <a:ext cx="206017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шипшина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7775" y="2658448"/>
            <a:ext cx="146467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клен.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561" y="3645818"/>
            <a:ext cx="216024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яблуня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96087" y="3662704"/>
            <a:ext cx="19442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морква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77334" y="4167984"/>
            <a:ext cx="160638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аґрус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26122" y="4167983"/>
            <a:ext cx="261055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троянда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3 клас\04 ЯДС\Грущинська\4 Рослини\№052 Культурні рослини\2025-12-28_203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5" y="1269553"/>
            <a:ext cx="7632848" cy="524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635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1591" y="256569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яблук</a:t>
            </a:r>
            <a:r>
              <a:rPr lang="ru-RU" sz="3200" b="1" dirty="0" smtClean="0">
                <a:solidFill>
                  <a:srgbClr val="FF0000"/>
                </a:solidFill>
              </a:rPr>
              <a:t> - Голден, Ренет Симиренка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3559" y="3010485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груш - Дюшес, </a:t>
            </a:r>
            <a:r>
              <a:rPr lang="ru-RU" sz="3200" b="1" dirty="0" err="1" smtClean="0">
                <a:solidFill>
                  <a:srgbClr val="FF0000"/>
                </a:solidFill>
              </a:rPr>
              <a:t>Лісова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красуня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2104" y="525481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7935" y="5272386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3 клас\04 ЯДС\Грущинська\4 Рослини\№052 Культурні рослини\2025-12-28_203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1269553"/>
            <a:ext cx="7437880" cy="50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635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</a:t>
            </a:r>
            <a:r>
              <a:rPr lang="uk-UA" sz="4000" b="1" dirty="0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uk-UA" sz="12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851671" y="3783185"/>
            <a:ext cx="1584176" cy="268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851671" y="3770547"/>
            <a:ext cx="1368152" cy="2808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80063" y="3783185"/>
            <a:ext cx="1440160" cy="2808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380063" y="3794186"/>
            <a:ext cx="1368152" cy="2808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27535" y="3349075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44124" y="3324964"/>
            <a:ext cx="396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27935" y="3357786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③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93799" y="3391965"/>
            <a:ext cx="729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3935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3 клас\04 ЯДС\Грущинська\4 Рослини\№052 Культурні рослини\2025-12-28_204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4" y="1179627"/>
            <a:ext cx="6988298" cy="51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635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2299" y="1197546"/>
            <a:ext cx="3983410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5. Які декоративні рослини вирощують на клумбах там, де ти живеш? Досліди і запиши.</a:t>
            </a:r>
          </a:p>
          <a:p>
            <a:pPr algn="ctr"/>
            <a:r>
              <a:rPr lang="uk-UA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_______________________</a:t>
            </a:r>
          </a:p>
          <a:p>
            <a:pPr algn="ctr"/>
            <a:r>
              <a:rPr lang="uk-UA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________________________</a:t>
            </a:r>
          </a:p>
          <a:p>
            <a:pPr algn="ctr"/>
            <a:r>
              <a:rPr lang="uk-UA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________________________  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92231" y="3821112"/>
            <a:ext cx="3694088" cy="2695575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79-80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(ч. 2) завдання до </a:t>
            </a:r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ур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. 52.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7775" y="5038972"/>
            <a:ext cx="25922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Півд</a:t>
            </a:r>
            <a:r>
              <a:rPr lang="ru-RU" sz="2800" b="1" dirty="0" smtClean="0">
                <a:solidFill>
                  <a:srgbClr val="FF0000"/>
                </a:solidFill>
              </a:rPr>
              <a:t>. Америка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1471" y="5302002"/>
            <a:ext cx="25922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Індія</a:t>
            </a:r>
            <a:r>
              <a:rPr lang="ru-RU" sz="2800" b="1" dirty="0" smtClean="0">
                <a:solidFill>
                  <a:srgbClr val="FF0000"/>
                </a:solidFill>
              </a:rPr>
              <a:t>, Китай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415" y="5642878"/>
            <a:ext cx="30963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Середземномор’є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23879" y="5734050"/>
            <a:ext cx="25922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Півд</a:t>
            </a:r>
            <a:r>
              <a:rPr lang="ru-RU" sz="2800" b="1" dirty="0" smtClean="0">
                <a:solidFill>
                  <a:srgbClr val="FF0000"/>
                </a:solidFill>
              </a:rPr>
              <a:t>. Америка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36247" y="2539058"/>
            <a:ext cx="259228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Жоржини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чорнобривці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півонії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7" grpId="0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366744" y="467839"/>
            <a:ext cx="936103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366744" y="1354472"/>
            <a:ext cx="9361039" cy="6351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Оберіть плоди, якими визначите свою роботу на уроці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129844" y="4221898"/>
            <a:ext cx="2597940" cy="1348344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Замріяно  очікував/ла</a:t>
            </a:r>
          </a:p>
          <a:p>
            <a:r>
              <a:rPr lang="uk-UA" sz="2800" b="1" dirty="0" smtClean="0"/>
              <a:t>кінець уроку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868194" y="4149873"/>
            <a:ext cx="2801910" cy="14923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Здивовано зустрічав/ла інформацію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489678" y="4149874"/>
            <a:ext cx="2730145" cy="14923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 радістю активно працював/ла</a:t>
            </a:r>
            <a:endParaRPr lang="ru-RU" sz="2800" b="1" dirty="0"/>
          </a:p>
        </p:txBody>
      </p:sp>
      <p:pic>
        <p:nvPicPr>
          <p:cNvPr id="15" name="Picture 6" descr="В Україні оприлюднено рентабельність вирощування кукурудзи – Agro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10" y="2205658"/>
            <a:ext cx="3087953" cy="1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упити ПОМІДОРИ 1КГ з доставкою | Інтернет-магазин Рукавич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9065" r="18602" b="19438"/>
          <a:stretch/>
        </p:blipFill>
        <p:spPr bwMode="auto">
          <a:xfrm>
            <a:off x="4795887" y="2210136"/>
            <a:ext cx="2946525" cy="1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Кабачки: користь і шкода для здоров'я. Калорійність, властивості, вітаміни  і опис рослини кабачок. - Etnosof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9658"/>
          <a:stretch/>
        </p:blipFill>
        <p:spPr bwMode="auto">
          <a:xfrm>
            <a:off x="8129843" y="2225247"/>
            <a:ext cx="2597940" cy="1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40582" y="1341562"/>
            <a:ext cx="8681145" cy="13313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Згадайте, який овоч піднімає ваш настрій? Розкажіть, чому?</a:t>
            </a:r>
          </a:p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(можливо: колір, форма, розмір, смак, соковитість, гладкість тощо). Можете скористатися світлинами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051471" y="477465"/>
            <a:ext cx="9880776" cy="720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«Улюблений овоч»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і ранні овочі та фрукти можна вживати. Поради фахі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8" y="2853730"/>
            <a:ext cx="4831934" cy="307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55" y="2853731"/>
            <a:ext cx="5056961" cy="300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chemeClr val="bg1"/>
                </a:solidFill>
              </a:rPr>
              <a:t>Зошит 1 ч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829743" y="1308263"/>
            <a:ext cx="5111563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 якими ознаками рослини відносять до живої природи?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879" y="543684"/>
            <a:ext cx="9028648" cy="648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092031" y="1308263"/>
            <a:ext cx="5322140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Рослини дихають, живляться</a:t>
            </a:r>
            <a:r>
              <a:rPr lang="uk-UA" sz="2800" b="1" dirty="0" smtClean="0">
                <a:solidFill>
                  <a:schemeClr val="bg1"/>
                </a:solidFill>
              </a:rPr>
              <a:t>, </a:t>
            </a:r>
            <a:r>
              <a:rPr lang="uk-UA" sz="2800" b="1" dirty="0">
                <a:solidFill>
                  <a:schemeClr val="bg1"/>
                </a:solidFill>
              </a:rPr>
              <a:t>розвиваються, розмножуються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829744" y="2498792"/>
            <a:ext cx="4182168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Що необхідно рослинам для дихання?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083919" y="2549495"/>
            <a:ext cx="6186237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і всім живим організмам – кисень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12165" y="3645818"/>
            <a:ext cx="383970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Чи здатні рослини рухатися?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083919" y="3213770"/>
            <a:ext cx="5805110" cy="15517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Так</a:t>
            </a:r>
            <a:r>
              <a:rPr lang="uk-UA" sz="2800" b="1" dirty="0">
                <a:solidFill>
                  <a:schemeClr val="bg1"/>
                </a:solidFill>
              </a:rPr>
              <a:t>, вони повертають своє листя і квітки до сонця або шукають собі опору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812165" y="4822913"/>
            <a:ext cx="383970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Які групи розрізняють серед рослин?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4663107" y="4867501"/>
            <a:ext cx="4309244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</a:rPr>
              <a:t>Водорості</a:t>
            </a:r>
            <a:r>
              <a:rPr lang="uk-UA" sz="2800" b="1" dirty="0">
                <a:solidFill>
                  <a:schemeClr val="bg1"/>
                </a:solidFill>
              </a:rPr>
              <a:t>, мохи, </a:t>
            </a:r>
            <a:r>
              <a:rPr lang="uk-UA" sz="2800" b="1" dirty="0" smtClean="0">
                <a:solidFill>
                  <a:schemeClr val="bg1"/>
                </a:solidFill>
              </a:rPr>
              <a:t>хвощі і </a:t>
            </a:r>
            <a:r>
              <a:rPr lang="uk-UA" sz="2800" b="1" dirty="0">
                <a:solidFill>
                  <a:schemeClr val="bg1"/>
                </a:solidFill>
              </a:rPr>
              <a:t>папороті, хвойні, квіткові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encrypted-tbn0.gstatic.com/images?q=tbn:ANd9GcRkuOlAc8rEGKdAvljp7H3zfZkjYNhT_HGCn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4832465"/>
            <a:ext cx="2711259" cy="16455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979463" y="1223019"/>
            <a:ext cx="4027183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Яка будова квіткових рослин?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452070" y="1274656"/>
            <a:ext cx="4824538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Корінь</a:t>
            </a:r>
            <a:r>
              <a:rPr lang="uk-UA" sz="2800" b="1" dirty="0">
                <a:solidFill>
                  <a:schemeClr val="bg1"/>
                </a:solidFill>
              </a:rPr>
              <a:t>, стебло, листки, квітка, плід і насіння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961310" y="2349674"/>
            <a:ext cx="5058713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>
                <a:solidFill>
                  <a:schemeClr val="bg1"/>
                </a:solidFill>
              </a:rPr>
              <a:t>Якими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життєвими</a:t>
            </a:r>
            <a:r>
              <a:rPr lang="ru-RU" sz="2800" b="1" dirty="0">
                <a:solidFill>
                  <a:schemeClr val="bg1"/>
                </a:solidFill>
              </a:rPr>
              <a:t> формами </a:t>
            </a:r>
            <a:r>
              <a:rPr lang="ru-RU" sz="2800" b="1" dirty="0" err="1">
                <a:solidFill>
                  <a:schemeClr val="bg1"/>
                </a:solidFill>
              </a:rPr>
              <a:t>представлені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хвойні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рослини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6467373" y="2382428"/>
            <a:ext cx="4824538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Деревами </a:t>
            </a:r>
            <a:r>
              <a:rPr lang="uk-UA" sz="2800" b="1" dirty="0">
                <a:solidFill>
                  <a:schemeClr val="bg1"/>
                </a:solidFill>
              </a:rPr>
              <a:t>та кущами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923013" y="3469041"/>
            <a:ext cx="4116905" cy="15517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ru-RU" sz="2800" b="1" dirty="0" err="1">
                <a:solidFill>
                  <a:schemeClr val="bg1"/>
                </a:solidFill>
              </a:rPr>
              <a:t>Чи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можна</a:t>
            </a:r>
            <a:r>
              <a:rPr lang="ru-RU" sz="2800" b="1" dirty="0">
                <a:solidFill>
                  <a:schemeClr val="bg1"/>
                </a:solidFill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</a:rPr>
              <a:t>зовнішнім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виглядом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установити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приблизний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вік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ялини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039917" y="3213770"/>
            <a:ext cx="5804642" cy="202847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</a:rPr>
              <a:t>Кожен </a:t>
            </a:r>
            <a:r>
              <a:rPr lang="uk-UA" sz="2800" b="1" dirty="0">
                <a:solidFill>
                  <a:schemeClr val="bg1"/>
                </a:solidFill>
              </a:rPr>
              <a:t>рік у ялини виростає новий ярус гілок. Треба порахувати яруси і додати 2-3 роки на проростання насінини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967014" y="5080630"/>
            <a:ext cx="3180801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Яку </a:t>
            </a:r>
            <a:r>
              <a:rPr lang="ru-RU" sz="2800" b="1" dirty="0" err="1">
                <a:solidFill>
                  <a:schemeClr val="bg1"/>
                </a:solidFill>
              </a:rPr>
              <a:t>будову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хвойні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рослини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4181119" y="5157383"/>
            <a:ext cx="4572509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корінь, стебло, листки-хвоїнки, насіння в шишках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acerium.ru/public/99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796" y="4707908"/>
            <a:ext cx="2646742" cy="18204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27879" y="543684"/>
            <a:ext cx="9028648" cy="648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62250" y="333450"/>
            <a:ext cx="10153128" cy="746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1339506"/>
            <a:ext cx="2705999" cy="384328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35447" y="1197546"/>
            <a:ext cx="3415675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smtClean="0"/>
              <a:t>рослини</a:t>
            </a:r>
            <a:r>
              <a:rPr lang="ru-RU" sz="2400" b="1" dirty="0"/>
              <a:t> </a:t>
            </a:r>
            <a:r>
              <a:rPr lang="ru-RU" sz="2400" b="1" dirty="0" smtClean="0"/>
              <a:t>належать </a:t>
            </a:r>
            <a:r>
              <a:rPr lang="ru-RU" sz="2400" b="1" dirty="0"/>
              <a:t>до </a:t>
            </a:r>
            <a:r>
              <a:rPr lang="ru-RU" sz="2400" b="1" dirty="0" err="1" smtClean="0"/>
              <a:t>дикорослих</a:t>
            </a:r>
            <a:r>
              <a:rPr lang="ru-RU" sz="2400" b="1" dirty="0"/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81577" y="3821067"/>
            <a:ext cx="3313963" cy="5811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вирощують</a:t>
            </a:r>
            <a:r>
              <a:rPr lang="ru-RU" sz="2400" b="1" dirty="0"/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46431" y="2205658"/>
            <a:ext cx="5526368" cy="6020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належать до </a:t>
            </a:r>
            <a:r>
              <a:rPr lang="ru-RU" sz="2400" b="1" dirty="0" err="1"/>
              <a:t>культурних</a:t>
            </a:r>
            <a:r>
              <a:rPr lang="ru-RU" sz="2400" b="1" dirty="0"/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251122" y="1209392"/>
            <a:ext cx="4289181" cy="85225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bg1"/>
                </a:solidFill>
              </a:rPr>
              <a:t>Дикорослі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/>
              <a:t>рослини </a:t>
            </a:r>
            <a:r>
              <a:rPr lang="ru-RU" sz="2400" b="1" dirty="0" err="1"/>
              <a:t>ніхто</a:t>
            </a:r>
            <a:r>
              <a:rPr lang="ru-RU" sz="2400" b="1" dirty="0"/>
              <a:t> не </a:t>
            </a:r>
            <a:r>
              <a:rPr lang="ru-RU" sz="2400" b="1" dirty="0" smtClean="0"/>
              <a:t>садить і їх </a:t>
            </a:r>
            <a:r>
              <a:rPr lang="ru-RU" sz="2400" b="1" dirty="0" err="1"/>
              <a:t>ніхто</a:t>
            </a:r>
            <a:r>
              <a:rPr lang="ru-RU" sz="2400" b="1" dirty="0"/>
              <a:t> не </a:t>
            </a:r>
            <a:r>
              <a:rPr lang="ru-RU" sz="2400" b="1" dirty="0" err="1"/>
              <a:t>доглядає</a:t>
            </a:r>
            <a:r>
              <a:rPr lang="ru-RU" sz="2400" b="1" dirty="0"/>
              <a:t>.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568534" y="2807732"/>
            <a:ext cx="4282162" cy="94283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bg1"/>
                </a:solidFill>
              </a:rPr>
              <a:t>Культурні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люди </a:t>
            </a:r>
            <a:r>
              <a:rPr lang="ru-RU" sz="2400" b="1" dirty="0" err="1" smtClean="0"/>
              <a:t>вирощують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своїх</a:t>
            </a:r>
            <a:r>
              <a:rPr lang="ru-RU" sz="2400" b="1" dirty="0" smtClean="0"/>
              <a:t> потреб.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9907" y="4409701"/>
            <a:ext cx="5083579" cy="5388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 </a:t>
            </a:r>
            <a:r>
              <a:rPr lang="ru-RU" sz="2400" b="1" dirty="0"/>
              <a:t>полях, городах, у садах і парках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0825" y="5182793"/>
            <a:ext cx="7066458" cy="9961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більше про різноманітність культурних рослин.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7" y="4402182"/>
            <a:ext cx="2299964" cy="16359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4" y="2205658"/>
            <a:ext cx="201185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69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0629" y="405458"/>
            <a:ext cx="99543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smtClean="0"/>
              <a:t>зображення</a:t>
            </a:r>
            <a:r>
              <a:rPr lang="ru-RU" sz="4000" b="1" dirty="0"/>
              <a:t> </a:t>
            </a:r>
            <a:r>
              <a:rPr lang="ru-RU" sz="4000" b="1" dirty="0" smtClean="0"/>
              <a:t>і </a:t>
            </a:r>
            <a:r>
              <a:rPr lang="ru-RU" sz="4000" b="1" dirty="0" err="1" smtClean="0"/>
              <a:t>упізнайте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6299" y="1107535"/>
            <a:ext cx="826301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Розкажіть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якою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метою люди вирощують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культурні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рослини.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Наведіть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власні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приклади.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26" y="4666825"/>
            <a:ext cx="67270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Щоб </a:t>
            </a:r>
            <a:r>
              <a:rPr lang="ru-RU" sz="3200" b="1" dirty="0" err="1"/>
              <a:t>отримати</a:t>
            </a:r>
            <a:r>
              <a:rPr lang="ru-RU" sz="3200" b="1" dirty="0"/>
              <a:t> </a:t>
            </a:r>
            <a:r>
              <a:rPr lang="ru-RU" sz="3200" b="1" dirty="0" err="1"/>
              <a:t>продукти</a:t>
            </a:r>
            <a:r>
              <a:rPr lang="ru-RU" sz="3200" b="1" dirty="0"/>
              <a:t> </a:t>
            </a:r>
            <a:r>
              <a:rPr lang="ru-RU" sz="3200" b="1" dirty="0" err="1"/>
              <a:t>харчування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4 Рослини\№052 Культурні рослини\2025-12-28_174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79" y="2133650"/>
            <a:ext cx="95821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1352" y="5283160"/>
            <a:ext cx="80227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Для </a:t>
            </a:r>
            <a:r>
              <a:rPr lang="ru-RU" sz="3200" b="1" dirty="0" err="1" smtClean="0"/>
              <a:t>виготовлення</a:t>
            </a:r>
            <a:r>
              <a:rPr lang="ru-RU" sz="3200" b="1" dirty="0" smtClean="0"/>
              <a:t> тканин, </a:t>
            </a:r>
            <a:r>
              <a:rPr lang="ru-RU" sz="3200" b="1" dirty="0" err="1" smtClean="0"/>
              <a:t>ліків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лаків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фарб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35447" y="1197546"/>
            <a:ext cx="7884166" cy="173664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Культурні</a:t>
            </a:r>
            <a:r>
              <a:rPr lang="ru-RU" sz="3200" b="1" dirty="0">
                <a:solidFill>
                  <a:srgbClr val="FFFF00"/>
                </a:solidFill>
              </a:rPr>
              <a:t> рослини не можуть </a:t>
            </a:r>
            <a:r>
              <a:rPr lang="ru-RU" sz="3200" b="1" dirty="0" err="1">
                <a:solidFill>
                  <a:srgbClr val="FFFF00"/>
                </a:solidFill>
              </a:rPr>
              <a:t>повноцінно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розвиватися</a:t>
            </a:r>
            <a:r>
              <a:rPr lang="ru-RU" sz="3200" b="1" dirty="0">
                <a:solidFill>
                  <a:srgbClr val="FFFF00"/>
                </a:solidFill>
              </a:rPr>
              <a:t> без </a:t>
            </a:r>
            <a:r>
              <a:rPr lang="ru-RU" sz="3200" b="1" dirty="0" err="1">
                <a:solidFill>
                  <a:srgbClr val="FFFF00"/>
                </a:solidFill>
              </a:rPr>
              <a:t>допомоги</a:t>
            </a:r>
            <a:r>
              <a:rPr lang="ru-RU" sz="3200" b="1" dirty="0">
                <a:solidFill>
                  <a:srgbClr val="FFFF00"/>
                </a:solidFill>
              </a:rPr>
              <a:t> людини.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err="1" smtClean="0"/>
              <a:t>Усі</a:t>
            </a:r>
            <a:r>
              <a:rPr lang="ru-RU" sz="3200" b="1" dirty="0" smtClean="0"/>
              <a:t> </a:t>
            </a:r>
            <a:r>
              <a:rPr lang="ru-RU" sz="3200" b="1" dirty="0"/>
              <a:t>вони </a:t>
            </a:r>
            <a:r>
              <a:rPr lang="ru-RU" sz="3200" b="1" dirty="0" err="1"/>
              <a:t>походять</a:t>
            </a:r>
            <a:r>
              <a:rPr lang="ru-RU" sz="3200" b="1" dirty="0"/>
              <a:t> від </a:t>
            </a:r>
            <a:r>
              <a:rPr lang="ru-RU" sz="3200" b="1" dirty="0" err="1"/>
              <a:t>дикорослих</a:t>
            </a:r>
            <a:r>
              <a:rPr lang="ru-RU" sz="32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Вивчаємо</a:t>
            </a:r>
            <a:r>
              <a:rPr lang="ru-RU" sz="4000" b="1" dirty="0"/>
              <a:t> й </a:t>
            </a:r>
            <a:r>
              <a:rPr lang="ru-RU" sz="4000" b="1" dirty="0" err="1"/>
              <a:t>розуміємо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423" y="3007824"/>
            <a:ext cx="9359097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Деякі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культурні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рослини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втратили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здатність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самостійно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розмножуватися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за допомогою насіння. Це 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картопля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банан і ананас. 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культурні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наприклад,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помідор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(томат) і баклажан, які вирощують за допомогою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розсади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69" y="1211430"/>
            <a:ext cx="2442678" cy="162924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" y="4872236"/>
            <a:ext cx="2055142" cy="154210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8" descr="Купити ПОМІДОРИ 1КГ з доставкою | Інтернет-магазин Рукавич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9065" r="18602" b="19438"/>
          <a:stretch/>
        </p:blipFill>
        <p:spPr bwMode="auto">
          <a:xfrm>
            <a:off x="7988411" y="4838907"/>
            <a:ext cx="1959921" cy="14758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ли сіяти баклажани на розсаду, вирощування і догляд, строки висадки в  ґрунт – Свій Сад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508" y="2969444"/>
            <a:ext cx="1467707" cy="19569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 Україні можуть подорожчати банани | новини Володимир | -Місто Вечірнє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4774393"/>
            <a:ext cx="2382672" cy="15884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нанас: 7 цікавих фактів про улюбленому фрукті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75" y="4732851"/>
            <a:ext cx="2195582" cy="16466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55881" y="3213770"/>
            <a:ext cx="5348531" cy="282630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Сорт</a:t>
            </a:r>
            <a:r>
              <a:rPr lang="ru-RU" sz="3200" b="1" dirty="0"/>
              <a:t> — </a:t>
            </a:r>
            <a:r>
              <a:rPr lang="ru-RU" sz="3200" b="1" dirty="0" err="1"/>
              <a:t>група</a:t>
            </a:r>
            <a:r>
              <a:rPr lang="ru-RU" sz="3200" b="1" dirty="0"/>
              <a:t> культурних рослин </a:t>
            </a:r>
            <a:r>
              <a:rPr lang="ru-RU" sz="3200" b="1" dirty="0" err="1"/>
              <a:t>певного</a:t>
            </a:r>
            <a:r>
              <a:rPr lang="ru-RU" sz="3200" b="1" dirty="0"/>
              <a:t> виду, які штучно створили </a:t>
            </a:r>
            <a:r>
              <a:rPr lang="ru-RU" sz="3200" b="1" dirty="0" err="1"/>
              <a:t>вчені</a:t>
            </a:r>
            <a:r>
              <a:rPr lang="ru-RU" sz="3200" b="1" dirty="0"/>
              <a:t>, </a:t>
            </a:r>
            <a:r>
              <a:rPr lang="ru-RU" sz="3200" b="1" dirty="0" err="1"/>
              <a:t>надавши</a:t>
            </a:r>
            <a:r>
              <a:rPr lang="ru-RU" sz="3200" b="1" dirty="0"/>
              <a:t> їм </a:t>
            </a:r>
            <a:r>
              <a:rPr lang="ru-RU" sz="3200" b="1" dirty="0" err="1" smtClean="0"/>
              <a:t>корисних</a:t>
            </a:r>
            <a:r>
              <a:rPr lang="ru-RU" sz="3200" b="1" dirty="0" smtClean="0"/>
              <a:t> для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людей </a:t>
            </a:r>
            <a:r>
              <a:rPr lang="ru-RU" sz="3200" b="1" dirty="0" err="1"/>
              <a:t>ознак</a:t>
            </a:r>
            <a:r>
              <a:rPr lang="ru-RU" sz="32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Вивчаємо</a:t>
            </a:r>
            <a:r>
              <a:rPr lang="ru-RU" sz="4000" b="1" dirty="0"/>
              <a:t> й </a:t>
            </a:r>
            <a:r>
              <a:rPr lang="ru-RU" sz="4000" b="1" dirty="0" err="1"/>
              <a:t>розуміємо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28654"/>
            <a:ext cx="1267495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79-80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9463" y="1269554"/>
            <a:ext cx="6983805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 наш час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вивели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близько 2500 різних культурних рослин.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майже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кожна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 них має ще багато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сортів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Нові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покращені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сорти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створюють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селекціонери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66" y="1333555"/>
            <a:ext cx="3086904" cy="23138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6" descr="Точка зору: перевиробництво малини буде й у 2024 році |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r="14214"/>
          <a:stretch/>
        </p:blipFill>
        <p:spPr bwMode="auto">
          <a:xfrm>
            <a:off x="6260344" y="3373939"/>
            <a:ext cx="2827158" cy="2091199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Морква Цукат за 20 г - купити в Україні — інтернет-магазин СонцеСа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146" y="4447520"/>
            <a:ext cx="2586054" cy="1939540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8657</TotalTime>
  <Words>632</Words>
  <Application>Microsoft Office PowerPoint</Application>
  <PresentationFormat>Произвольный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Вправа «Мікрофон»</vt:lpstr>
      <vt:lpstr>Вправа «Мікрофон»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649</cp:revision>
  <dcterms:created xsi:type="dcterms:W3CDTF">2025-08-27T14:01:18Z</dcterms:created>
  <dcterms:modified xsi:type="dcterms:W3CDTF">2026-01-19T10:49:29Z</dcterms:modified>
</cp:coreProperties>
</file>