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7" r:id="rId2"/>
    <p:sldId id="769" r:id="rId3"/>
    <p:sldId id="680" r:id="rId4"/>
    <p:sldId id="726" r:id="rId5"/>
    <p:sldId id="757" r:id="rId6"/>
    <p:sldId id="746" r:id="rId7"/>
    <p:sldId id="765" r:id="rId8"/>
    <p:sldId id="766" r:id="rId9"/>
    <p:sldId id="767" r:id="rId10"/>
    <p:sldId id="762" r:id="rId11"/>
    <p:sldId id="763" r:id="rId12"/>
    <p:sldId id="747" r:id="rId13"/>
    <p:sldId id="674" r:id="rId14"/>
    <p:sldId id="744" r:id="rId15"/>
    <p:sldId id="768" r:id="rId16"/>
    <p:sldId id="770" r:id="rId17"/>
  </p:sldIdLst>
  <p:sldSz cx="12184063" cy="6859588"/>
  <p:notesSz cx="6858000" cy="9144000"/>
  <p:defaultTextStyle>
    <a:defPPr>
      <a:defRPr lang="ru-RU"/>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2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6282" autoAdjust="0"/>
  </p:normalViewPr>
  <p:slideViewPr>
    <p:cSldViewPr>
      <p:cViewPr>
        <p:scale>
          <a:sx n="90" d="100"/>
          <a:sy n="90" d="100"/>
        </p:scale>
        <p:origin x="-462" y="-54"/>
      </p:cViewPr>
      <p:guideLst>
        <p:guide orient="horz" pos="2161"/>
        <p:guide pos="3838"/>
      </p:guideLst>
    </p:cSldViewPr>
  </p:slideViewPr>
  <p:notesTextViewPr>
    <p:cViewPr>
      <p:scale>
        <a:sx n="1" d="1"/>
        <a:sy n="1" d="1"/>
      </p:scale>
      <p:origin x="0" y="0"/>
    </p:cViewPr>
  </p:notesTextViewPr>
  <p:sorterViewPr>
    <p:cViewPr varScale="1">
      <p:scale>
        <a:sx n="100" d="100"/>
        <a:sy n="100" d="100"/>
      </p:scale>
      <p:origin x="0" y="13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A539A4-154F-42F9-B200-5DE5F51E942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78152E8C-2CC8-4CEE-BEFD-E84EF0D39E4A}">
      <dgm:prSet phldrT="[Текст]" custT="1"/>
      <dgm:spPr>
        <a:solidFill>
          <a:srgbClr val="00B050"/>
        </a:solidFill>
      </dgm:spPr>
      <dgm:t>
        <a:bodyPr/>
        <a:lstStyle/>
        <a:p>
          <a:r>
            <a:rPr lang="uk-UA" sz="4000" b="1" dirty="0" smtClean="0"/>
            <a:t>Необхідні умови для життя рослин </a:t>
          </a:r>
          <a:endParaRPr lang="ru-RU" sz="4000" b="1" dirty="0"/>
        </a:p>
      </dgm:t>
    </dgm:pt>
    <dgm:pt modelId="{867E817B-C2CF-4EE3-B48D-73AE422E99BA}" type="parTrans" cxnId="{54BEF0F6-7BA9-4461-BEEF-246DA0D1A8BE}">
      <dgm:prSet/>
      <dgm:spPr/>
      <dgm:t>
        <a:bodyPr/>
        <a:lstStyle/>
        <a:p>
          <a:endParaRPr lang="ru-RU"/>
        </a:p>
      </dgm:t>
    </dgm:pt>
    <dgm:pt modelId="{58E512A9-27D9-4145-BA32-1F6B4ECA8BAF}" type="sibTrans" cxnId="{54BEF0F6-7BA9-4461-BEEF-246DA0D1A8BE}">
      <dgm:prSet/>
      <dgm:spPr/>
      <dgm:t>
        <a:bodyPr/>
        <a:lstStyle/>
        <a:p>
          <a:endParaRPr lang="ru-RU"/>
        </a:p>
      </dgm:t>
    </dgm:pt>
    <dgm:pt modelId="{AD299DB7-A063-4E74-AC07-1B778CFA3184}">
      <dgm:prSet phldrT="[Текст]" custT="1">
        <dgm:style>
          <a:lnRef idx="3">
            <a:schemeClr val="lt1"/>
          </a:lnRef>
          <a:fillRef idx="1">
            <a:schemeClr val="accent6"/>
          </a:fillRef>
          <a:effectRef idx="1">
            <a:schemeClr val="accent6"/>
          </a:effectRef>
          <a:fontRef idx="minor">
            <a:schemeClr val="lt1"/>
          </a:fontRef>
        </dgm:style>
      </dgm:prSet>
      <dgm:spPr/>
      <dgm:t>
        <a:bodyPr/>
        <a:lstStyle/>
        <a:p>
          <a:r>
            <a:rPr lang="uk-UA" sz="4000" b="1" dirty="0" smtClean="0">
              <a:solidFill>
                <a:schemeClr val="bg1"/>
              </a:solidFill>
            </a:rPr>
            <a:t>Світло </a:t>
          </a:r>
          <a:endParaRPr lang="ru-RU" sz="4000" b="1" dirty="0">
            <a:solidFill>
              <a:schemeClr val="bg1"/>
            </a:solidFill>
          </a:endParaRPr>
        </a:p>
      </dgm:t>
    </dgm:pt>
    <dgm:pt modelId="{54C81939-864E-4359-97FE-818C94D784F0}" type="parTrans" cxnId="{5156F2B0-11CD-43FF-B1D7-865E87747125}">
      <dgm:prSet/>
      <dgm:spPr/>
      <dgm:t>
        <a:bodyPr/>
        <a:lstStyle/>
        <a:p>
          <a:endParaRPr lang="ru-RU"/>
        </a:p>
      </dgm:t>
    </dgm:pt>
    <dgm:pt modelId="{82EF4F1F-1DCC-4508-AE08-7D99ADB76939}" type="sibTrans" cxnId="{5156F2B0-11CD-43FF-B1D7-865E87747125}">
      <dgm:prSet/>
      <dgm:spPr/>
      <dgm:t>
        <a:bodyPr/>
        <a:lstStyle/>
        <a:p>
          <a:endParaRPr lang="ru-RU"/>
        </a:p>
      </dgm:t>
    </dgm:pt>
    <dgm:pt modelId="{A25D5759-E360-498B-9CF8-3BEF44440402}">
      <dgm:prSet phldrT="[Текст]" custT="1"/>
      <dgm:spPr>
        <a:solidFill>
          <a:srgbClr val="FFC000"/>
        </a:solidFill>
      </dgm:spPr>
      <dgm:t>
        <a:bodyPr/>
        <a:lstStyle/>
        <a:p>
          <a:r>
            <a:rPr lang="uk-UA" sz="4000" b="1" dirty="0" smtClean="0">
              <a:solidFill>
                <a:schemeClr val="bg1"/>
              </a:solidFill>
            </a:rPr>
            <a:t>Тепло </a:t>
          </a:r>
          <a:endParaRPr lang="ru-RU" sz="4000" b="1" dirty="0">
            <a:solidFill>
              <a:schemeClr val="bg1"/>
            </a:solidFill>
          </a:endParaRPr>
        </a:p>
      </dgm:t>
    </dgm:pt>
    <dgm:pt modelId="{0B87684D-6489-4B99-9330-08F4EB89B03C}" type="parTrans" cxnId="{5B297007-4E28-418E-BBAF-0B0E967B7F69}">
      <dgm:prSet/>
      <dgm:spPr/>
      <dgm:t>
        <a:bodyPr/>
        <a:lstStyle/>
        <a:p>
          <a:endParaRPr lang="ru-RU"/>
        </a:p>
      </dgm:t>
    </dgm:pt>
    <dgm:pt modelId="{05A16AB0-0A11-4117-B6AB-044069D2CC93}" type="sibTrans" cxnId="{5B297007-4E28-418E-BBAF-0B0E967B7F69}">
      <dgm:prSet/>
      <dgm:spPr/>
      <dgm:t>
        <a:bodyPr/>
        <a:lstStyle/>
        <a:p>
          <a:endParaRPr lang="ru-RU"/>
        </a:p>
      </dgm:t>
    </dgm:pt>
    <dgm:pt modelId="{B702F8EC-CCB5-4E01-AB71-05EBC54B2E77}">
      <dgm:prSet phldrT="[Текст]" custT="1">
        <dgm:style>
          <a:lnRef idx="3">
            <a:schemeClr val="lt1"/>
          </a:lnRef>
          <a:fillRef idx="1">
            <a:schemeClr val="accent5"/>
          </a:fillRef>
          <a:effectRef idx="1">
            <a:schemeClr val="accent5"/>
          </a:effectRef>
          <a:fontRef idx="minor">
            <a:schemeClr val="lt1"/>
          </a:fontRef>
        </dgm:style>
      </dgm:prSet>
      <dgm:spPr/>
      <dgm:t>
        <a:bodyPr/>
        <a:lstStyle/>
        <a:p>
          <a:r>
            <a:rPr lang="uk-UA" sz="4000" b="1" dirty="0" smtClean="0">
              <a:solidFill>
                <a:schemeClr val="bg1"/>
              </a:solidFill>
            </a:rPr>
            <a:t>Повітря </a:t>
          </a:r>
          <a:endParaRPr lang="ru-RU" sz="4000" b="1" dirty="0">
            <a:solidFill>
              <a:schemeClr val="bg1"/>
            </a:solidFill>
          </a:endParaRPr>
        </a:p>
      </dgm:t>
    </dgm:pt>
    <dgm:pt modelId="{72E9622A-8C52-41F8-B34B-65280BCA64F7}" type="parTrans" cxnId="{3A21D14A-49C4-4984-926E-28A4682993DD}">
      <dgm:prSet/>
      <dgm:spPr/>
      <dgm:t>
        <a:bodyPr/>
        <a:lstStyle/>
        <a:p>
          <a:endParaRPr lang="ru-RU"/>
        </a:p>
      </dgm:t>
    </dgm:pt>
    <dgm:pt modelId="{2BAF63FB-F535-4C27-9773-40E7AB4E3BB7}" type="sibTrans" cxnId="{3A21D14A-49C4-4984-926E-28A4682993DD}">
      <dgm:prSet/>
      <dgm:spPr/>
      <dgm:t>
        <a:bodyPr/>
        <a:lstStyle/>
        <a:p>
          <a:endParaRPr lang="ru-RU"/>
        </a:p>
      </dgm:t>
    </dgm:pt>
    <dgm:pt modelId="{DF015F76-FD76-40A1-B69A-4F4FD616BCA5}">
      <dgm:prSet phldrT="[Текст]" custT="1">
        <dgm:style>
          <a:lnRef idx="3">
            <a:schemeClr val="lt1"/>
          </a:lnRef>
          <a:fillRef idx="1">
            <a:schemeClr val="accent4"/>
          </a:fillRef>
          <a:effectRef idx="1">
            <a:schemeClr val="accent4"/>
          </a:effectRef>
          <a:fontRef idx="minor">
            <a:schemeClr val="lt1"/>
          </a:fontRef>
        </dgm:style>
      </dgm:prSet>
      <dgm:spPr/>
      <dgm:t>
        <a:bodyPr/>
        <a:lstStyle/>
        <a:p>
          <a:r>
            <a:rPr lang="uk-UA" sz="4000" b="1" dirty="0" smtClean="0">
              <a:solidFill>
                <a:schemeClr val="bg1"/>
              </a:solidFill>
            </a:rPr>
            <a:t>Вода </a:t>
          </a:r>
          <a:endParaRPr lang="ru-RU" sz="4000" b="1" dirty="0">
            <a:solidFill>
              <a:schemeClr val="bg1"/>
            </a:solidFill>
          </a:endParaRPr>
        </a:p>
      </dgm:t>
    </dgm:pt>
    <dgm:pt modelId="{EF8B6C28-DC32-4279-8821-6E4D623E7A95}" type="parTrans" cxnId="{9B3DAFD1-5D06-4E35-B1AF-011F03F857B6}">
      <dgm:prSet/>
      <dgm:spPr/>
      <dgm:t>
        <a:bodyPr/>
        <a:lstStyle/>
        <a:p>
          <a:endParaRPr lang="ru-RU"/>
        </a:p>
      </dgm:t>
    </dgm:pt>
    <dgm:pt modelId="{DADB814C-E47A-4C47-B0F8-9B883443ECC5}" type="sibTrans" cxnId="{9B3DAFD1-5D06-4E35-B1AF-011F03F857B6}">
      <dgm:prSet/>
      <dgm:spPr/>
      <dgm:t>
        <a:bodyPr/>
        <a:lstStyle/>
        <a:p>
          <a:endParaRPr lang="ru-RU"/>
        </a:p>
      </dgm:t>
    </dgm:pt>
    <dgm:pt modelId="{EA61EE83-C2D5-40FC-9104-87A978AC8DF6}">
      <dgm:prSet custT="1">
        <dgm:style>
          <a:lnRef idx="3">
            <a:schemeClr val="lt1"/>
          </a:lnRef>
          <a:fillRef idx="1">
            <a:schemeClr val="accent2"/>
          </a:fillRef>
          <a:effectRef idx="1">
            <a:schemeClr val="accent2"/>
          </a:effectRef>
          <a:fontRef idx="minor">
            <a:schemeClr val="lt1"/>
          </a:fontRef>
        </dgm:style>
      </dgm:prSet>
      <dgm:spPr/>
      <dgm:t>
        <a:bodyPr/>
        <a:lstStyle/>
        <a:p>
          <a:r>
            <a:rPr lang="uk-UA" sz="4000" b="1" dirty="0" smtClean="0">
              <a:solidFill>
                <a:schemeClr val="bg1"/>
              </a:solidFill>
            </a:rPr>
            <a:t>Поживні речовини </a:t>
          </a:r>
          <a:endParaRPr lang="ru-RU" sz="4000" b="1" dirty="0">
            <a:solidFill>
              <a:schemeClr val="bg1"/>
            </a:solidFill>
          </a:endParaRPr>
        </a:p>
      </dgm:t>
    </dgm:pt>
    <dgm:pt modelId="{9D98825F-AE66-4252-89A0-8EEB04DFE929}" type="parTrans" cxnId="{D2E4236B-18AC-45C2-839F-AAA9452E085E}">
      <dgm:prSet/>
      <dgm:spPr/>
      <dgm:t>
        <a:bodyPr/>
        <a:lstStyle/>
        <a:p>
          <a:endParaRPr lang="ru-RU"/>
        </a:p>
      </dgm:t>
    </dgm:pt>
    <dgm:pt modelId="{BEBDCA70-0AB4-4C56-AF61-69E986435E68}" type="sibTrans" cxnId="{D2E4236B-18AC-45C2-839F-AAA9452E085E}">
      <dgm:prSet/>
      <dgm:spPr/>
      <dgm:t>
        <a:bodyPr/>
        <a:lstStyle/>
        <a:p>
          <a:endParaRPr lang="ru-RU"/>
        </a:p>
      </dgm:t>
    </dgm:pt>
    <dgm:pt modelId="{2B8F813F-8EBA-4384-8B17-CE17C2265B93}" type="pres">
      <dgm:prSet presAssocID="{DBA539A4-154F-42F9-B200-5DE5F51E9424}" presName="Name0" presStyleCnt="0">
        <dgm:presLayoutVars>
          <dgm:chMax val="1"/>
          <dgm:dir/>
          <dgm:animLvl val="ctr"/>
          <dgm:resizeHandles val="exact"/>
        </dgm:presLayoutVars>
      </dgm:prSet>
      <dgm:spPr/>
      <dgm:t>
        <a:bodyPr/>
        <a:lstStyle/>
        <a:p>
          <a:endParaRPr lang="ru-RU"/>
        </a:p>
      </dgm:t>
    </dgm:pt>
    <dgm:pt modelId="{ABCC3539-4DA8-4C16-91DD-D714689427D6}" type="pres">
      <dgm:prSet presAssocID="{78152E8C-2CC8-4CEE-BEFD-E84EF0D39E4A}" presName="centerShape" presStyleLbl="node0" presStyleIdx="0" presStyleCnt="1" custScaleX="189091" custScaleY="132916" custLinFactNeighborX="1120" custLinFactNeighborY="341"/>
      <dgm:spPr>
        <a:prstGeom prst="bevel">
          <a:avLst/>
        </a:prstGeom>
      </dgm:spPr>
      <dgm:t>
        <a:bodyPr/>
        <a:lstStyle/>
        <a:p>
          <a:endParaRPr lang="ru-RU"/>
        </a:p>
      </dgm:t>
    </dgm:pt>
    <dgm:pt modelId="{3ABAB50E-79CF-4AE4-975F-C94AF0B53ADB}" type="pres">
      <dgm:prSet presAssocID="{AD299DB7-A063-4E74-AC07-1B778CFA3184}" presName="node" presStyleLbl="node1" presStyleIdx="0" presStyleCnt="5" custScaleX="159382" custScaleY="66897" custRadScaleRad="95181" custRadScaleInc="911">
        <dgm:presLayoutVars>
          <dgm:bulletEnabled val="1"/>
        </dgm:presLayoutVars>
      </dgm:prSet>
      <dgm:spPr/>
      <dgm:t>
        <a:bodyPr/>
        <a:lstStyle/>
        <a:p>
          <a:endParaRPr lang="ru-RU"/>
        </a:p>
      </dgm:t>
    </dgm:pt>
    <dgm:pt modelId="{DC846C7B-AB29-4CB7-9115-49622428C2A4}" type="pres">
      <dgm:prSet presAssocID="{AD299DB7-A063-4E74-AC07-1B778CFA3184}" presName="dummy" presStyleCnt="0"/>
      <dgm:spPr/>
    </dgm:pt>
    <dgm:pt modelId="{C4AF4A75-AFB9-4FE2-A189-E59D90824A61}" type="pres">
      <dgm:prSet presAssocID="{82EF4F1F-1DCC-4508-AE08-7D99ADB76939}" presName="sibTrans" presStyleLbl="sibTrans2D1" presStyleIdx="0" presStyleCnt="5" custScaleY="86744" custLinFactNeighborX="10308" custLinFactNeighborY="-8801"/>
      <dgm:spPr/>
      <dgm:t>
        <a:bodyPr/>
        <a:lstStyle/>
        <a:p>
          <a:endParaRPr lang="ru-RU"/>
        </a:p>
      </dgm:t>
    </dgm:pt>
    <dgm:pt modelId="{E8EC1FD5-E19E-4A8A-81FA-50A4CC891D7C}" type="pres">
      <dgm:prSet presAssocID="{A25D5759-E360-498B-9CF8-3BEF44440402}" presName="node" presStyleLbl="node1" presStyleIdx="1" presStyleCnt="5" custScaleX="145136" custScaleY="65323" custRadScaleRad="166203" custRadScaleInc="6208">
        <dgm:presLayoutVars>
          <dgm:bulletEnabled val="1"/>
        </dgm:presLayoutVars>
      </dgm:prSet>
      <dgm:spPr/>
      <dgm:t>
        <a:bodyPr/>
        <a:lstStyle/>
        <a:p>
          <a:endParaRPr lang="ru-RU"/>
        </a:p>
      </dgm:t>
    </dgm:pt>
    <dgm:pt modelId="{9F956807-8FD8-45E9-A548-E98213472FA6}" type="pres">
      <dgm:prSet presAssocID="{A25D5759-E360-498B-9CF8-3BEF44440402}" presName="dummy" presStyleCnt="0"/>
      <dgm:spPr/>
    </dgm:pt>
    <dgm:pt modelId="{CA611705-E376-4C47-8461-96B192266C88}" type="pres">
      <dgm:prSet presAssocID="{05A16AB0-0A11-4117-B6AB-044069D2CC93}" presName="sibTrans" presStyleLbl="sibTrans2D1" presStyleIdx="1" presStyleCnt="5" custLinFactNeighborX="13269" custLinFactNeighborY="-1909"/>
      <dgm:spPr/>
      <dgm:t>
        <a:bodyPr/>
        <a:lstStyle/>
        <a:p>
          <a:endParaRPr lang="ru-RU"/>
        </a:p>
      </dgm:t>
    </dgm:pt>
    <dgm:pt modelId="{988494F2-5FFD-4875-9534-D74D69E0D4FB}" type="pres">
      <dgm:prSet presAssocID="{B702F8EC-CCB5-4E01-AB71-05EBC54B2E77}" presName="node" presStyleLbl="node1" presStyleIdx="2" presStyleCnt="5" custScaleX="200467" custScaleY="75083" custRadScaleRad="169248" custRadScaleInc="-139837">
        <dgm:presLayoutVars>
          <dgm:bulletEnabled val="1"/>
        </dgm:presLayoutVars>
      </dgm:prSet>
      <dgm:spPr/>
      <dgm:t>
        <a:bodyPr/>
        <a:lstStyle/>
        <a:p>
          <a:endParaRPr lang="ru-RU"/>
        </a:p>
      </dgm:t>
    </dgm:pt>
    <dgm:pt modelId="{01C3EAD8-BE35-4082-96F5-B4781F7C3568}" type="pres">
      <dgm:prSet presAssocID="{B702F8EC-CCB5-4E01-AB71-05EBC54B2E77}" presName="dummy" presStyleCnt="0"/>
      <dgm:spPr/>
    </dgm:pt>
    <dgm:pt modelId="{FEF6DBE6-8765-463A-965E-312C8D38AF2A}" type="pres">
      <dgm:prSet presAssocID="{2BAF63FB-F535-4C27-9773-40E7AB4E3BB7}" presName="sibTrans" presStyleLbl="sibTrans2D1" presStyleIdx="2" presStyleCnt="5" custScaleX="110553" custScaleY="59531" custLinFactNeighborX="3081" custLinFactNeighborY="-7542"/>
      <dgm:spPr/>
      <dgm:t>
        <a:bodyPr/>
        <a:lstStyle/>
        <a:p>
          <a:endParaRPr lang="ru-RU"/>
        </a:p>
      </dgm:t>
    </dgm:pt>
    <dgm:pt modelId="{437CFBDA-E65B-4D3F-BD7B-986801B4CB1F}" type="pres">
      <dgm:prSet presAssocID="{DF015F76-FD76-40A1-B69A-4F4FD616BCA5}" presName="node" presStyleLbl="node1" presStyleIdx="3" presStyleCnt="5" custScaleX="158129" custScaleY="60725" custRadScaleRad="163990" custRadScaleInc="135848">
        <dgm:presLayoutVars>
          <dgm:bulletEnabled val="1"/>
        </dgm:presLayoutVars>
      </dgm:prSet>
      <dgm:spPr/>
      <dgm:t>
        <a:bodyPr/>
        <a:lstStyle/>
        <a:p>
          <a:endParaRPr lang="ru-RU"/>
        </a:p>
      </dgm:t>
    </dgm:pt>
    <dgm:pt modelId="{2FBAE767-D36A-4910-B6A2-E09475E6C1B6}" type="pres">
      <dgm:prSet presAssocID="{DF015F76-FD76-40A1-B69A-4F4FD616BCA5}" presName="dummy" presStyleCnt="0"/>
      <dgm:spPr/>
    </dgm:pt>
    <dgm:pt modelId="{977088D6-BD58-45C8-8093-21865C31141D}" type="pres">
      <dgm:prSet presAssocID="{DADB814C-E47A-4C47-B0F8-9B883443ECC5}" presName="sibTrans" presStyleLbl="sibTrans2D1" presStyleIdx="3" presStyleCnt="5" custScaleX="75626" custLinFactNeighborX="-9706" custLinFactNeighborY="-3636"/>
      <dgm:spPr/>
      <dgm:t>
        <a:bodyPr/>
        <a:lstStyle/>
        <a:p>
          <a:endParaRPr lang="ru-RU"/>
        </a:p>
      </dgm:t>
    </dgm:pt>
    <dgm:pt modelId="{76DD8B92-56A7-4F33-B4CC-48E5D44F8C84}" type="pres">
      <dgm:prSet presAssocID="{EA61EE83-C2D5-40FC-9104-87A978AC8DF6}" presName="node" presStyleLbl="node1" presStyleIdx="4" presStyleCnt="5" custScaleX="236593" custScaleY="93048" custRadScaleRad="168865" custRadScaleInc="-5800">
        <dgm:presLayoutVars>
          <dgm:bulletEnabled val="1"/>
        </dgm:presLayoutVars>
      </dgm:prSet>
      <dgm:spPr/>
      <dgm:t>
        <a:bodyPr/>
        <a:lstStyle/>
        <a:p>
          <a:endParaRPr lang="ru-RU"/>
        </a:p>
      </dgm:t>
    </dgm:pt>
    <dgm:pt modelId="{BEB411B3-05D2-48ED-A4E5-F19362E08931}" type="pres">
      <dgm:prSet presAssocID="{EA61EE83-C2D5-40FC-9104-87A978AC8DF6}" presName="dummy" presStyleCnt="0"/>
      <dgm:spPr/>
    </dgm:pt>
    <dgm:pt modelId="{1B1076B1-AAB2-444E-AE16-692ED55160F4}" type="pres">
      <dgm:prSet presAssocID="{BEBDCA70-0AB4-4C56-AF61-69E986435E68}" presName="sibTrans" presStyleLbl="sibTrans2D1" presStyleIdx="4" presStyleCnt="5" custScaleY="90059" custLinFactNeighborX="-8032" custLinFactNeighborY="-6820"/>
      <dgm:spPr/>
      <dgm:t>
        <a:bodyPr/>
        <a:lstStyle/>
        <a:p>
          <a:endParaRPr lang="ru-RU"/>
        </a:p>
      </dgm:t>
    </dgm:pt>
  </dgm:ptLst>
  <dgm:cxnLst>
    <dgm:cxn modelId="{D2E4236B-18AC-45C2-839F-AAA9452E085E}" srcId="{78152E8C-2CC8-4CEE-BEFD-E84EF0D39E4A}" destId="{EA61EE83-C2D5-40FC-9104-87A978AC8DF6}" srcOrd="4" destOrd="0" parTransId="{9D98825F-AE66-4252-89A0-8EEB04DFE929}" sibTransId="{BEBDCA70-0AB4-4C56-AF61-69E986435E68}"/>
    <dgm:cxn modelId="{D971E2E7-5059-4576-AD13-2ED0E9AF9E50}" type="presOf" srcId="{A25D5759-E360-498B-9CF8-3BEF44440402}" destId="{E8EC1FD5-E19E-4A8A-81FA-50A4CC891D7C}" srcOrd="0" destOrd="0" presId="urn:microsoft.com/office/officeart/2005/8/layout/radial6"/>
    <dgm:cxn modelId="{0BD37B32-DF65-4837-A002-AFEE4BB35276}" type="presOf" srcId="{82EF4F1F-1DCC-4508-AE08-7D99ADB76939}" destId="{C4AF4A75-AFB9-4FE2-A189-E59D90824A61}" srcOrd="0" destOrd="0" presId="urn:microsoft.com/office/officeart/2005/8/layout/radial6"/>
    <dgm:cxn modelId="{160D7595-729A-4A57-8869-1A5B783EA9CD}" type="presOf" srcId="{DADB814C-E47A-4C47-B0F8-9B883443ECC5}" destId="{977088D6-BD58-45C8-8093-21865C31141D}" srcOrd="0" destOrd="0" presId="urn:microsoft.com/office/officeart/2005/8/layout/radial6"/>
    <dgm:cxn modelId="{E03E1458-F2F1-433A-993E-0A30275CAF53}" type="presOf" srcId="{DBA539A4-154F-42F9-B200-5DE5F51E9424}" destId="{2B8F813F-8EBA-4384-8B17-CE17C2265B93}" srcOrd="0" destOrd="0" presId="urn:microsoft.com/office/officeart/2005/8/layout/radial6"/>
    <dgm:cxn modelId="{F1F8F2B9-3A36-4702-A593-BAC2C3B966A2}" type="presOf" srcId="{AD299DB7-A063-4E74-AC07-1B778CFA3184}" destId="{3ABAB50E-79CF-4AE4-975F-C94AF0B53ADB}" srcOrd="0" destOrd="0" presId="urn:microsoft.com/office/officeart/2005/8/layout/radial6"/>
    <dgm:cxn modelId="{3A21D14A-49C4-4984-926E-28A4682993DD}" srcId="{78152E8C-2CC8-4CEE-BEFD-E84EF0D39E4A}" destId="{B702F8EC-CCB5-4E01-AB71-05EBC54B2E77}" srcOrd="2" destOrd="0" parTransId="{72E9622A-8C52-41F8-B34B-65280BCA64F7}" sibTransId="{2BAF63FB-F535-4C27-9773-40E7AB4E3BB7}"/>
    <dgm:cxn modelId="{E010884F-BDF7-4C95-8337-5E47201B20B5}" type="presOf" srcId="{EA61EE83-C2D5-40FC-9104-87A978AC8DF6}" destId="{76DD8B92-56A7-4F33-B4CC-48E5D44F8C84}" srcOrd="0" destOrd="0" presId="urn:microsoft.com/office/officeart/2005/8/layout/radial6"/>
    <dgm:cxn modelId="{A601E9D8-F6F7-4F4D-A9C2-4A093DE65B05}" type="presOf" srcId="{BEBDCA70-0AB4-4C56-AF61-69E986435E68}" destId="{1B1076B1-AAB2-444E-AE16-692ED55160F4}" srcOrd="0" destOrd="0" presId="urn:microsoft.com/office/officeart/2005/8/layout/radial6"/>
    <dgm:cxn modelId="{E5893FB8-0B52-49E4-A4BB-61DB393603C1}" type="presOf" srcId="{05A16AB0-0A11-4117-B6AB-044069D2CC93}" destId="{CA611705-E376-4C47-8461-96B192266C88}" srcOrd="0" destOrd="0" presId="urn:microsoft.com/office/officeart/2005/8/layout/radial6"/>
    <dgm:cxn modelId="{F5FF2484-BBC0-4B74-B180-BDE6D8AE3011}" type="presOf" srcId="{B702F8EC-CCB5-4E01-AB71-05EBC54B2E77}" destId="{988494F2-5FFD-4875-9534-D74D69E0D4FB}" srcOrd="0" destOrd="0" presId="urn:microsoft.com/office/officeart/2005/8/layout/radial6"/>
    <dgm:cxn modelId="{9B3DAFD1-5D06-4E35-B1AF-011F03F857B6}" srcId="{78152E8C-2CC8-4CEE-BEFD-E84EF0D39E4A}" destId="{DF015F76-FD76-40A1-B69A-4F4FD616BCA5}" srcOrd="3" destOrd="0" parTransId="{EF8B6C28-DC32-4279-8821-6E4D623E7A95}" sibTransId="{DADB814C-E47A-4C47-B0F8-9B883443ECC5}"/>
    <dgm:cxn modelId="{54BEF0F6-7BA9-4461-BEEF-246DA0D1A8BE}" srcId="{DBA539A4-154F-42F9-B200-5DE5F51E9424}" destId="{78152E8C-2CC8-4CEE-BEFD-E84EF0D39E4A}" srcOrd="0" destOrd="0" parTransId="{867E817B-C2CF-4EE3-B48D-73AE422E99BA}" sibTransId="{58E512A9-27D9-4145-BA32-1F6B4ECA8BAF}"/>
    <dgm:cxn modelId="{651EFD92-EEA0-4E3C-9D93-950D70D234B8}" type="presOf" srcId="{78152E8C-2CC8-4CEE-BEFD-E84EF0D39E4A}" destId="{ABCC3539-4DA8-4C16-91DD-D714689427D6}" srcOrd="0" destOrd="0" presId="urn:microsoft.com/office/officeart/2005/8/layout/radial6"/>
    <dgm:cxn modelId="{5156F2B0-11CD-43FF-B1D7-865E87747125}" srcId="{78152E8C-2CC8-4CEE-BEFD-E84EF0D39E4A}" destId="{AD299DB7-A063-4E74-AC07-1B778CFA3184}" srcOrd="0" destOrd="0" parTransId="{54C81939-864E-4359-97FE-818C94D784F0}" sibTransId="{82EF4F1F-1DCC-4508-AE08-7D99ADB76939}"/>
    <dgm:cxn modelId="{5B297007-4E28-418E-BBAF-0B0E967B7F69}" srcId="{78152E8C-2CC8-4CEE-BEFD-E84EF0D39E4A}" destId="{A25D5759-E360-498B-9CF8-3BEF44440402}" srcOrd="1" destOrd="0" parTransId="{0B87684D-6489-4B99-9330-08F4EB89B03C}" sibTransId="{05A16AB0-0A11-4117-B6AB-044069D2CC93}"/>
    <dgm:cxn modelId="{D9028489-5490-4344-B0F9-91781BCC2187}" type="presOf" srcId="{DF015F76-FD76-40A1-B69A-4F4FD616BCA5}" destId="{437CFBDA-E65B-4D3F-BD7B-986801B4CB1F}" srcOrd="0" destOrd="0" presId="urn:microsoft.com/office/officeart/2005/8/layout/radial6"/>
    <dgm:cxn modelId="{0C8826BA-51A9-41DA-9985-71B6550381BE}" type="presOf" srcId="{2BAF63FB-F535-4C27-9773-40E7AB4E3BB7}" destId="{FEF6DBE6-8765-463A-965E-312C8D38AF2A}" srcOrd="0" destOrd="0" presId="urn:microsoft.com/office/officeart/2005/8/layout/radial6"/>
    <dgm:cxn modelId="{C3C99430-04F4-4380-B073-9A047B2F67EB}" type="presParOf" srcId="{2B8F813F-8EBA-4384-8B17-CE17C2265B93}" destId="{ABCC3539-4DA8-4C16-91DD-D714689427D6}" srcOrd="0" destOrd="0" presId="urn:microsoft.com/office/officeart/2005/8/layout/radial6"/>
    <dgm:cxn modelId="{EFFE5114-CC91-43AB-B7DC-375A63F8AFEC}" type="presParOf" srcId="{2B8F813F-8EBA-4384-8B17-CE17C2265B93}" destId="{3ABAB50E-79CF-4AE4-975F-C94AF0B53ADB}" srcOrd="1" destOrd="0" presId="urn:microsoft.com/office/officeart/2005/8/layout/radial6"/>
    <dgm:cxn modelId="{6B19A5BB-9822-4CC2-8940-1293455B616D}" type="presParOf" srcId="{2B8F813F-8EBA-4384-8B17-CE17C2265B93}" destId="{DC846C7B-AB29-4CB7-9115-49622428C2A4}" srcOrd="2" destOrd="0" presId="urn:microsoft.com/office/officeart/2005/8/layout/radial6"/>
    <dgm:cxn modelId="{6E3E4364-59DC-4D50-B3D5-69AA00BCE1EE}" type="presParOf" srcId="{2B8F813F-8EBA-4384-8B17-CE17C2265B93}" destId="{C4AF4A75-AFB9-4FE2-A189-E59D90824A61}" srcOrd="3" destOrd="0" presId="urn:microsoft.com/office/officeart/2005/8/layout/radial6"/>
    <dgm:cxn modelId="{57F08629-81BE-495A-B446-3D192FD64034}" type="presParOf" srcId="{2B8F813F-8EBA-4384-8B17-CE17C2265B93}" destId="{E8EC1FD5-E19E-4A8A-81FA-50A4CC891D7C}" srcOrd="4" destOrd="0" presId="urn:microsoft.com/office/officeart/2005/8/layout/radial6"/>
    <dgm:cxn modelId="{123C8754-41DB-4E7F-8FA0-BA8A2C6F6C78}" type="presParOf" srcId="{2B8F813F-8EBA-4384-8B17-CE17C2265B93}" destId="{9F956807-8FD8-45E9-A548-E98213472FA6}" srcOrd="5" destOrd="0" presId="urn:microsoft.com/office/officeart/2005/8/layout/radial6"/>
    <dgm:cxn modelId="{F26BF830-EEF8-4462-90E3-5D30608D82D8}" type="presParOf" srcId="{2B8F813F-8EBA-4384-8B17-CE17C2265B93}" destId="{CA611705-E376-4C47-8461-96B192266C88}" srcOrd="6" destOrd="0" presId="urn:microsoft.com/office/officeart/2005/8/layout/radial6"/>
    <dgm:cxn modelId="{05F16C4C-3CC1-493F-BAB9-D9AE09AE0890}" type="presParOf" srcId="{2B8F813F-8EBA-4384-8B17-CE17C2265B93}" destId="{988494F2-5FFD-4875-9534-D74D69E0D4FB}" srcOrd="7" destOrd="0" presId="urn:microsoft.com/office/officeart/2005/8/layout/radial6"/>
    <dgm:cxn modelId="{E0F67020-1EDA-468B-8044-5332834B3393}" type="presParOf" srcId="{2B8F813F-8EBA-4384-8B17-CE17C2265B93}" destId="{01C3EAD8-BE35-4082-96F5-B4781F7C3568}" srcOrd="8" destOrd="0" presId="urn:microsoft.com/office/officeart/2005/8/layout/radial6"/>
    <dgm:cxn modelId="{BBEA584E-9B34-4B71-8A30-EFB368F39794}" type="presParOf" srcId="{2B8F813F-8EBA-4384-8B17-CE17C2265B93}" destId="{FEF6DBE6-8765-463A-965E-312C8D38AF2A}" srcOrd="9" destOrd="0" presId="urn:microsoft.com/office/officeart/2005/8/layout/radial6"/>
    <dgm:cxn modelId="{3E0B59BF-CD5A-48E5-B3DB-B0063BE9150B}" type="presParOf" srcId="{2B8F813F-8EBA-4384-8B17-CE17C2265B93}" destId="{437CFBDA-E65B-4D3F-BD7B-986801B4CB1F}" srcOrd="10" destOrd="0" presId="urn:microsoft.com/office/officeart/2005/8/layout/radial6"/>
    <dgm:cxn modelId="{64DD9614-05FE-4314-AE20-F2A9468149AC}" type="presParOf" srcId="{2B8F813F-8EBA-4384-8B17-CE17C2265B93}" destId="{2FBAE767-D36A-4910-B6A2-E09475E6C1B6}" srcOrd="11" destOrd="0" presId="urn:microsoft.com/office/officeart/2005/8/layout/radial6"/>
    <dgm:cxn modelId="{29E09DA6-5071-4E61-886F-A85524293E81}" type="presParOf" srcId="{2B8F813F-8EBA-4384-8B17-CE17C2265B93}" destId="{977088D6-BD58-45C8-8093-21865C31141D}" srcOrd="12" destOrd="0" presId="urn:microsoft.com/office/officeart/2005/8/layout/radial6"/>
    <dgm:cxn modelId="{C22101BC-A9B9-4DE8-A398-0198489A0DC0}" type="presParOf" srcId="{2B8F813F-8EBA-4384-8B17-CE17C2265B93}" destId="{76DD8B92-56A7-4F33-B4CC-48E5D44F8C84}" srcOrd="13" destOrd="0" presId="urn:microsoft.com/office/officeart/2005/8/layout/radial6"/>
    <dgm:cxn modelId="{B6ABE454-5584-4A07-98EA-BABBD2291350}" type="presParOf" srcId="{2B8F813F-8EBA-4384-8B17-CE17C2265B93}" destId="{BEB411B3-05D2-48ED-A4E5-F19362E08931}" srcOrd="14" destOrd="0" presId="urn:microsoft.com/office/officeart/2005/8/layout/radial6"/>
    <dgm:cxn modelId="{9A41F1C1-2F1D-4344-B130-F0F8835925A7}" type="presParOf" srcId="{2B8F813F-8EBA-4384-8B17-CE17C2265B93}" destId="{1B1076B1-AAB2-444E-AE16-692ED55160F4}"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076B1-AAB2-444E-AE16-692ED55160F4}">
      <dsp:nvSpPr>
        <dsp:cNvPr id="0" name=""/>
        <dsp:cNvSpPr/>
      </dsp:nvSpPr>
      <dsp:spPr>
        <a:xfrm>
          <a:off x="1293000" y="26023"/>
          <a:ext cx="4345974" cy="3913941"/>
        </a:xfrm>
        <a:prstGeom prst="blockArc">
          <a:avLst>
            <a:gd name="adj1" fmla="val 11777033"/>
            <a:gd name="adj2" fmla="val 18686935"/>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7088D6-BD58-45C8-8093-21865C31141D}">
      <dsp:nvSpPr>
        <dsp:cNvPr id="0" name=""/>
        <dsp:cNvSpPr/>
      </dsp:nvSpPr>
      <dsp:spPr>
        <a:xfrm>
          <a:off x="1586300" y="350247"/>
          <a:ext cx="3286686" cy="4345974"/>
        </a:xfrm>
        <a:prstGeom prst="blockArc">
          <a:avLst>
            <a:gd name="adj1" fmla="val 8539453"/>
            <a:gd name="adj2" fmla="val 12481001"/>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F6DBE6-8765-463A-965E-312C8D38AF2A}">
      <dsp:nvSpPr>
        <dsp:cNvPr id="0" name=""/>
        <dsp:cNvSpPr/>
      </dsp:nvSpPr>
      <dsp:spPr>
        <a:xfrm>
          <a:off x="1778153" y="1542545"/>
          <a:ext cx="7195810" cy="3874827"/>
        </a:xfrm>
        <a:prstGeom prst="blockArc">
          <a:avLst>
            <a:gd name="adj1" fmla="val 21591763"/>
            <a:gd name="adj2" fmla="val 10791763"/>
            <a:gd name="adj3" fmla="val 31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611705-E376-4C47-8461-96B192266C88}">
      <dsp:nvSpPr>
        <dsp:cNvPr id="0" name=""/>
        <dsp:cNvSpPr/>
      </dsp:nvSpPr>
      <dsp:spPr>
        <a:xfrm>
          <a:off x="5104405" y="408457"/>
          <a:ext cx="4345974" cy="4345974"/>
        </a:xfrm>
        <a:prstGeom prst="blockArc">
          <a:avLst>
            <a:gd name="adj1" fmla="val 19989752"/>
            <a:gd name="adj2" fmla="val 2263601"/>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AF4A75-AFB9-4FE2-A189-E59D90824A61}">
      <dsp:nvSpPr>
        <dsp:cNvPr id="0" name=""/>
        <dsp:cNvSpPr/>
      </dsp:nvSpPr>
      <dsp:spPr>
        <a:xfrm>
          <a:off x="4840803" y="62423"/>
          <a:ext cx="4345974" cy="3769872"/>
        </a:xfrm>
        <a:prstGeom prst="blockArc">
          <a:avLst>
            <a:gd name="adj1" fmla="val 13839173"/>
            <a:gd name="adj2" fmla="val 20574726"/>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CC3539-4DA8-4C16-91DD-D714689427D6}">
      <dsp:nvSpPr>
        <dsp:cNvPr id="0" name=""/>
        <dsp:cNvSpPr/>
      </dsp:nvSpPr>
      <dsp:spPr>
        <a:xfrm>
          <a:off x="3367391" y="1392870"/>
          <a:ext cx="3785045" cy="2660587"/>
        </a:xfrm>
        <a:prstGeom prst="bevel">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uk-UA" sz="4000" b="1" kern="1200" dirty="0" smtClean="0"/>
            <a:t>Необхідні умови для життя рослин </a:t>
          </a:r>
          <a:endParaRPr lang="ru-RU" sz="4000" b="1" kern="1200" dirty="0"/>
        </a:p>
      </dsp:txBody>
      <dsp:txXfrm>
        <a:off x="3699964" y="1725443"/>
        <a:ext cx="3119899" cy="1995441"/>
      </dsp:txXfrm>
    </dsp:sp>
    <dsp:sp modelId="{3ABAB50E-79CF-4AE4-975F-C94AF0B53ADB}">
      <dsp:nvSpPr>
        <dsp:cNvPr id="0" name=""/>
        <dsp:cNvSpPr/>
      </dsp:nvSpPr>
      <dsp:spPr>
        <a:xfrm>
          <a:off x="4103453" y="219765"/>
          <a:ext cx="2233251" cy="937356"/>
        </a:xfrm>
        <a:prstGeom prst="ellipse">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uk-UA" sz="4000" b="1" kern="1200" dirty="0" smtClean="0">
              <a:solidFill>
                <a:schemeClr val="bg1"/>
              </a:solidFill>
            </a:rPr>
            <a:t>Світло </a:t>
          </a:r>
          <a:endParaRPr lang="ru-RU" sz="4000" b="1" kern="1200" dirty="0">
            <a:solidFill>
              <a:schemeClr val="bg1"/>
            </a:solidFill>
          </a:endParaRPr>
        </a:p>
      </dsp:txBody>
      <dsp:txXfrm>
        <a:off x="4430505" y="357038"/>
        <a:ext cx="1579147" cy="662810"/>
      </dsp:txXfrm>
    </dsp:sp>
    <dsp:sp modelId="{E8EC1FD5-E19E-4A8A-81FA-50A4CC891D7C}">
      <dsp:nvSpPr>
        <dsp:cNvPr id="0" name=""/>
        <dsp:cNvSpPr/>
      </dsp:nvSpPr>
      <dsp:spPr>
        <a:xfrm>
          <a:off x="7577834" y="1248512"/>
          <a:ext cx="2033637" cy="915301"/>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uk-UA" sz="4000" b="1" kern="1200" dirty="0" smtClean="0">
              <a:solidFill>
                <a:schemeClr val="bg1"/>
              </a:solidFill>
            </a:rPr>
            <a:t>Тепло </a:t>
          </a:r>
          <a:endParaRPr lang="ru-RU" sz="4000" b="1" kern="1200" dirty="0">
            <a:solidFill>
              <a:schemeClr val="bg1"/>
            </a:solidFill>
          </a:endParaRPr>
        </a:p>
      </dsp:txBody>
      <dsp:txXfrm>
        <a:off x="7875653" y="1382555"/>
        <a:ext cx="1437999" cy="647215"/>
      </dsp:txXfrm>
    </dsp:sp>
    <dsp:sp modelId="{988494F2-5FFD-4875-9534-D74D69E0D4FB}">
      <dsp:nvSpPr>
        <dsp:cNvPr id="0" name=""/>
        <dsp:cNvSpPr/>
      </dsp:nvSpPr>
      <dsp:spPr>
        <a:xfrm>
          <a:off x="6975062" y="3437155"/>
          <a:ext cx="2808931" cy="1052058"/>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uk-UA" sz="4000" b="1" kern="1200" dirty="0" smtClean="0">
              <a:solidFill>
                <a:schemeClr val="bg1"/>
              </a:solidFill>
            </a:rPr>
            <a:t>Повітря </a:t>
          </a:r>
          <a:endParaRPr lang="ru-RU" sz="4000" b="1" kern="1200" dirty="0">
            <a:solidFill>
              <a:schemeClr val="bg1"/>
            </a:solidFill>
          </a:endParaRPr>
        </a:p>
      </dsp:txBody>
      <dsp:txXfrm>
        <a:off x="7386420" y="3591225"/>
        <a:ext cx="1986215" cy="743918"/>
      </dsp:txXfrm>
    </dsp:sp>
    <dsp:sp modelId="{437CFBDA-E65B-4D3F-BD7B-986801B4CB1F}">
      <dsp:nvSpPr>
        <dsp:cNvPr id="0" name=""/>
        <dsp:cNvSpPr/>
      </dsp:nvSpPr>
      <dsp:spPr>
        <a:xfrm>
          <a:off x="863661" y="3553100"/>
          <a:ext cx="2215694" cy="850875"/>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uk-UA" sz="4000" b="1" kern="1200" dirty="0" smtClean="0">
              <a:solidFill>
                <a:schemeClr val="bg1"/>
              </a:solidFill>
            </a:rPr>
            <a:t>Вода </a:t>
          </a:r>
          <a:endParaRPr lang="ru-RU" sz="4000" b="1" kern="1200" dirty="0">
            <a:solidFill>
              <a:schemeClr val="bg1"/>
            </a:solidFill>
          </a:endParaRPr>
        </a:p>
      </dsp:txBody>
      <dsp:txXfrm>
        <a:off x="1188142" y="3677708"/>
        <a:ext cx="1566732" cy="601659"/>
      </dsp:txXfrm>
    </dsp:sp>
    <dsp:sp modelId="{76DD8B92-56A7-4F33-B4CC-48E5D44F8C84}">
      <dsp:nvSpPr>
        <dsp:cNvPr id="0" name=""/>
        <dsp:cNvSpPr/>
      </dsp:nvSpPr>
      <dsp:spPr>
        <a:xfrm>
          <a:off x="120095" y="1032343"/>
          <a:ext cx="3315127" cy="1303783"/>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uk-UA" sz="4000" b="1" kern="1200" dirty="0" smtClean="0">
              <a:solidFill>
                <a:schemeClr val="bg1"/>
              </a:solidFill>
            </a:rPr>
            <a:t>Поживні речовини </a:t>
          </a:r>
          <a:endParaRPr lang="ru-RU" sz="4000" b="1" kern="1200" dirty="0">
            <a:solidFill>
              <a:schemeClr val="bg1"/>
            </a:solidFill>
          </a:endParaRPr>
        </a:p>
      </dsp:txBody>
      <dsp:txXfrm>
        <a:off x="605584" y="1223278"/>
        <a:ext cx="2344149" cy="92191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83D0F-16AD-4207-BA1B-9AA45B8CA75D}" type="datetimeFigureOut">
              <a:rPr lang="ru-RU" smtClean="0"/>
              <a:t>27.01.2026</a:t>
            </a:fld>
            <a:endParaRPr lang="ru-RU"/>
          </a:p>
        </p:txBody>
      </p:sp>
      <p:sp>
        <p:nvSpPr>
          <p:cNvPr id="4" name="Образ слайда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4673B-B7F4-4A21-9006-118821B4FAEC}" type="slidenum">
              <a:rPr lang="ru-RU" smtClean="0"/>
              <a:t>‹#›</a:t>
            </a:fld>
            <a:endParaRPr lang="ru-RU"/>
          </a:p>
        </p:txBody>
      </p:sp>
    </p:spTree>
    <p:extLst>
      <p:ext uri="{BB962C8B-B14F-4D97-AF65-F5344CB8AC3E}">
        <p14:creationId xmlns:p14="http://schemas.microsoft.com/office/powerpoint/2010/main" val="744948756"/>
      </p:ext>
    </p:extLst>
  </p:cSld>
  <p:clrMap bg1="lt1" tx1="dk1" bg2="lt2" tx2="dk2" accent1="accent1" accent2="accent2" accent3="accent3" accent4="accent4" accent5="accent5" accent6="accent6" hlink="hlink" folHlink="folHlink"/>
  <p:notesStyle>
    <a:lvl1pPr marL="0" algn="l" defTabSz="1042873" rtl="0" eaLnBrk="1" latinLnBrk="0" hangingPunct="1">
      <a:defRPr sz="1400" kern="1200">
        <a:solidFill>
          <a:schemeClr val="tx1"/>
        </a:solidFill>
        <a:latin typeface="+mn-lt"/>
        <a:ea typeface="+mn-ea"/>
        <a:cs typeface="+mn-cs"/>
      </a:defRPr>
    </a:lvl1pPr>
    <a:lvl2pPr marL="521437" algn="l" defTabSz="1042873" rtl="0" eaLnBrk="1" latinLnBrk="0" hangingPunct="1">
      <a:defRPr sz="1400" kern="1200">
        <a:solidFill>
          <a:schemeClr val="tx1"/>
        </a:solidFill>
        <a:latin typeface="+mn-lt"/>
        <a:ea typeface="+mn-ea"/>
        <a:cs typeface="+mn-cs"/>
      </a:defRPr>
    </a:lvl2pPr>
    <a:lvl3pPr marL="1042873" algn="l" defTabSz="1042873" rtl="0" eaLnBrk="1" latinLnBrk="0" hangingPunct="1">
      <a:defRPr sz="1400" kern="1200">
        <a:solidFill>
          <a:schemeClr val="tx1"/>
        </a:solidFill>
        <a:latin typeface="+mn-lt"/>
        <a:ea typeface="+mn-ea"/>
        <a:cs typeface="+mn-cs"/>
      </a:defRPr>
    </a:lvl3pPr>
    <a:lvl4pPr marL="1564310" algn="l" defTabSz="1042873" rtl="0" eaLnBrk="1" latinLnBrk="0" hangingPunct="1">
      <a:defRPr sz="1400" kern="1200">
        <a:solidFill>
          <a:schemeClr val="tx1"/>
        </a:solidFill>
        <a:latin typeface="+mn-lt"/>
        <a:ea typeface="+mn-ea"/>
        <a:cs typeface="+mn-cs"/>
      </a:defRPr>
    </a:lvl4pPr>
    <a:lvl5pPr marL="2085746" algn="l" defTabSz="1042873" rtl="0" eaLnBrk="1" latinLnBrk="0" hangingPunct="1">
      <a:defRPr sz="1400" kern="1200">
        <a:solidFill>
          <a:schemeClr val="tx1"/>
        </a:solidFill>
        <a:latin typeface="+mn-lt"/>
        <a:ea typeface="+mn-ea"/>
        <a:cs typeface="+mn-cs"/>
      </a:defRPr>
    </a:lvl5pPr>
    <a:lvl6pPr marL="2607183" algn="l" defTabSz="1042873" rtl="0" eaLnBrk="1" latinLnBrk="0" hangingPunct="1">
      <a:defRPr sz="1400" kern="1200">
        <a:solidFill>
          <a:schemeClr val="tx1"/>
        </a:solidFill>
        <a:latin typeface="+mn-lt"/>
        <a:ea typeface="+mn-ea"/>
        <a:cs typeface="+mn-cs"/>
      </a:defRPr>
    </a:lvl6pPr>
    <a:lvl7pPr marL="3128620" algn="l" defTabSz="1042873" rtl="0" eaLnBrk="1" latinLnBrk="0" hangingPunct="1">
      <a:defRPr sz="1400" kern="1200">
        <a:solidFill>
          <a:schemeClr val="tx1"/>
        </a:solidFill>
        <a:latin typeface="+mn-lt"/>
        <a:ea typeface="+mn-ea"/>
        <a:cs typeface="+mn-cs"/>
      </a:defRPr>
    </a:lvl7pPr>
    <a:lvl8pPr marL="3650056" algn="l" defTabSz="1042873" rtl="0" eaLnBrk="1" latinLnBrk="0" hangingPunct="1">
      <a:defRPr sz="1400" kern="1200">
        <a:solidFill>
          <a:schemeClr val="tx1"/>
        </a:solidFill>
        <a:latin typeface="+mn-lt"/>
        <a:ea typeface="+mn-ea"/>
        <a:cs typeface="+mn-cs"/>
      </a:defRPr>
    </a:lvl8pPr>
    <a:lvl9pPr marL="4171493" algn="l" defTabSz="104287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8916"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A4CF84A-00E9-4041-ACA3-6777E3961811}" type="slidenum">
              <a:rPr lang="ru-RU" altLang="ru-RU" smtClean="0"/>
              <a:pPr fontAlgn="base">
                <a:spcBef>
                  <a:spcPct val="0"/>
                </a:spcBef>
                <a:spcAft>
                  <a:spcPct val="0"/>
                </a:spcAft>
                <a:defRPr/>
              </a:pPr>
              <a:t>5</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3805" y="2130920"/>
            <a:ext cx="10356454" cy="147036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7610" y="3887100"/>
            <a:ext cx="8528844" cy="1753006"/>
          </a:xfrm>
        </p:spPr>
        <p:txBody>
          <a:bodyPr/>
          <a:lstStyle>
            <a:lvl1pPr marL="0" indent="0" algn="ctr">
              <a:buNone/>
              <a:defRPr>
                <a:solidFill>
                  <a:schemeClr val="tx1">
                    <a:tint val="75000"/>
                  </a:schemeClr>
                </a:solidFill>
              </a:defRPr>
            </a:lvl1pPr>
            <a:lvl2pPr marL="543980" indent="0" algn="ctr">
              <a:buNone/>
              <a:defRPr>
                <a:solidFill>
                  <a:schemeClr val="tx1">
                    <a:tint val="75000"/>
                  </a:schemeClr>
                </a:solidFill>
              </a:defRPr>
            </a:lvl2pPr>
            <a:lvl3pPr marL="1087960" indent="0" algn="ctr">
              <a:buNone/>
              <a:defRPr>
                <a:solidFill>
                  <a:schemeClr val="tx1">
                    <a:tint val="75000"/>
                  </a:schemeClr>
                </a:solidFill>
              </a:defRPr>
            </a:lvl3pPr>
            <a:lvl4pPr marL="1631940" indent="0" algn="ctr">
              <a:buNone/>
              <a:defRPr>
                <a:solidFill>
                  <a:schemeClr val="tx1">
                    <a:tint val="75000"/>
                  </a:schemeClr>
                </a:solidFill>
              </a:defRPr>
            </a:lvl4pPr>
            <a:lvl5pPr marL="2175920" indent="0" algn="ctr">
              <a:buNone/>
              <a:defRPr>
                <a:solidFill>
                  <a:schemeClr val="tx1">
                    <a:tint val="75000"/>
                  </a:schemeClr>
                </a:solidFill>
              </a:defRPr>
            </a:lvl5pPr>
            <a:lvl6pPr marL="2719900" indent="0" algn="ctr">
              <a:buNone/>
              <a:defRPr>
                <a:solidFill>
                  <a:schemeClr val="tx1">
                    <a:tint val="75000"/>
                  </a:schemeClr>
                </a:solidFill>
              </a:defRPr>
            </a:lvl6pPr>
            <a:lvl7pPr marL="3263880" indent="0" algn="ctr">
              <a:buNone/>
              <a:defRPr>
                <a:solidFill>
                  <a:schemeClr val="tx1">
                    <a:tint val="75000"/>
                  </a:schemeClr>
                </a:solidFill>
              </a:defRPr>
            </a:lvl7pPr>
            <a:lvl8pPr marL="3807860" indent="0" algn="ctr">
              <a:buNone/>
              <a:defRPr>
                <a:solidFill>
                  <a:schemeClr val="tx1">
                    <a:tint val="75000"/>
                  </a:schemeClr>
                </a:solidFill>
              </a:defRPr>
            </a:lvl8pPr>
            <a:lvl9pPr marL="435183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27.01.2026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868113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27.01.2026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961554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71583" y="274703"/>
            <a:ext cx="3650988" cy="585446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271" y="274703"/>
            <a:ext cx="10756244" cy="58544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27.01.2026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3652293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27.01.2026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989683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457" y="4407921"/>
            <a:ext cx="10356454" cy="1362390"/>
          </a:xfrm>
        </p:spPr>
        <p:txBody>
          <a:bodyPr anchor="t"/>
          <a:lstStyle>
            <a:lvl1pPr algn="l">
              <a:defRPr sz="4800" b="1" cap="all"/>
            </a:lvl1pPr>
          </a:lstStyle>
          <a:p>
            <a:r>
              <a:rPr lang="ru-RU" smtClean="0"/>
              <a:t>Образец заголовка</a:t>
            </a:r>
            <a:endParaRPr lang="ru-RU"/>
          </a:p>
        </p:txBody>
      </p:sp>
      <p:sp>
        <p:nvSpPr>
          <p:cNvPr id="3" name="Текст 2"/>
          <p:cNvSpPr>
            <a:spLocks noGrp="1"/>
          </p:cNvSpPr>
          <p:nvPr>
            <p:ph type="body" idx="1"/>
          </p:nvPr>
        </p:nvSpPr>
        <p:spPr>
          <a:xfrm>
            <a:off x="962457" y="2907388"/>
            <a:ext cx="10356454" cy="1500534"/>
          </a:xfrm>
        </p:spPr>
        <p:txBody>
          <a:bodyPr anchor="b"/>
          <a:lstStyle>
            <a:lvl1pPr marL="0" indent="0">
              <a:buNone/>
              <a:defRPr sz="2400">
                <a:solidFill>
                  <a:schemeClr val="tx1">
                    <a:tint val="75000"/>
                  </a:schemeClr>
                </a:solidFill>
              </a:defRPr>
            </a:lvl1pPr>
            <a:lvl2pPr marL="543980" indent="0">
              <a:buNone/>
              <a:defRPr sz="2100">
                <a:solidFill>
                  <a:schemeClr val="tx1">
                    <a:tint val="75000"/>
                  </a:schemeClr>
                </a:solidFill>
              </a:defRPr>
            </a:lvl2pPr>
            <a:lvl3pPr marL="1087960" indent="0">
              <a:buNone/>
              <a:defRPr sz="1900">
                <a:solidFill>
                  <a:schemeClr val="tx1">
                    <a:tint val="75000"/>
                  </a:schemeClr>
                </a:solidFill>
              </a:defRPr>
            </a:lvl3pPr>
            <a:lvl4pPr marL="1631940" indent="0">
              <a:buNone/>
              <a:defRPr sz="1700">
                <a:solidFill>
                  <a:schemeClr val="tx1">
                    <a:tint val="75000"/>
                  </a:schemeClr>
                </a:solidFill>
              </a:defRPr>
            </a:lvl4pPr>
            <a:lvl5pPr marL="2175920" indent="0">
              <a:buNone/>
              <a:defRPr sz="1700">
                <a:solidFill>
                  <a:schemeClr val="tx1">
                    <a:tint val="75000"/>
                  </a:schemeClr>
                </a:solidFill>
              </a:defRPr>
            </a:lvl5pPr>
            <a:lvl6pPr marL="2719900" indent="0">
              <a:buNone/>
              <a:defRPr sz="1700">
                <a:solidFill>
                  <a:schemeClr val="tx1">
                    <a:tint val="75000"/>
                  </a:schemeClr>
                </a:solidFill>
              </a:defRPr>
            </a:lvl6pPr>
            <a:lvl7pPr marL="3263880" indent="0">
              <a:buNone/>
              <a:defRPr sz="1700">
                <a:solidFill>
                  <a:schemeClr val="tx1">
                    <a:tint val="75000"/>
                  </a:schemeClr>
                </a:solidFill>
              </a:defRPr>
            </a:lvl7pPr>
            <a:lvl8pPr marL="3807860" indent="0">
              <a:buNone/>
              <a:defRPr sz="1700">
                <a:solidFill>
                  <a:schemeClr val="tx1">
                    <a:tint val="75000"/>
                  </a:schemeClr>
                </a:solidFill>
              </a:defRPr>
            </a:lvl8pPr>
            <a:lvl9pPr marL="4351838" indent="0">
              <a:buNone/>
              <a:defRPr sz="17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66B65A-C128-4DF6-9DC2-5A7C37140CA0}" type="datetimeFigureOut">
              <a:rPr lang="ru-RU" smtClean="0"/>
              <a:t>27.01.2026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7629704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272" y="1600571"/>
            <a:ext cx="7202559"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17900" y="1600571"/>
            <a:ext cx="7204673"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66B65A-C128-4DF6-9DC2-5A7C37140CA0}" type="datetimeFigureOut">
              <a:rPr lang="ru-RU" smtClean="0"/>
              <a:t>27.01.2026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245164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3" y="274701"/>
            <a:ext cx="10965657" cy="1143265"/>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203" y="1535469"/>
            <a:ext cx="5383410" cy="639910"/>
          </a:xfrm>
        </p:spPr>
        <p:txBody>
          <a:bodyPr anchor="b"/>
          <a:lstStyle>
            <a:lvl1pPr marL="0" indent="0">
              <a:buNone/>
              <a:defRPr sz="2900" b="1"/>
            </a:lvl1pPr>
            <a:lvl2pPr marL="543980" indent="0">
              <a:buNone/>
              <a:defRPr sz="2400" b="1"/>
            </a:lvl2pPr>
            <a:lvl3pPr marL="1087960" indent="0">
              <a:buNone/>
              <a:defRPr sz="2100" b="1"/>
            </a:lvl3pPr>
            <a:lvl4pPr marL="1631940" indent="0">
              <a:buNone/>
              <a:defRPr sz="1900" b="1"/>
            </a:lvl4pPr>
            <a:lvl5pPr marL="2175920" indent="0">
              <a:buNone/>
              <a:defRPr sz="1900" b="1"/>
            </a:lvl5pPr>
            <a:lvl6pPr marL="2719900" indent="0">
              <a:buNone/>
              <a:defRPr sz="1900" b="1"/>
            </a:lvl6pPr>
            <a:lvl7pPr marL="3263880" indent="0">
              <a:buNone/>
              <a:defRPr sz="1900" b="1"/>
            </a:lvl7pPr>
            <a:lvl8pPr marL="3807860" indent="0">
              <a:buNone/>
              <a:defRPr sz="1900" b="1"/>
            </a:lvl8pPr>
            <a:lvl9pPr marL="4351838" indent="0">
              <a:buNone/>
              <a:defRPr sz="1900" b="1"/>
            </a:lvl9pPr>
          </a:lstStyle>
          <a:p>
            <a:pPr lvl="0"/>
            <a:r>
              <a:rPr lang="ru-RU" smtClean="0"/>
              <a:t>Образец текста</a:t>
            </a:r>
          </a:p>
        </p:txBody>
      </p:sp>
      <p:sp>
        <p:nvSpPr>
          <p:cNvPr id="4" name="Объект 3"/>
          <p:cNvSpPr>
            <a:spLocks noGrp="1"/>
          </p:cNvSpPr>
          <p:nvPr>
            <p:ph sz="half" idx="2"/>
          </p:nvPr>
        </p:nvSpPr>
        <p:spPr>
          <a:xfrm>
            <a:off x="609203" y="2175380"/>
            <a:ext cx="5383410"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89337" y="1535469"/>
            <a:ext cx="5385525" cy="639910"/>
          </a:xfrm>
        </p:spPr>
        <p:txBody>
          <a:bodyPr anchor="b"/>
          <a:lstStyle>
            <a:lvl1pPr marL="0" indent="0">
              <a:buNone/>
              <a:defRPr sz="2900" b="1"/>
            </a:lvl1pPr>
            <a:lvl2pPr marL="543980" indent="0">
              <a:buNone/>
              <a:defRPr sz="2400" b="1"/>
            </a:lvl2pPr>
            <a:lvl3pPr marL="1087960" indent="0">
              <a:buNone/>
              <a:defRPr sz="2100" b="1"/>
            </a:lvl3pPr>
            <a:lvl4pPr marL="1631940" indent="0">
              <a:buNone/>
              <a:defRPr sz="1900" b="1"/>
            </a:lvl4pPr>
            <a:lvl5pPr marL="2175920" indent="0">
              <a:buNone/>
              <a:defRPr sz="1900" b="1"/>
            </a:lvl5pPr>
            <a:lvl6pPr marL="2719900" indent="0">
              <a:buNone/>
              <a:defRPr sz="1900" b="1"/>
            </a:lvl6pPr>
            <a:lvl7pPr marL="3263880" indent="0">
              <a:buNone/>
              <a:defRPr sz="1900" b="1"/>
            </a:lvl7pPr>
            <a:lvl8pPr marL="3807860" indent="0">
              <a:buNone/>
              <a:defRPr sz="1900" b="1"/>
            </a:lvl8pPr>
            <a:lvl9pPr marL="4351838" indent="0">
              <a:buNone/>
              <a:defRPr sz="1900" b="1"/>
            </a:lvl9pPr>
          </a:lstStyle>
          <a:p>
            <a:pPr lvl="0"/>
            <a:r>
              <a:rPr lang="ru-RU" smtClean="0"/>
              <a:t>Образец текста</a:t>
            </a:r>
          </a:p>
        </p:txBody>
      </p:sp>
      <p:sp>
        <p:nvSpPr>
          <p:cNvPr id="6" name="Объект 5"/>
          <p:cNvSpPr>
            <a:spLocks noGrp="1"/>
          </p:cNvSpPr>
          <p:nvPr>
            <p:ph sz="quarter" idx="4"/>
          </p:nvPr>
        </p:nvSpPr>
        <p:spPr>
          <a:xfrm>
            <a:off x="6189337" y="2175380"/>
            <a:ext cx="5385525"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66B65A-C128-4DF6-9DC2-5A7C37140CA0}" type="datetimeFigureOut">
              <a:rPr lang="ru-RU" smtClean="0"/>
              <a:t>27.01.2026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4132979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66B65A-C128-4DF6-9DC2-5A7C37140CA0}" type="datetimeFigureOut">
              <a:rPr lang="ru-RU" smtClean="0"/>
              <a:t>27.01.2026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129945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66B65A-C128-4DF6-9DC2-5A7C37140CA0}" type="datetimeFigureOut">
              <a:rPr lang="ru-RU" smtClean="0"/>
              <a:t>27.01.2026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897558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5" y="273113"/>
            <a:ext cx="4008473" cy="1162319"/>
          </a:xfrm>
        </p:spPr>
        <p:txBody>
          <a:bodyPr anchor="b"/>
          <a:lstStyle>
            <a:lvl1pPr algn="l">
              <a:defRPr sz="2400" b="1"/>
            </a:lvl1pPr>
          </a:lstStyle>
          <a:p>
            <a:r>
              <a:rPr lang="ru-RU" smtClean="0"/>
              <a:t>Образец заголовка</a:t>
            </a:r>
            <a:endParaRPr lang="ru-RU"/>
          </a:p>
        </p:txBody>
      </p:sp>
      <p:sp>
        <p:nvSpPr>
          <p:cNvPr id="3" name="Объект 2"/>
          <p:cNvSpPr>
            <a:spLocks noGrp="1"/>
          </p:cNvSpPr>
          <p:nvPr>
            <p:ph idx="1"/>
          </p:nvPr>
        </p:nvSpPr>
        <p:spPr>
          <a:xfrm>
            <a:off x="4763630" y="273115"/>
            <a:ext cx="6811230"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205" y="1435434"/>
            <a:ext cx="4008473" cy="4692149"/>
          </a:xfrm>
        </p:spPr>
        <p:txBody>
          <a:bodyPr/>
          <a:lstStyle>
            <a:lvl1pPr marL="0" indent="0">
              <a:buNone/>
              <a:defRPr sz="1700"/>
            </a:lvl1pPr>
            <a:lvl2pPr marL="543980" indent="0">
              <a:buNone/>
              <a:defRPr sz="1400"/>
            </a:lvl2pPr>
            <a:lvl3pPr marL="1087960" indent="0">
              <a:buNone/>
              <a:defRPr sz="1200"/>
            </a:lvl3pPr>
            <a:lvl4pPr marL="1631940" indent="0">
              <a:buNone/>
              <a:defRPr sz="1100"/>
            </a:lvl4pPr>
            <a:lvl5pPr marL="2175920" indent="0">
              <a:buNone/>
              <a:defRPr sz="1100"/>
            </a:lvl5pPr>
            <a:lvl6pPr marL="2719900" indent="0">
              <a:buNone/>
              <a:defRPr sz="1100"/>
            </a:lvl6pPr>
            <a:lvl7pPr marL="3263880" indent="0">
              <a:buNone/>
              <a:defRPr sz="1100"/>
            </a:lvl7pPr>
            <a:lvl8pPr marL="3807860" indent="0">
              <a:buNone/>
              <a:defRPr sz="1100"/>
            </a:lvl8pPr>
            <a:lvl9pPr marL="4351838"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1766B65A-C128-4DF6-9DC2-5A7C37140CA0}" type="datetimeFigureOut">
              <a:rPr lang="ru-RU" smtClean="0"/>
              <a:t>27.01.2026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339642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8162" y="4801713"/>
            <a:ext cx="7310438" cy="566869"/>
          </a:xfrm>
        </p:spPr>
        <p:txBody>
          <a:bodyPr anchor="b"/>
          <a:lstStyle>
            <a:lvl1pPr algn="l">
              <a:defRPr sz="2400" b="1"/>
            </a:lvl1pPr>
          </a:lstStyle>
          <a:p>
            <a:r>
              <a:rPr lang="ru-RU" smtClean="0"/>
              <a:t>Образец заголовка</a:t>
            </a:r>
            <a:endParaRPr lang="ru-RU"/>
          </a:p>
        </p:txBody>
      </p:sp>
      <p:sp>
        <p:nvSpPr>
          <p:cNvPr id="3" name="Рисунок 2"/>
          <p:cNvSpPr>
            <a:spLocks noGrp="1"/>
          </p:cNvSpPr>
          <p:nvPr>
            <p:ph type="pic" idx="1"/>
          </p:nvPr>
        </p:nvSpPr>
        <p:spPr>
          <a:xfrm>
            <a:off x="2388162" y="612918"/>
            <a:ext cx="7310438" cy="4115753"/>
          </a:xfrm>
        </p:spPr>
        <p:txBody>
          <a:bodyPr/>
          <a:lstStyle>
            <a:lvl1pPr marL="0" indent="0">
              <a:buNone/>
              <a:defRPr sz="3800"/>
            </a:lvl1pPr>
            <a:lvl2pPr marL="543980" indent="0">
              <a:buNone/>
              <a:defRPr sz="3300"/>
            </a:lvl2pPr>
            <a:lvl3pPr marL="1087960" indent="0">
              <a:buNone/>
              <a:defRPr sz="2900"/>
            </a:lvl3pPr>
            <a:lvl4pPr marL="1631940" indent="0">
              <a:buNone/>
              <a:defRPr sz="2400"/>
            </a:lvl4pPr>
            <a:lvl5pPr marL="2175920" indent="0">
              <a:buNone/>
              <a:defRPr sz="2400"/>
            </a:lvl5pPr>
            <a:lvl6pPr marL="2719900" indent="0">
              <a:buNone/>
              <a:defRPr sz="2400"/>
            </a:lvl6pPr>
            <a:lvl7pPr marL="3263880" indent="0">
              <a:buNone/>
              <a:defRPr sz="2400"/>
            </a:lvl7pPr>
            <a:lvl8pPr marL="3807860" indent="0">
              <a:buNone/>
              <a:defRPr sz="2400"/>
            </a:lvl8pPr>
            <a:lvl9pPr marL="4351838" indent="0">
              <a:buNone/>
              <a:defRPr sz="2400"/>
            </a:lvl9pPr>
          </a:lstStyle>
          <a:p>
            <a:endParaRPr lang="ru-RU"/>
          </a:p>
        </p:txBody>
      </p:sp>
      <p:sp>
        <p:nvSpPr>
          <p:cNvPr id="4" name="Текст 3"/>
          <p:cNvSpPr>
            <a:spLocks noGrp="1"/>
          </p:cNvSpPr>
          <p:nvPr>
            <p:ph type="body" sz="half" idx="2"/>
          </p:nvPr>
        </p:nvSpPr>
        <p:spPr>
          <a:xfrm>
            <a:off x="2388162" y="5368581"/>
            <a:ext cx="7310438" cy="805048"/>
          </a:xfrm>
        </p:spPr>
        <p:txBody>
          <a:bodyPr/>
          <a:lstStyle>
            <a:lvl1pPr marL="0" indent="0">
              <a:buNone/>
              <a:defRPr sz="1700"/>
            </a:lvl1pPr>
            <a:lvl2pPr marL="543980" indent="0">
              <a:buNone/>
              <a:defRPr sz="1400"/>
            </a:lvl2pPr>
            <a:lvl3pPr marL="1087960" indent="0">
              <a:buNone/>
              <a:defRPr sz="1200"/>
            </a:lvl3pPr>
            <a:lvl4pPr marL="1631940" indent="0">
              <a:buNone/>
              <a:defRPr sz="1100"/>
            </a:lvl4pPr>
            <a:lvl5pPr marL="2175920" indent="0">
              <a:buNone/>
              <a:defRPr sz="1100"/>
            </a:lvl5pPr>
            <a:lvl6pPr marL="2719900" indent="0">
              <a:buNone/>
              <a:defRPr sz="1100"/>
            </a:lvl6pPr>
            <a:lvl7pPr marL="3263880" indent="0">
              <a:buNone/>
              <a:defRPr sz="1100"/>
            </a:lvl7pPr>
            <a:lvl8pPr marL="3807860" indent="0">
              <a:buNone/>
              <a:defRPr sz="1100"/>
            </a:lvl8pPr>
            <a:lvl9pPr marL="4351838"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1766B65A-C128-4DF6-9DC2-5A7C37140CA0}" type="datetimeFigureOut">
              <a:rPr lang="ru-RU" smtClean="0"/>
              <a:t>27.01.2026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685018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3" y="274701"/>
            <a:ext cx="10965657" cy="1143265"/>
          </a:xfrm>
          <a:prstGeom prst="rect">
            <a:avLst/>
          </a:prstGeom>
        </p:spPr>
        <p:txBody>
          <a:bodyPr vert="horz" lIns="108797" tIns="54398" rIns="108797" bIns="5439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203" y="1600572"/>
            <a:ext cx="10965657" cy="4527011"/>
          </a:xfrm>
          <a:prstGeom prst="rect">
            <a:avLst/>
          </a:prstGeom>
        </p:spPr>
        <p:txBody>
          <a:bodyPr vert="horz" lIns="108797" tIns="54398" rIns="108797" bIns="5439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203" y="6357822"/>
            <a:ext cx="2842948" cy="365210"/>
          </a:xfrm>
          <a:prstGeom prst="rect">
            <a:avLst/>
          </a:prstGeom>
        </p:spPr>
        <p:txBody>
          <a:bodyPr vert="horz" lIns="108797" tIns="54398" rIns="108797" bIns="54398" rtlCol="0" anchor="ctr"/>
          <a:lstStyle>
            <a:lvl1pPr algn="l">
              <a:defRPr sz="1400">
                <a:solidFill>
                  <a:schemeClr val="tx1">
                    <a:tint val="75000"/>
                  </a:schemeClr>
                </a:solidFill>
              </a:defRPr>
            </a:lvl1pPr>
          </a:lstStyle>
          <a:p>
            <a:fld id="{1766B65A-C128-4DF6-9DC2-5A7C37140CA0}" type="datetimeFigureOut">
              <a:rPr lang="ru-RU" smtClean="0"/>
              <a:t>27.01.2026</a:t>
            </a:fld>
            <a:endParaRPr lang="ru-RU"/>
          </a:p>
        </p:txBody>
      </p:sp>
      <p:sp>
        <p:nvSpPr>
          <p:cNvPr id="5" name="Нижний колонтитул 4"/>
          <p:cNvSpPr>
            <a:spLocks noGrp="1"/>
          </p:cNvSpPr>
          <p:nvPr>
            <p:ph type="ftr" sz="quarter" idx="3"/>
          </p:nvPr>
        </p:nvSpPr>
        <p:spPr>
          <a:xfrm>
            <a:off x="4162888" y="6357822"/>
            <a:ext cx="3858287" cy="365210"/>
          </a:xfrm>
          <a:prstGeom prst="rect">
            <a:avLst/>
          </a:prstGeom>
        </p:spPr>
        <p:txBody>
          <a:bodyPr vert="horz" lIns="108797" tIns="54398" rIns="108797" bIns="54398"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1912" y="6357822"/>
            <a:ext cx="2842948" cy="365210"/>
          </a:xfrm>
          <a:prstGeom prst="rect">
            <a:avLst/>
          </a:prstGeom>
        </p:spPr>
        <p:txBody>
          <a:bodyPr vert="horz" lIns="108797" tIns="54398" rIns="108797" bIns="54398" rtlCol="0" anchor="ctr"/>
          <a:lstStyle>
            <a:lvl1pPr algn="r">
              <a:defRPr sz="1400">
                <a:solidFill>
                  <a:schemeClr val="tx1">
                    <a:tint val="75000"/>
                  </a:schemeClr>
                </a:solidFill>
              </a:defRPr>
            </a:lvl1pPr>
          </a:lstStyle>
          <a:p>
            <a:fld id="{A46EE957-90D1-4583-BA41-4D81D7DCA1CE}" type="slidenum">
              <a:rPr lang="ru-RU" smtClean="0"/>
              <a:t>‹#›</a:t>
            </a:fld>
            <a:endParaRPr lang="ru-RU"/>
          </a:p>
        </p:txBody>
      </p:sp>
    </p:spTree>
    <p:extLst>
      <p:ext uri="{BB962C8B-B14F-4D97-AF65-F5344CB8AC3E}">
        <p14:creationId xmlns:p14="http://schemas.microsoft.com/office/powerpoint/2010/main" val="20494247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1087960" rtl="0" eaLnBrk="1" latinLnBrk="0" hangingPunct="1">
        <a:spcBef>
          <a:spcPct val="0"/>
        </a:spcBef>
        <a:buNone/>
        <a:defRPr sz="5200" kern="1200">
          <a:solidFill>
            <a:schemeClr val="tx1"/>
          </a:solidFill>
          <a:latin typeface="+mj-lt"/>
          <a:ea typeface="+mj-ea"/>
          <a:cs typeface="+mj-cs"/>
        </a:defRPr>
      </a:lvl1pPr>
    </p:titleStyle>
    <p:bodyStyle>
      <a:lvl1pPr marL="407984" indent="-407984" algn="l" defTabSz="108796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3968" indent="-339988" algn="l" defTabSz="108796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59950" indent="-271990" algn="l" defTabSz="108796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393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791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189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587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985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3828"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ru-RU"/>
      </a:defPPr>
      <a:lvl1pPr marL="0" algn="l" defTabSz="1087960" rtl="0" eaLnBrk="1" latinLnBrk="0" hangingPunct="1">
        <a:defRPr sz="2100" kern="1200">
          <a:solidFill>
            <a:schemeClr val="tx1"/>
          </a:solidFill>
          <a:latin typeface="+mn-lt"/>
          <a:ea typeface="+mn-ea"/>
          <a:cs typeface="+mn-cs"/>
        </a:defRPr>
      </a:lvl1pPr>
      <a:lvl2pPr marL="543980" algn="l" defTabSz="1087960" rtl="0" eaLnBrk="1" latinLnBrk="0" hangingPunct="1">
        <a:defRPr sz="2100" kern="1200">
          <a:solidFill>
            <a:schemeClr val="tx1"/>
          </a:solidFill>
          <a:latin typeface="+mn-lt"/>
          <a:ea typeface="+mn-ea"/>
          <a:cs typeface="+mn-cs"/>
        </a:defRPr>
      </a:lvl2pPr>
      <a:lvl3pPr marL="1087960" algn="l" defTabSz="1087960" rtl="0" eaLnBrk="1" latinLnBrk="0" hangingPunct="1">
        <a:defRPr sz="2100" kern="1200">
          <a:solidFill>
            <a:schemeClr val="tx1"/>
          </a:solidFill>
          <a:latin typeface="+mn-lt"/>
          <a:ea typeface="+mn-ea"/>
          <a:cs typeface="+mn-cs"/>
        </a:defRPr>
      </a:lvl3pPr>
      <a:lvl4pPr marL="1631940" algn="l" defTabSz="1087960" rtl="0" eaLnBrk="1" latinLnBrk="0" hangingPunct="1">
        <a:defRPr sz="2100" kern="1200">
          <a:solidFill>
            <a:schemeClr val="tx1"/>
          </a:solidFill>
          <a:latin typeface="+mn-lt"/>
          <a:ea typeface="+mn-ea"/>
          <a:cs typeface="+mn-cs"/>
        </a:defRPr>
      </a:lvl4pPr>
      <a:lvl5pPr marL="2175920" algn="l" defTabSz="1087960" rtl="0" eaLnBrk="1" latinLnBrk="0" hangingPunct="1">
        <a:defRPr sz="2100" kern="1200">
          <a:solidFill>
            <a:schemeClr val="tx1"/>
          </a:solidFill>
          <a:latin typeface="+mn-lt"/>
          <a:ea typeface="+mn-ea"/>
          <a:cs typeface="+mn-cs"/>
        </a:defRPr>
      </a:lvl5pPr>
      <a:lvl6pPr marL="2719900" algn="l" defTabSz="1087960" rtl="0" eaLnBrk="1" latinLnBrk="0" hangingPunct="1">
        <a:defRPr sz="2100" kern="1200">
          <a:solidFill>
            <a:schemeClr val="tx1"/>
          </a:solidFill>
          <a:latin typeface="+mn-lt"/>
          <a:ea typeface="+mn-ea"/>
          <a:cs typeface="+mn-cs"/>
        </a:defRPr>
      </a:lvl6pPr>
      <a:lvl7pPr marL="3263880" algn="l" defTabSz="1087960" rtl="0" eaLnBrk="1" latinLnBrk="0" hangingPunct="1">
        <a:defRPr sz="2100" kern="1200">
          <a:solidFill>
            <a:schemeClr val="tx1"/>
          </a:solidFill>
          <a:latin typeface="+mn-lt"/>
          <a:ea typeface="+mn-ea"/>
          <a:cs typeface="+mn-cs"/>
        </a:defRPr>
      </a:lvl7pPr>
      <a:lvl8pPr marL="3807860" algn="l" defTabSz="1087960" rtl="0" eaLnBrk="1" latinLnBrk="0" hangingPunct="1">
        <a:defRPr sz="2100" kern="1200">
          <a:solidFill>
            <a:schemeClr val="tx1"/>
          </a:solidFill>
          <a:latin typeface="+mn-lt"/>
          <a:ea typeface="+mn-ea"/>
          <a:cs typeface="+mn-cs"/>
        </a:defRPr>
      </a:lvl8pPr>
      <a:lvl9pPr marL="4351838" algn="l" defTabSz="108796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48.png"/><Relationship Id="rId4" Type="http://schemas.openxmlformats.org/officeDocument/2006/relationships/image" Target="../media/image45.pn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1613" y="1125538"/>
            <a:ext cx="8830898" cy="1600438"/>
          </a:xfrm>
          <a:prstGeom prst="round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defTabSz="914400">
              <a:spcBef>
                <a:spcPct val="0"/>
              </a:spcBef>
              <a:defRPr/>
            </a:pPr>
            <a:r>
              <a:rPr lang="uk-UA" sz="4400" b="1" dirty="0" smtClean="0">
                <a:solidFill>
                  <a:schemeClr val="accent3">
                    <a:lumMod val="75000"/>
                  </a:schemeClr>
                </a:solidFill>
              </a:rPr>
              <a:t>Як середовище існування впливає на рослини</a:t>
            </a:r>
            <a:r>
              <a:rPr lang="uk-UA" sz="4400" b="1" dirty="0" smtClean="0">
                <a:solidFill>
                  <a:schemeClr val="accent3">
                    <a:lumMod val="75000"/>
                  </a:schemeClr>
                </a:solidFill>
                <a:ea typeface="Cambria" pitchFamily="18" charset="0"/>
              </a:rPr>
              <a:t>?</a:t>
            </a:r>
            <a:endParaRPr lang="ru-RU" sz="5400" b="1" dirty="0">
              <a:solidFill>
                <a:schemeClr val="accent3">
                  <a:lumMod val="75000"/>
                </a:schemeClr>
              </a:solidFill>
              <a:ea typeface="Cambria" pitchFamily="18" charset="0"/>
            </a:endParaRPr>
          </a:p>
        </p:txBody>
      </p:sp>
      <p:sp>
        <p:nvSpPr>
          <p:cNvPr id="5" name="TextBox 4"/>
          <p:cNvSpPr txBox="1"/>
          <p:nvPr/>
        </p:nvSpPr>
        <p:spPr>
          <a:xfrm>
            <a:off x="7676207" y="4149874"/>
            <a:ext cx="2736304" cy="1736646"/>
          </a:xfrm>
          <a:prstGeom prst="round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2400" b="1" dirty="0">
                <a:solidFill>
                  <a:schemeClr val="accent3">
                    <a:lumMod val="75000"/>
                  </a:schemeClr>
                </a:solidFill>
              </a:rPr>
              <a:t>Я досліджую </a:t>
            </a:r>
            <a:r>
              <a:rPr lang="ru-RU" sz="2400" b="1" dirty="0" smtClean="0">
                <a:solidFill>
                  <a:schemeClr val="accent3">
                    <a:lumMod val="75000"/>
                  </a:schemeClr>
                </a:solidFill>
              </a:rPr>
              <a:t>світ</a:t>
            </a:r>
          </a:p>
          <a:p>
            <a:pPr algn="ctr"/>
            <a:r>
              <a:rPr lang="en-US" sz="2400" b="1" dirty="0" smtClean="0">
                <a:solidFill>
                  <a:schemeClr val="accent3">
                    <a:lumMod val="75000"/>
                  </a:schemeClr>
                </a:solidFill>
              </a:rPr>
              <a:t>3</a:t>
            </a:r>
            <a:r>
              <a:rPr lang="uk-UA" sz="2400" b="1" dirty="0" smtClean="0">
                <a:solidFill>
                  <a:schemeClr val="accent3">
                    <a:lumMod val="75000"/>
                  </a:schemeClr>
                </a:solidFill>
              </a:rPr>
              <a:t> клас</a:t>
            </a:r>
            <a:endParaRPr lang="en-US" sz="2400" b="1" dirty="0" smtClean="0">
              <a:solidFill>
                <a:schemeClr val="accent3">
                  <a:lumMod val="75000"/>
                </a:schemeClr>
              </a:solidFill>
            </a:endParaRPr>
          </a:p>
          <a:p>
            <a:pPr algn="ctr"/>
            <a:r>
              <a:rPr lang="uk-UA" sz="2400" b="1" i="1" dirty="0" smtClean="0">
                <a:solidFill>
                  <a:schemeClr val="accent3">
                    <a:lumMod val="75000"/>
                  </a:schemeClr>
                </a:solidFill>
              </a:rPr>
              <a:t>Рослини</a:t>
            </a:r>
            <a:endParaRPr lang="ru-RU" sz="2400" b="1" i="1" dirty="0" smtClean="0">
              <a:solidFill>
                <a:schemeClr val="accent3">
                  <a:lumMod val="75000"/>
                </a:schemeClr>
              </a:solidFill>
            </a:endParaRPr>
          </a:p>
          <a:p>
            <a:pPr algn="ctr"/>
            <a:r>
              <a:rPr lang="uk-UA" sz="2400" b="1" dirty="0" smtClean="0">
                <a:solidFill>
                  <a:schemeClr val="accent3">
                    <a:lumMod val="75000"/>
                  </a:schemeClr>
                </a:solidFill>
              </a:rPr>
              <a:t>Урок 55</a:t>
            </a:r>
            <a:endParaRPr lang="ru-RU" sz="2400" b="1" dirty="0">
              <a:solidFill>
                <a:schemeClr val="accent3">
                  <a:lumMod val="75000"/>
                </a:schemeClr>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613" y="3910457"/>
            <a:ext cx="2638210" cy="1976063"/>
          </a:xfrm>
          <a:prstGeom prst="round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480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231" y="1472708"/>
            <a:ext cx="3058553" cy="251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76" y="4125170"/>
            <a:ext cx="2944380" cy="226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76" y="1460291"/>
            <a:ext cx="2974975" cy="255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9823" y="2327421"/>
            <a:ext cx="33044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051470" y="621482"/>
            <a:ext cx="9996927" cy="70788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uk-UA" sz="4000" b="1" dirty="0"/>
              <a:t>Чим захищаються рослини?</a:t>
            </a:r>
            <a:endParaRPr lang="ru-RU" sz="4000" b="1" dirty="0"/>
          </a:p>
        </p:txBody>
      </p:sp>
      <p:sp>
        <p:nvSpPr>
          <p:cNvPr id="5" name="Прямоугольник 4"/>
          <p:cNvSpPr/>
          <p:nvPr/>
        </p:nvSpPr>
        <p:spPr>
          <a:xfrm>
            <a:off x="3912692" y="1460291"/>
            <a:ext cx="1770806"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uk-UA" altLang="ru-RU" sz="3200" b="1" dirty="0">
                <a:solidFill>
                  <a:schemeClr val="accent3">
                    <a:lumMod val="75000"/>
                  </a:schemeClr>
                </a:solidFill>
              </a:rPr>
              <a:t>Троянда </a:t>
            </a:r>
            <a:endParaRPr lang="ru-RU" sz="3200" b="1" dirty="0">
              <a:solidFill>
                <a:schemeClr val="accent3">
                  <a:lumMod val="75000"/>
                </a:schemeClr>
              </a:solidFill>
            </a:endParaRPr>
          </a:p>
        </p:txBody>
      </p:sp>
      <p:sp>
        <p:nvSpPr>
          <p:cNvPr id="6" name="Прямоугольник 5"/>
          <p:cNvSpPr/>
          <p:nvPr/>
        </p:nvSpPr>
        <p:spPr>
          <a:xfrm>
            <a:off x="4075290" y="5809041"/>
            <a:ext cx="2063385"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uk-UA" altLang="ru-RU" sz="3200" b="1" dirty="0">
                <a:solidFill>
                  <a:schemeClr val="accent3">
                    <a:lumMod val="75000"/>
                  </a:schemeClr>
                </a:solidFill>
              </a:rPr>
              <a:t>Шипшина </a:t>
            </a:r>
            <a:endParaRPr lang="ru-RU" sz="3200" b="1" dirty="0">
              <a:solidFill>
                <a:schemeClr val="accent3">
                  <a:lumMod val="75000"/>
                </a:schemeClr>
              </a:solidFill>
            </a:endParaRPr>
          </a:p>
        </p:txBody>
      </p:sp>
      <p:sp>
        <p:nvSpPr>
          <p:cNvPr id="13" name="Прямоугольник 12"/>
          <p:cNvSpPr/>
          <p:nvPr/>
        </p:nvSpPr>
        <p:spPr>
          <a:xfrm>
            <a:off x="6308055" y="1507148"/>
            <a:ext cx="1513556"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uk-UA" altLang="ru-RU" sz="3200" b="1" dirty="0" smtClean="0">
                <a:solidFill>
                  <a:schemeClr val="accent3">
                    <a:lumMod val="75000"/>
                  </a:schemeClr>
                </a:solidFill>
              </a:rPr>
              <a:t>Ожина </a:t>
            </a:r>
            <a:endParaRPr lang="ru-RU" sz="3200" b="1" dirty="0">
              <a:solidFill>
                <a:schemeClr val="accent3">
                  <a:lumMod val="75000"/>
                </a:schemeClr>
              </a:solidFill>
            </a:endParaRPr>
          </a:p>
        </p:txBody>
      </p:sp>
      <p:sp>
        <p:nvSpPr>
          <p:cNvPr id="14" name="Прямоугольник 13"/>
          <p:cNvSpPr/>
          <p:nvPr/>
        </p:nvSpPr>
        <p:spPr>
          <a:xfrm>
            <a:off x="6427946" y="5809041"/>
            <a:ext cx="1710725"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uk-UA" altLang="ru-RU" sz="3200" b="1" dirty="0" smtClean="0">
                <a:solidFill>
                  <a:schemeClr val="accent3">
                    <a:lumMod val="75000"/>
                  </a:schemeClr>
                </a:solidFill>
              </a:rPr>
              <a:t>Малина </a:t>
            </a:r>
            <a:endParaRPr lang="ru-RU" sz="3200" b="1" dirty="0">
              <a:solidFill>
                <a:schemeClr val="accent3">
                  <a:lumMod val="75000"/>
                </a:schemeClr>
              </a:solidFill>
            </a:endParaRPr>
          </a:p>
        </p:txBody>
      </p:sp>
      <p:pic>
        <p:nvPicPr>
          <p:cNvPr id="12" name="Рисунок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2938" y="3877583"/>
            <a:ext cx="2727846" cy="251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106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4962" y="1425513"/>
            <a:ext cx="2595922" cy="564121"/>
          </a:xfrm>
        </p:spPr>
        <p:style>
          <a:lnRef idx="2">
            <a:schemeClr val="accent3"/>
          </a:lnRef>
          <a:fillRef idx="1">
            <a:schemeClr val="lt1"/>
          </a:fillRef>
          <a:effectRef idx="0">
            <a:schemeClr val="accent3"/>
          </a:effectRef>
          <a:fontRef idx="minor">
            <a:schemeClr val="dk1"/>
          </a:fontRef>
        </p:style>
        <p:txBody>
          <a:bodyPr>
            <a:noAutofit/>
          </a:bodyPr>
          <a:lstStyle/>
          <a:p>
            <a:pPr>
              <a:defRPr/>
            </a:pPr>
            <a:r>
              <a:rPr lang="uk-UA" sz="3200" b="1" dirty="0" smtClean="0">
                <a:solidFill>
                  <a:schemeClr val="accent3">
                    <a:lumMod val="75000"/>
                  </a:schemeClr>
                </a:solidFill>
              </a:rPr>
              <a:t>Гіркий смак </a:t>
            </a:r>
            <a:endParaRPr lang="ru-RU" sz="3200" b="1" dirty="0">
              <a:solidFill>
                <a:schemeClr val="accent3">
                  <a:lumMod val="75000"/>
                </a:schemeClr>
              </a:solidFill>
            </a:endParaRP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39" y="3505117"/>
            <a:ext cx="2664296" cy="26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954" y="2023633"/>
            <a:ext cx="2674233" cy="26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267495" y="621482"/>
            <a:ext cx="9721080" cy="70788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uk-UA" sz="4000" b="1" dirty="0"/>
              <a:t>Чим захищаються рослини?</a:t>
            </a:r>
            <a:endParaRPr lang="ru-RU" sz="4000" b="1" dirty="0"/>
          </a:p>
        </p:txBody>
      </p:sp>
      <p:sp>
        <p:nvSpPr>
          <p:cNvPr id="4" name="Прямоугольник 3"/>
          <p:cNvSpPr/>
          <p:nvPr/>
        </p:nvSpPr>
        <p:spPr>
          <a:xfrm>
            <a:off x="1281135" y="2863828"/>
            <a:ext cx="1673471"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buNone/>
              <a:defRPr/>
            </a:pPr>
            <a:r>
              <a:rPr lang="uk-UA" sz="3200" b="1" dirty="0">
                <a:solidFill>
                  <a:schemeClr val="accent3">
                    <a:lumMod val="75000"/>
                  </a:schemeClr>
                </a:solidFill>
              </a:rPr>
              <a:t>Чистотіл</a:t>
            </a:r>
          </a:p>
        </p:txBody>
      </p:sp>
      <p:sp>
        <p:nvSpPr>
          <p:cNvPr id="9" name="Прямоугольник 8"/>
          <p:cNvSpPr/>
          <p:nvPr/>
        </p:nvSpPr>
        <p:spPr>
          <a:xfrm>
            <a:off x="3913246" y="4832226"/>
            <a:ext cx="1327030"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buNone/>
              <a:defRPr/>
            </a:pPr>
            <a:r>
              <a:rPr lang="uk-UA" sz="3200" b="1" dirty="0" smtClean="0">
                <a:solidFill>
                  <a:schemeClr val="accent3">
                    <a:lumMod val="75000"/>
                  </a:schemeClr>
                </a:solidFill>
              </a:rPr>
              <a:t>Полин</a:t>
            </a:r>
            <a:endParaRPr lang="uk-UA" sz="3200" b="1" dirty="0">
              <a:solidFill>
                <a:schemeClr val="accent3">
                  <a:lumMod val="75000"/>
                </a:schemeClr>
              </a:solidFill>
            </a:endParaRPr>
          </a:p>
        </p:txBody>
      </p:sp>
      <p:sp>
        <p:nvSpPr>
          <p:cNvPr id="10" name="Заголовок 1"/>
          <p:cNvSpPr txBox="1">
            <a:spLocks/>
          </p:cNvSpPr>
          <p:nvPr/>
        </p:nvSpPr>
        <p:spPr>
          <a:xfrm>
            <a:off x="6308055" y="1440899"/>
            <a:ext cx="4708031" cy="577138"/>
          </a:xfrm>
          <a:prstGeom prst="rect">
            <a:avLst/>
          </a:prstGeom>
        </p:spPr>
        <p:style>
          <a:lnRef idx="2">
            <a:schemeClr val="accent3"/>
          </a:lnRef>
          <a:fillRef idx="1">
            <a:schemeClr val="lt1"/>
          </a:fillRef>
          <a:effectRef idx="0">
            <a:schemeClr val="accent3"/>
          </a:effectRef>
          <a:fontRef idx="minor">
            <a:schemeClr val="dk1"/>
          </a:fontRef>
        </p:style>
        <p:txBody>
          <a:bodyPr vert="horz" lIns="108797" tIns="54398" rIns="108797" bIns="54398" rtlCol="0" anchor="ctr">
            <a:normAutofit lnSpcReduction="10000"/>
          </a:bodyPr>
          <a:lstStyle>
            <a:lvl1pPr algn="ctr" defTabSz="1087960" rtl="0" eaLnBrk="1" latinLnBrk="0" hangingPunct="1">
              <a:spcBef>
                <a:spcPct val="0"/>
              </a:spcBef>
              <a:buNone/>
              <a:defRPr sz="5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uk-UA" sz="3200" b="1" dirty="0" smtClean="0">
                <a:solidFill>
                  <a:schemeClr val="accent3">
                    <a:lumMod val="75000"/>
                  </a:schemeClr>
                </a:solidFill>
              </a:rPr>
              <a:t>Безліч дрібного насіння</a:t>
            </a:r>
            <a:endParaRPr lang="ru-RU" sz="3200" b="1" dirty="0">
              <a:solidFill>
                <a:schemeClr val="accent3">
                  <a:lumMod val="75000"/>
                </a:schemeClr>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740" y="2925738"/>
            <a:ext cx="2643119" cy="264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6781" y="2133650"/>
            <a:ext cx="2745849" cy="275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9836447" y="4909896"/>
            <a:ext cx="1314784"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buNone/>
              <a:defRPr/>
            </a:pPr>
            <a:r>
              <a:rPr lang="uk-UA" sz="3200" b="1" dirty="0">
                <a:solidFill>
                  <a:schemeClr val="accent3">
                    <a:lumMod val="75000"/>
                  </a:schemeClr>
                </a:solidFill>
              </a:rPr>
              <a:t>Пирій </a:t>
            </a:r>
            <a:endParaRPr lang="ru-RU" sz="3200" b="1" dirty="0">
              <a:solidFill>
                <a:schemeClr val="accent3">
                  <a:lumMod val="75000"/>
                </a:schemeClr>
              </a:solidFill>
            </a:endParaRPr>
          </a:p>
        </p:txBody>
      </p:sp>
      <p:sp>
        <p:nvSpPr>
          <p:cNvPr id="14" name="Прямоугольник 13"/>
          <p:cNvSpPr/>
          <p:nvPr/>
        </p:nvSpPr>
        <p:spPr>
          <a:xfrm>
            <a:off x="6631597" y="5625991"/>
            <a:ext cx="1533818"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buNone/>
              <a:defRPr/>
            </a:pPr>
            <a:r>
              <a:rPr lang="uk-UA" sz="3200" b="1" dirty="0">
                <a:solidFill>
                  <a:schemeClr val="accent3">
                    <a:lumMod val="75000"/>
                  </a:schemeClr>
                </a:solidFill>
              </a:rPr>
              <a:t>Лобода</a:t>
            </a:r>
          </a:p>
        </p:txBody>
      </p:sp>
    </p:spTree>
    <p:extLst>
      <p:ext uri="{BB962C8B-B14F-4D97-AF65-F5344CB8AC3E}">
        <p14:creationId xmlns:p14="http://schemas.microsoft.com/office/powerpoint/2010/main" val="812176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Прямоугольник 11"/>
          <p:cNvSpPr>
            <a:spLocks noChangeArrowheads="1"/>
          </p:cNvSpPr>
          <p:nvPr/>
        </p:nvSpPr>
        <p:spPr bwMode="auto">
          <a:xfrm>
            <a:off x="1267495" y="1332974"/>
            <a:ext cx="9797490" cy="540764"/>
          </a:xfrm>
          <a:prstGeom prst="rect">
            <a:avLst/>
          </a:prstGeom>
          <a:ln/>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0"/>
              </a:spcBef>
              <a:buFontTx/>
              <a:buNone/>
              <a:defRPr/>
            </a:pPr>
            <a:r>
              <a:rPr lang="ru-RU" sz="2800" b="1" dirty="0">
                <a:solidFill>
                  <a:schemeClr val="accent3">
                    <a:lumMod val="75000"/>
                  </a:schemeClr>
                </a:solidFill>
                <a:latin typeface="+mn-lt"/>
              </a:rPr>
              <a:t>«</a:t>
            </a:r>
            <a:r>
              <a:rPr lang="ru-RU" sz="2800" b="1" dirty="0" err="1" smtClean="0">
                <a:solidFill>
                  <a:schemeClr val="accent3">
                    <a:lumMod val="75000"/>
                  </a:schemeClr>
                </a:solidFill>
                <a:latin typeface="+mn-lt"/>
              </a:rPr>
              <a:t>Посортуйте</a:t>
            </a:r>
            <a:r>
              <a:rPr lang="ru-RU" sz="2800" b="1" dirty="0" smtClean="0">
                <a:solidFill>
                  <a:schemeClr val="accent3">
                    <a:lumMod val="75000"/>
                  </a:schemeClr>
                </a:solidFill>
                <a:latin typeface="+mn-lt"/>
              </a:rPr>
              <a:t>», </a:t>
            </a:r>
            <a:r>
              <a:rPr lang="ru-RU" sz="2800" b="1" dirty="0">
                <a:solidFill>
                  <a:schemeClr val="accent3">
                    <a:lumMod val="75000"/>
                  </a:schemeClr>
                </a:solidFill>
                <a:latin typeface="+mn-lt"/>
              </a:rPr>
              <a:t>до яких </a:t>
            </a:r>
            <a:r>
              <a:rPr lang="ru-RU" sz="2800" b="1" dirty="0" err="1">
                <a:solidFill>
                  <a:schemeClr val="accent3">
                    <a:lumMod val="75000"/>
                  </a:schemeClr>
                </a:solidFill>
                <a:latin typeface="+mn-lt"/>
              </a:rPr>
              <a:t>груп</a:t>
            </a:r>
            <a:r>
              <a:rPr lang="ru-RU" sz="2800" b="1" dirty="0">
                <a:solidFill>
                  <a:schemeClr val="accent3">
                    <a:lumMod val="75000"/>
                  </a:schemeClr>
                </a:solidFill>
                <a:latin typeface="+mn-lt"/>
              </a:rPr>
              <a:t> належать ці рослини. </a:t>
            </a:r>
            <a:r>
              <a:rPr lang="ru-RU" sz="2800" b="1" dirty="0" err="1" smtClean="0">
                <a:solidFill>
                  <a:schemeClr val="accent3">
                    <a:lumMod val="75000"/>
                  </a:schemeClr>
                </a:solidFill>
                <a:latin typeface="+mn-lt"/>
              </a:rPr>
              <a:t>Назвіть</a:t>
            </a:r>
            <a:r>
              <a:rPr lang="ru-RU" sz="2800" b="1" dirty="0" smtClean="0">
                <a:solidFill>
                  <a:schemeClr val="accent3">
                    <a:lumMod val="75000"/>
                  </a:schemeClr>
                </a:solidFill>
                <a:latin typeface="+mn-lt"/>
              </a:rPr>
              <a:t> </a:t>
            </a:r>
            <a:r>
              <a:rPr lang="ru-RU" sz="2800" b="1" dirty="0">
                <a:solidFill>
                  <a:schemeClr val="accent3">
                    <a:lumMod val="75000"/>
                  </a:schemeClr>
                </a:solidFill>
                <a:latin typeface="+mn-lt"/>
              </a:rPr>
              <a:t>їх.</a:t>
            </a:r>
            <a:endParaRPr lang="ru-RU" altLang="ru-RU" sz="2800" b="1" dirty="0">
              <a:solidFill>
                <a:schemeClr val="accent3">
                  <a:lumMod val="75000"/>
                </a:schemeClr>
              </a:solidFill>
              <a:latin typeface="+mn-lt"/>
            </a:endParaRPr>
          </a:p>
        </p:txBody>
      </p:sp>
      <p:sp>
        <p:nvSpPr>
          <p:cNvPr id="9" name="Прямоугольник 8"/>
          <p:cNvSpPr/>
          <p:nvPr/>
        </p:nvSpPr>
        <p:spPr>
          <a:xfrm>
            <a:off x="1110629" y="549474"/>
            <a:ext cx="9954356" cy="64807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4000" b="1" dirty="0" err="1" smtClean="0"/>
              <a:t>Роздивіться</a:t>
            </a:r>
            <a:r>
              <a:rPr lang="ru-RU" sz="4000" b="1" dirty="0" smtClean="0"/>
              <a:t> світлини</a:t>
            </a:r>
            <a:endParaRPr lang="uk-UA" sz="4000" b="1" dirty="0">
              <a:solidFill>
                <a:schemeClr val="bg1"/>
              </a:solidFill>
            </a:endParaRPr>
          </a:p>
        </p:txBody>
      </p:sp>
      <p:sp>
        <p:nvSpPr>
          <p:cNvPr id="12" name="Прямоугольник 4">
            <a:extLst>
              <a:ext uri="{FF2B5EF4-FFF2-40B4-BE49-F238E27FC236}">
                <a16:creationId xmlns:a16="http://schemas.microsoft.com/office/drawing/2014/main" xmlns="" id="{41300D0C-EC34-4515-9E3A-6F0DC297E5C1}"/>
              </a:ext>
            </a:extLst>
          </p:cNvPr>
          <p:cNvSpPr/>
          <p:nvPr/>
        </p:nvSpPr>
        <p:spPr>
          <a:xfrm>
            <a:off x="0" y="5728654"/>
            <a:ext cx="1053414" cy="113093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84</a:t>
            </a:r>
            <a:endParaRPr lang="ru-RU" sz="2800" b="1" dirty="0">
              <a:solidFill>
                <a:schemeClr val="bg1"/>
              </a:solidFill>
            </a:endParaRPr>
          </a:p>
        </p:txBody>
      </p:sp>
      <p:pic>
        <p:nvPicPr>
          <p:cNvPr id="2" name="Picture 2" descr="D:\3 клас\04 ЯДС\Грущинська\4 Рослини\№055 Середовище існування рослин\2026-01-25_2213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44" y="1989634"/>
            <a:ext cx="10381725" cy="223224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550198" y="4365897"/>
            <a:ext cx="1621726"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uk-UA" sz="3200" b="1" dirty="0">
                <a:solidFill>
                  <a:schemeClr val="accent3">
                    <a:lumMod val="75000"/>
                  </a:schemeClr>
                </a:solidFill>
              </a:rPr>
              <a:t>Латаття </a:t>
            </a:r>
            <a:endParaRPr lang="ru-RU" sz="2800" b="1" dirty="0">
              <a:solidFill>
                <a:schemeClr val="accent3">
                  <a:lumMod val="75000"/>
                </a:schemeClr>
              </a:solidFill>
            </a:endParaRPr>
          </a:p>
        </p:txBody>
      </p:sp>
      <p:sp>
        <p:nvSpPr>
          <p:cNvPr id="8" name="Прямоугольник 7"/>
          <p:cNvSpPr/>
          <p:nvPr/>
        </p:nvSpPr>
        <p:spPr>
          <a:xfrm>
            <a:off x="9104231" y="4365896"/>
            <a:ext cx="1547796"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buNone/>
              <a:defRPr/>
            </a:pPr>
            <a:r>
              <a:rPr lang="uk-UA" sz="3200" b="1" dirty="0" smtClean="0">
                <a:solidFill>
                  <a:schemeClr val="accent3">
                    <a:lumMod val="75000"/>
                  </a:schemeClr>
                </a:solidFill>
              </a:rPr>
              <a:t>Очерет </a:t>
            </a:r>
            <a:endParaRPr lang="uk-UA" sz="3200" b="1" dirty="0">
              <a:solidFill>
                <a:schemeClr val="accent3">
                  <a:lumMod val="75000"/>
                </a:schemeClr>
              </a:solidFill>
            </a:endParaRPr>
          </a:p>
        </p:txBody>
      </p:sp>
      <p:sp>
        <p:nvSpPr>
          <p:cNvPr id="10" name="Прямоугольник 9"/>
          <p:cNvSpPr/>
          <p:nvPr/>
        </p:nvSpPr>
        <p:spPr>
          <a:xfrm>
            <a:off x="4003799" y="4365898"/>
            <a:ext cx="1482072"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buNone/>
              <a:defRPr/>
            </a:pPr>
            <a:r>
              <a:rPr lang="uk-UA" sz="3200" b="1" dirty="0" smtClean="0">
                <a:solidFill>
                  <a:schemeClr val="accent3">
                    <a:lumMod val="75000"/>
                  </a:schemeClr>
                </a:solidFill>
              </a:rPr>
              <a:t>Ковила</a:t>
            </a:r>
            <a:endParaRPr lang="uk-UA" sz="3200" b="1" dirty="0">
              <a:solidFill>
                <a:schemeClr val="accent3">
                  <a:lumMod val="75000"/>
                </a:schemeClr>
              </a:solidFill>
            </a:endParaRPr>
          </a:p>
        </p:txBody>
      </p:sp>
      <p:sp>
        <p:nvSpPr>
          <p:cNvPr id="11" name="Прямоугольник 10"/>
          <p:cNvSpPr/>
          <p:nvPr/>
        </p:nvSpPr>
        <p:spPr>
          <a:xfrm>
            <a:off x="1555527" y="4354709"/>
            <a:ext cx="1343188"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buNone/>
              <a:defRPr/>
            </a:pPr>
            <a:r>
              <a:rPr lang="uk-UA" sz="3200" b="1" dirty="0" smtClean="0">
                <a:solidFill>
                  <a:schemeClr val="accent3">
                    <a:lumMod val="75000"/>
                  </a:schemeClr>
                </a:solidFill>
              </a:rPr>
              <a:t>Кактус</a:t>
            </a:r>
            <a:endParaRPr lang="uk-UA" sz="3200" b="1" dirty="0">
              <a:solidFill>
                <a:schemeClr val="accent3">
                  <a:lumMod val="75000"/>
                </a:schemeClr>
              </a:solidFill>
            </a:endParaRPr>
          </a:p>
        </p:txBody>
      </p:sp>
    </p:spTree>
    <p:extLst>
      <p:ext uri="{BB962C8B-B14F-4D97-AF65-F5344CB8AC3E}">
        <p14:creationId xmlns:p14="http://schemas.microsoft.com/office/powerpoint/2010/main" val="3639667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15207" y="477466"/>
            <a:ext cx="10477423" cy="670337"/>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a:solidFill>
                  <a:schemeClr val="bg1"/>
                </a:solidFill>
              </a:rPr>
              <a:t>Кошик запитань</a:t>
            </a:r>
          </a:p>
        </p:txBody>
      </p:sp>
      <p:pic>
        <p:nvPicPr>
          <p:cNvPr id="6" name="Рисунок 5"/>
          <p:cNvPicPr>
            <a:picLocks noChangeAspect="1"/>
          </p:cNvPicPr>
          <p:nvPr/>
        </p:nvPicPr>
        <p:blipFill>
          <a:blip r:embed="rId2" cstate="print">
            <a:extLst>
              <a:ext uri="{BEBA8EAE-BF5A-486C-A8C5-ECC9F3942E4B}">
                <a14:imgProps xmlns:a14="http://schemas.microsoft.com/office/drawing/2010/main">
                  <a14:imgLayer r:embed="rId3">
                    <a14:imgEffect>
                      <a14:backgroundRemoval t="586" b="97656" l="3727" r="93717">
                        <a14:foregroundMark x1="35783" y1="46875" x2="42492" y2="58984"/>
                        <a14:foregroundMark x1="35996" y1="47070" x2="30032" y2="51367"/>
                        <a14:foregroundMark x1="53994" y1="47852" x2="59105" y2="57813"/>
                      </a14:backgroundRemoval>
                    </a14:imgEffect>
                  </a14:imgLayer>
                </a14:imgProps>
              </a:ext>
              <a:ext uri="{28A0092B-C50C-407E-A947-70E740481C1C}">
                <a14:useLocalDpi xmlns:a14="http://schemas.microsoft.com/office/drawing/2010/main" val="0"/>
              </a:ext>
            </a:extLst>
          </a:blip>
          <a:stretch>
            <a:fillRect/>
          </a:stretch>
        </p:blipFill>
        <p:spPr>
          <a:xfrm rot="1847838">
            <a:off x="10279869" y="1697519"/>
            <a:ext cx="1672492" cy="1825501"/>
          </a:xfrm>
          <a:prstGeom prst="rect">
            <a:avLst/>
          </a:prstGeom>
        </p:spPr>
      </p:pic>
      <p:pic>
        <p:nvPicPr>
          <p:cNvPr id="8" name="Рисунок 7"/>
          <p:cNvPicPr>
            <a:picLocks noChangeAspect="1"/>
          </p:cNvPicPr>
          <p:nvPr/>
        </p:nvPicPr>
        <p:blipFill>
          <a:blip r:embed="rId4" cstate="print">
            <a:extLst>
              <a:ext uri="{BEBA8EAE-BF5A-486C-A8C5-ECC9F3942E4B}">
                <a14:imgProps xmlns:a14="http://schemas.microsoft.com/office/drawing/2010/main">
                  <a14:imgLayer r:embed="rId5">
                    <a14:imgEffect>
                      <a14:backgroundRemoval t="586" b="97656" l="3727" r="93717">
                        <a14:foregroundMark x1="35783" y1="46875" x2="42492" y2="58984"/>
                        <a14:foregroundMark x1="35996" y1="47070" x2="30032" y2="51367"/>
                        <a14:foregroundMark x1="53994" y1="47852" x2="59105" y2="57813"/>
                      </a14:backgroundRemoval>
                    </a14:imgEffect>
                  </a14:imgLayer>
                </a14:imgProps>
              </a:ext>
              <a:ext uri="{28A0092B-C50C-407E-A947-70E740481C1C}">
                <a14:useLocalDpi xmlns:a14="http://schemas.microsoft.com/office/drawing/2010/main" val="0"/>
              </a:ext>
            </a:extLst>
          </a:blip>
          <a:stretch>
            <a:fillRect/>
          </a:stretch>
        </p:blipFill>
        <p:spPr>
          <a:xfrm>
            <a:off x="7797172" y="1773317"/>
            <a:ext cx="1414767" cy="1544197"/>
          </a:xfrm>
          <a:prstGeom prst="rect">
            <a:avLst/>
          </a:prstGeom>
        </p:spPr>
      </p:pic>
      <p:pic>
        <p:nvPicPr>
          <p:cNvPr id="9" name="Рисунок 8"/>
          <p:cNvPicPr>
            <a:picLocks noChangeAspect="1"/>
          </p:cNvPicPr>
          <p:nvPr/>
        </p:nvPicPr>
        <p:blipFill>
          <a:blip r:embed="rId6" cstate="print">
            <a:extLst>
              <a:ext uri="{BEBA8EAE-BF5A-486C-A8C5-ECC9F3942E4B}">
                <a14:imgProps xmlns:a14="http://schemas.microsoft.com/office/drawing/2010/main">
                  <a14:imgLayer r:embed="rId7">
                    <a14:imgEffect>
                      <a14:backgroundRemoval t="586" b="97656" l="3727" r="93717">
                        <a14:foregroundMark x1="35783" y1="46875" x2="42492" y2="58984"/>
                        <a14:foregroundMark x1="35996" y1="47070" x2="30032" y2="51367"/>
                        <a14:foregroundMark x1="53994" y1="47852" x2="59105" y2="57813"/>
                      </a14:backgroundRemoval>
                    </a14:imgEffect>
                  </a14:imgLayer>
                </a14:imgProps>
              </a:ext>
              <a:ext uri="{28A0092B-C50C-407E-A947-70E740481C1C}">
                <a14:useLocalDpi xmlns:a14="http://schemas.microsoft.com/office/drawing/2010/main" val="0"/>
              </a:ext>
            </a:extLst>
          </a:blip>
          <a:stretch>
            <a:fillRect/>
          </a:stretch>
        </p:blipFill>
        <p:spPr>
          <a:xfrm rot="19584164">
            <a:off x="6028679" y="1168866"/>
            <a:ext cx="2206675" cy="2408552"/>
          </a:xfrm>
          <a:prstGeom prst="rect">
            <a:avLst/>
          </a:prstGeom>
        </p:spPr>
      </p:pic>
      <p:sp>
        <p:nvSpPr>
          <p:cNvPr id="12" name="Скругленный прямоугольник 11"/>
          <p:cNvSpPr/>
          <p:nvPr/>
        </p:nvSpPr>
        <p:spPr>
          <a:xfrm>
            <a:off x="6732087" y="4725938"/>
            <a:ext cx="4607670" cy="154835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2800" b="1" dirty="0" err="1"/>
              <a:t>Наведіть</a:t>
            </a:r>
            <a:r>
              <a:rPr lang="ru-RU" sz="2800" b="1" dirty="0"/>
              <a:t> приклади різних </a:t>
            </a:r>
            <a:r>
              <a:rPr lang="ru-RU" sz="2800" b="1" dirty="0" err="1"/>
              <a:t>груп</a:t>
            </a:r>
            <a:r>
              <a:rPr lang="ru-RU" sz="2800" b="1" dirty="0"/>
              <a:t> рослин, які можна </a:t>
            </a:r>
            <a:r>
              <a:rPr lang="ru-RU" sz="2800" b="1" dirty="0" err="1"/>
              <a:t>побачити</a:t>
            </a:r>
            <a:r>
              <a:rPr lang="ru-RU" sz="2800" b="1" dirty="0"/>
              <a:t> у </a:t>
            </a:r>
            <a:r>
              <a:rPr lang="ru-RU" sz="2800" b="1" dirty="0" err="1"/>
              <a:t>вашому</a:t>
            </a:r>
            <a:r>
              <a:rPr lang="ru-RU" sz="2800" b="1" dirty="0"/>
              <a:t> </a:t>
            </a:r>
            <a:r>
              <a:rPr lang="ru-RU" sz="2800" b="1" dirty="0" err="1"/>
              <a:t>краї</a:t>
            </a:r>
            <a:r>
              <a:rPr lang="ru-RU" sz="2800" b="1" dirty="0" smtClean="0"/>
              <a:t>.</a:t>
            </a:r>
            <a:endParaRPr lang="ru-RU" sz="2800" b="1" dirty="0"/>
          </a:p>
        </p:txBody>
      </p:sp>
      <p:sp>
        <p:nvSpPr>
          <p:cNvPr id="15" name="Скругленный прямоугольник 14"/>
          <p:cNvSpPr/>
          <p:nvPr/>
        </p:nvSpPr>
        <p:spPr>
          <a:xfrm>
            <a:off x="6843908" y="4246456"/>
            <a:ext cx="4384028" cy="2179322"/>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sz="2800" b="1" dirty="0" err="1"/>
              <a:t>Поміркуйте</a:t>
            </a:r>
            <a:r>
              <a:rPr lang="ru-RU" sz="2800" b="1" dirty="0"/>
              <a:t>, чому підсніжники й проліски </a:t>
            </a:r>
            <a:r>
              <a:rPr lang="ru-RU" sz="2800" b="1" dirty="0" err="1"/>
              <a:t>зацвітають</a:t>
            </a:r>
            <a:r>
              <a:rPr lang="ru-RU" sz="2800" b="1" dirty="0"/>
              <a:t> у лісах до </a:t>
            </a:r>
            <a:r>
              <a:rPr lang="ru-RU" sz="2800" b="1" dirty="0" err="1"/>
              <a:t>розпускання</a:t>
            </a:r>
            <a:r>
              <a:rPr lang="ru-RU" sz="2800" b="1" dirty="0"/>
              <a:t> листя на деревах.</a:t>
            </a:r>
          </a:p>
        </p:txBody>
      </p:sp>
      <p:pic>
        <p:nvPicPr>
          <p:cNvPr id="13" name="Рисунок 12"/>
          <p:cNvPicPr>
            <a:picLocks noChangeAspect="1"/>
          </p:cNvPicPr>
          <p:nvPr/>
        </p:nvPicPr>
        <p:blipFill rotWithShape="1">
          <a:blip r:embed="rId8">
            <a:extLst>
              <a:ext uri="{BEBA8EAE-BF5A-486C-A8C5-ECC9F3942E4B}">
                <a14:imgProps xmlns:a14="http://schemas.microsoft.com/office/drawing/2010/main">
                  <a14:imgLayer r:embed="rId9">
                    <a14:imgEffect>
                      <a14:backgroundRemoval t="0" b="99722" l="8854" r="90000"/>
                    </a14:imgEffect>
                  </a14:imgLayer>
                </a14:imgProps>
              </a:ext>
              <a:ext uri="{28A0092B-C50C-407E-A947-70E740481C1C}">
                <a14:useLocalDpi xmlns:a14="http://schemas.microsoft.com/office/drawing/2010/main" val="0"/>
              </a:ext>
            </a:extLst>
          </a:blip>
          <a:srcRect l="12573" t="39519" r="14936" b="285"/>
          <a:stretch/>
        </p:blipFill>
        <p:spPr>
          <a:xfrm>
            <a:off x="6055467" y="3228053"/>
            <a:ext cx="5960909" cy="3631535"/>
          </a:xfrm>
          <a:prstGeom prst="rect">
            <a:avLst/>
          </a:prstGeom>
        </p:spPr>
      </p:pic>
      <p:pic>
        <p:nvPicPr>
          <p:cNvPr id="14" name="Рисунок 13"/>
          <p:cNvPicPr>
            <a:picLocks noChangeAspect="1"/>
          </p:cNvPicPr>
          <p:nvPr/>
        </p:nvPicPr>
        <p:blipFill>
          <a:blip r:embed="rId10" cstate="print">
            <a:extLst>
              <a:ext uri="{BEBA8EAE-BF5A-486C-A8C5-ECC9F3942E4B}">
                <a14:imgProps xmlns:a14="http://schemas.microsoft.com/office/drawing/2010/main">
                  <a14:imgLayer r:embed="rId11">
                    <a14:imgEffect>
                      <a14:backgroundRemoval t="586" b="97656" l="3727" r="93717">
                        <a14:foregroundMark x1="35783" y1="46875" x2="42492" y2="58984"/>
                        <a14:foregroundMark x1="35996" y1="47070" x2="30032" y2="51367"/>
                        <a14:foregroundMark x1="53994" y1="47852" x2="59105" y2="57813"/>
                      </a14:backgroundRemoval>
                    </a14:imgEffect>
                  </a14:imgLayer>
                </a14:imgProps>
              </a:ext>
              <a:ext uri="{28A0092B-C50C-407E-A947-70E740481C1C}">
                <a14:useLocalDpi xmlns:a14="http://schemas.microsoft.com/office/drawing/2010/main" val="0"/>
              </a:ext>
            </a:extLst>
          </a:blip>
          <a:stretch>
            <a:fillRect/>
          </a:stretch>
        </p:blipFill>
        <p:spPr>
          <a:xfrm>
            <a:off x="8527770" y="997624"/>
            <a:ext cx="2439047" cy="2662183"/>
          </a:xfrm>
          <a:prstGeom prst="rect">
            <a:avLst/>
          </a:prstGeom>
        </p:spPr>
      </p:pic>
      <p:sp>
        <p:nvSpPr>
          <p:cNvPr id="17" name="Прямоугольник 4">
            <a:extLst>
              <a:ext uri="{FF2B5EF4-FFF2-40B4-BE49-F238E27FC236}">
                <a16:creationId xmlns:a16="http://schemas.microsoft.com/office/drawing/2014/main" xmlns="" id="{41300D0C-EC34-4515-9E3A-6F0DC297E5C1}"/>
              </a:ext>
            </a:extLst>
          </p:cNvPr>
          <p:cNvSpPr/>
          <p:nvPr/>
        </p:nvSpPr>
        <p:spPr>
          <a:xfrm>
            <a:off x="0" y="5728654"/>
            <a:ext cx="1053414" cy="113093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84</a:t>
            </a:r>
            <a:endParaRPr lang="ru-RU" sz="2800" b="1" dirty="0">
              <a:solidFill>
                <a:schemeClr val="bg1"/>
              </a:solidFill>
            </a:endParaRPr>
          </a:p>
        </p:txBody>
      </p:sp>
      <p:sp>
        <p:nvSpPr>
          <p:cNvPr id="2" name="Прямоугольник 1"/>
          <p:cNvSpPr/>
          <p:nvPr/>
        </p:nvSpPr>
        <p:spPr>
          <a:xfrm>
            <a:off x="1267495" y="5590034"/>
            <a:ext cx="6089650" cy="415498"/>
          </a:xfrm>
          <a:prstGeom prst="rect">
            <a:avLst/>
          </a:prstGeom>
        </p:spPr>
        <p:txBody>
          <a:bodyPr>
            <a:spAutoFit/>
          </a:bodyPr>
          <a:lstStyle/>
          <a:p>
            <a:endParaRPr lang="ru-RU" dirty="0"/>
          </a:p>
        </p:txBody>
      </p:sp>
      <p:sp>
        <p:nvSpPr>
          <p:cNvPr id="4" name="Прямоугольник 3"/>
          <p:cNvSpPr/>
          <p:nvPr/>
        </p:nvSpPr>
        <p:spPr>
          <a:xfrm>
            <a:off x="1267495" y="4205039"/>
            <a:ext cx="6089650" cy="415498"/>
          </a:xfrm>
          <a:prstGeom prst="rect">
            <a:avLst/>
          </a:prstGeom>
        </p:spPr>
        <p:txBody>
          <a:bodyPr>
            <a:spAutoFit/>
          </a:bodyPr>
          <a:lstStyle/>
          <a:p>
            <a:endParaRPr lang="ru-RU" dirty="0"/>
          </a:p>
        </p:txBody>
      </p:sp>
      <p:sp>
        <p:nvSpPr>
          <p:cNvPr id="3" name="Прямоугольник 2"/>
          <p:cNvSpPr/>
          <p:nvPr/>
        </p:nvSpPr>
        <p:spPr>
          <a:xfrm>
            <a:off x="1076749" y="5105285"/>
            <a:ext cx="4655242" cy="461665"/>
          </a:xfrm>
          <a:prstGeom prst="rect">
            <a:avLst/>
          </a:prstGeom>
        </p:spPr>
        <p:txBody>
          <a:bodyPr wrap="square">
            <a:spAutoFit/>
          </a:bodyPr>
          <a:lstStyle/>
          <a:p>
            <a:endParaRPr lang="ru-RU" sz="2400" b="1" dirty="0"/>
          </a:p>
        </p:txBody>
      </p:sp>
    </p:spTree>
    <p:extLst>
      <p:ext uri="{BB962C8B-B14F-4D97-AF65-F5344CB8AC3E}">
        <p14:creationId xmlns:p14="http://schemas.microsoft.com/office/powerpoint/2010/main" val="4254458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7 -2.96296E-6 L -8.33333E-7 0.00023 C 0.00026 -0.00764 0.00052 -0.01527 0.00104 -0.02268 C 0.00117 -0.02523 0.00195 -0.02754 0.00208 -0.03009 C 0.00261 -0.04259 0.00247 -0.05532 0.00313 -0.06759 C 0.00365 -0.07777 0.0043 -0.08773 0.00521 -0.09768 C 0.0056 -0.10139 0.00586 -0.10532 0.00625 -0.10902 C 0.0069 -0.11342 0.00768 -0.11782 0.00833 -0.12222 C 0.00768 -0.13727 0.00742 -0.15231 0.00625 -0.16713 C 0.00599 -0.1706 0.00469 -0.17338 0.00417 -0.17662 C 0.00065 -0.19907 0.00625 -0.17662 -8.33333E-7 -0.19907 C -0.00221 -0.21875 0.00065 -0.19815 -0.0043 -0.21782 C -0.00482 -0.22014 -0.00482 -0.22291 -0.00534 -0.22546 C -0.00599 -0.2287 -0.0069 -0.23148 -0.00742 -0.23472 C -0.00794 -0.23796 -0.00794 -0.2412 -0.00846 -0.24421 C -0.00898 -0.24676 -0.01003 -0.24907 -0.01068 -0.25162 C -0.01432 -0.26643 -0.01068 -0.25648 -0.01693 -0.27037 C -0.01771 -0.2743 -0.01797 -0.27824 -0.01901 -0.28171 C -0.02005 -0.28495 -0.02825 -0.3074 -0.03073 -0.31365 C -0.03242 -0.31805 -0.03463 -0.32199 -0.03594 -0.32685 C -0.03698 -0.33055 -0.03815 -0.33426 -0.03919 -0.33796 C -0.04023 -0.34236 -0.04075 -0.34722 -0.04232 -0.35115 C -0.05143 -0.37546 -0.04401 -0.34629 -0.05182 -0.3699 C -0.05312 -0.37407 -0.05364 -0.37893 -0.05495 -0.3831 C -0.05612 -0.38657 -0.05794 -0.38912 -0.05924 -0.39259 C -0.06211 -0.39977 -0.06536 -0.40694 -0.06771 -0.41504 C -0.07031 -0.42453 -0.0737 -0.43703 -0.07721 -0.44514 C -0.07969 -0.45069 -0.08255 -0.45578 -0.0845 -0.46203 C -0.08568 -0.46504 -0.08672 -0.46805 -0.08776 -0.47129 C -0.09154 -0.48356 -0.0918 -0.48842 -0.09726 -0.50139 C -0.10417 -0.51782 -0.09583 -0.49884 -0.10573 -0.51828 C -0.10716 -0.52129 -0.10833 -0.52477 -0.10989 -0.52777 C -0.11146 -0.53055 -0.11354 -0.5324 -0.11523 -0.53518 C -0.11667 -0.5375 -0.11784 -0.54051 -0.1194 -0.54259 C -0.12109 -0.5449 -0.12669 -0.55046 -0.12891 -0.55208 C -0.13437 -0.55625 -0.1401 -0.56018 -0.14583 -0.56342 C -0.14726 -0.56412 -0.1487 -0.56435 -0.15 -0.56527 C -0.1543 -0.56759 -0.15833 -0.57106 -0.16276 -0.57268 L -0.17747 -0.57824 C -0.18737 -0.57777 -0.19726 -0.57801 -0.20716 -0.57639 C -0.20898 -0.57615 -0.21055 -0.57361 -0.21237 -0.57268 C -0.21406 -0.57176 -0.21588 -0.57176 -0.21771 -0.57083 C -0.22825 -0.56574 -0.21979 -0.56805 -0.23138 -0.56342 C -0.23359 -0.5625 -0.23568 -0.56203 -0.23789 -0.56157 C -0.24284 -0.55787 -0.24479 -0.55602 -0.25039 -0.55393 C -0.25286 -0.55301 -0.25534 -0.55301 -0.25781 -0.55208 C -0.26276 -0.55 -0.26758 -0.54583 -0.27253 -0.54467 C -0.275 -0.54398 -0.2776 -0.54375 -0.27995 -0.54259 C -0.28503 -0.54051 -0.28971 -0.53657 -0.29479 -0.53518 C -0.29726 -0.53449 -0.29974 -0.53426 -0.30221 -0.53333 C -0.31614 -0.52801 -0.30325 -0.53148 -0.31588 -0.52569 C -0.32083 -0.52361 -0.32578 -0.52222 -0.33073 -0.52014 C -0.33815 -0.51713 -0.34557 -0.51412 -0.35286 -0.51088 C -0.37357 -0.50092 -0.35937 -0.50555 -0.37825 -0.49768 C -0.38177 -0.49606 -0.38529 -0.49537 -0.3888 -0.49398 C -0.40638 -0.48611 -0.3862 -0.49421 -0.39935 -0.48634 C -0.4013 -0.48518 -0.40937 -0.48333 -0.41094 -0.48264 C -0.42318 -0.47777 -0.40117 -0.48426 -0.4194 -0.47893 C -0.42187 -0.47824 -0.42435 -0.47777 -0.42682 -0.47708 C -0.42969 -0.47592 -0.43242 -0.47407 -0.43529 -0.47315 C -0.4401 -0.47152 -0.44518 -0.47106 -0.45 -0.46944 C -0.45325 -0.46852 -0.45638 -0.46666 -0.4595 -0.46574 C -0.46706 -0.46342 -0.48229 -0.46227 -0.48802 -0.46203 L -0.51979 -0.46018 C -0.52122 -0.45764 -0.52266 -0.45532 -0.52396 -0.45254 C -0.52604 -0.44838 -0.5263 -0.44629 -0.52721 -0.4412 C -0.5276 -0.43889 -0.52812 -0.43634 -0.52825 -0.43379 C -0.52838 -0.43009 -0.52825 -0.42639 -0.52825 -0.42245 L -0.52825 -0.42222 " pathEditMode="relative" rAng="0" ptsTypes="AAAAAAAAAAAAAAAAAAAAAAAAAAAAAAAAAAAAAAAAAAAAAAAAAAAAAAAAAAAAAAAAAAAAA">
                                      <p:cBhvr>
                                        <p:cTn id="6" dur="1000" fill="hold"/>
                                        <p:tgtEl>
                                          <p:spTgt spid="15"/>
                                        </p:tgtEl>
                                        <p:attrNameLst>
                                          <p:attrName>ppt_x</p:attrName>
                                          <p:attrName>ppt_y</p:attrName>
                                        </p:attrNameLst>
                                      </p:cBhvr>
                                      <p:rCtr x="-26003" y="-28912"/>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2853 -0.02963 L 0.02853 -0.0294 C 0.02893 -0.03518 0.02919 -0.04074 0.02958 -0.04653 C 0.02984 -0.04907 0.03036 -0.05139 0.03075 -0.05393 C 0.03166 -0.06134 0.03231 -0.06898 0.03283 -0.07639 C 0.03322 -0.08403 0.03322 -0.09143 0.03388 -0.09907 C 0.03557 -0.11852 0.03883 -0.11366 0.04234 -0.13842 C 0.04273 -0.14097 0.043 -0.14352 0.04339 -0.14583 C 0.04404 -0.14977 0.04495 -0.15324 0.04547 -0.15717 C 0.04716 -0.16944 0.04769 -0.17708 0.04873 -0.18912 C 0.0486 -0.19213 0.04847 -0.22014 0.04651 -0.23032 C 0.04599 -0.2331 0.04508 -0.23541 0.04443 -0.23796 C 0.04339 -0.24745 0.04247 -0.2581 0.03909 -0.2662 C 0.03804 -0.26852 0.03687 -0.27083 0.03596 -0.27361 C 0.03388 -0.27986 0.03231 -0.28842 0.02958 -0.29421 C 0.02775 -0.29838 0.02528 -0.30162 0.02332 -0.30555 C 0.01994 -0.31227 0.01694 -0.31921 0.01381 -0.32616 C 0.01381 -0.32592 0.00535 -0.34491 0.00535 -0.34467 C 0.00183 -0.35116 -0.00143 -0.3581 -0.00521 -0.36366 C -0.00951 -0.36991 -0.01341 -0.37685 -0.01797 -0.38241 C -0.02032 -0.38565 -0.02292 -0.38866 -0.02527 -0.3919 C -0.02787 -0.39537 -0.03009 -0.39977 -0.0327 -0.40324 C -0.03752 -0.40972 -0.04286 -0.41504 -0.04755 -0.42199 C -0.05172 -0.42824 -0.05536 -0.43426 -0.06018 -0.43889 C -0.06253 -0.4412 -0.06526 -0.44213 -0.06761 -0.44444 C -0.06982 -0.44653 -0.07165 -0.44977 -0.07386 -0.45208 C -0.07634 -0.45416 -0.07907 -0.45509 -0.08129 -0.45764 C -0.08363 -0.46018 -0.0852 -0.46481 -0.08767 -0.4669 C -0.09171 -0.4706 -0.09614 -0.47199 -0.10031 -0.47453 C -0.10252 -0.47569 -0.10461 -0.47708 -0.10669 -0.47824 C -0.10917 -0.47963 -0.11164 -0.48055 -0.11412 -0.48194 C -0.11659 -0.48356 -0.11894 -0.48634 -0.12141 -0.48773 C -0.12428 -0.48889 -0.12702 -0.48889 -0.12975 -0.48958 C -0.13913 -0.49583 -0.13848 -0.4956 -0.14877 -0.50069 C -0.15164 -0.50208 -0.15437 -0.5037 -0.15724 -0.50463 C -0.16011 -0.50555 -0.16297 -0.50532 -0.16571 -0.50648 C -0.17821 -0.51111 -0.18186 -0.51458 -0.1932 -0.51759 C -0.19671 -0.51875 -0.20023 -0.51898 -0.20375 -0.51967 L -0.21326 -0.52338 C -0.21899 -0.52569 -0.22446 -0.5294 -0.23019 -0.53078 C -0.24348 -0.53426 -0.23567 -0.53241 -0.2556 -0.53449 C -0.26511 -0.53426 -0.30393 -0.53426 -0.32217 -0.53078 C -0.32712 -0.52986 -0.33207 -0.52847 -0.33689 -0.52708 C -0.34119 -0.52592 -0.34536 -0.52384 -0.34966 -0.52338 L -0.36334 -0.52153 L -0.36972 -0.51967 C -0.37219 -0.51898 -0.37467 -0.51875 -0.37702 -0.51759 C -0.39421 -0.51065 -0.36907 -0.51643 -0.39382 -0.51203 C -0.39525 -0.51134 -0.39669 -0.51065 -0.39812 -0.51018 C -0.39981 -0.50949 -0.40164 -0.50926 -0.40333 -0.50833 C -0.40659 -0.50671 -0.40971 -0.5044 -0.41284 -0.50278 C -0.42274 -0.49768 -0.41466 -0.50578 -0.42873 -0.49328 C -0.44515 -0.4787 -0.43811 -0.48217 -0.4488 -0.47824 C -0.45023 -0.47708 -0.45166 -0.47569 -0.4531 -0.47453 C -0.45479 -0.47315 -0.45661 -0.47222 -0.45831 -0.47083 C -0.46743 -0.46273 -0.45961 -0.46666 -0.46886 -0.46319 C -0.47316 -0.45833 -0.47707 -0.45231 -0.48163 -0.44815 C -0.48306 -0.44699 -0.48449 -0.44583 -0.4858 -0.44444 C -0.48801 -0.44213 -0.49009 -0.43958 -0.49218 -0.43703 C -0.49322 -0.43565 -0.49426 -0.43449 -0.49531 -0.4331 C -0.49674 -0.43125 -0.49817 -0.4294 -0.4996 -0.42754 C -0.51042 -0.41389 -0.49309 -0.43657 -0.5069 -0.41828 C -0.50872 -0.41319 -0.51042 -0.4081 -0.51224 -0.40324 C -0.51315 -0.40046 -0.51433 -0.39815 -0.51537 -0.3956 C -0.51758 -0.39028 -0.52032 -0.38217 -0.52175 -0.37685 C -0.52253 -0.37384 -0.52318 -0.3706 -0.52384 -0.36759 C -0.52462 -0.35995 -0.5267 -0.35254 -0.52592 -0.34491 C -0.52449 -0.3294 -0.52488 -0.33078 -0.52175 -0.31111 C -0.5211 -0.30741 -0.52032 -0.3037 -0.51967 -0.3 C -0.51928 -0.29745 -0.51928 -0.29467 -0.51863 -0.29236 C -0.51732 -0.28819 -0.51328 -0.27731 -0.5112 -0.27176 C -0.51042 -0.26991 -0.50951 -0.26828 -0.50912 -0.2662 C -0.50638 -0.2544 -0.50742 -0.25995 -0.50586 -0.2493 C -0.50377 -0.20856 -0.50612 -0.24166 -0.50377 -0.22106 C -0.50338 -0.21736 -0.50338 -0.21342 -0.50273 -0.20972 C -0.50156 -0.20324 -0.50078 -0.19629 -0.49856 -0.19097 C -0.49739 -0.18842 -0.49648 -0.18588 -0.49531 -0.18356 C -0.49296 -0.17893 -0.49036 -0.17477 -0.48788 -0.17037 L -0.48788 -0.17014 " pathEditMode="relative" rAng="0" ptsTypes="AAAAAAAAAAAAAAAAAAAAAAAAAAAAAAAAAAAAAAAAAAAAAAAAAAAAAAAAAAAAAAAAAAAAAAAAAAAAAAA">
                                      <p:cBhvr>
                                        <p:cTn id="10" dur="1000" fill="hold"/>
                                        <p:tgtEl>
                                          <p:spTgt spid="12"/>
                                        </p:tgtEl>
                                        <p:attrNameLst>
                                          <p:attrName>ppt_x</p:attrName>
                                          <p:attrName>ppt_y</p:attrName>
                                        </p:attrNameLst>
                                      </p:cBhvr>
                                      <p:rCtr x="-26759" y="-2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3 клас\04 ЯДС\Грущинська\4 Рослини\№055 Середовище існування рослин\2026-01-25_2219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626" y="465422"/>
            <a:ext cx="7605003" cy="5906799"/>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768360" y="765498"/>
            <a:ext cx="2880320" cy="129614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a:solidFill>
                  <a:schemeClr val="bg1"/>
                </a:solidFill>
              </a:rPr>
              <a:t>Робота в зошиті</a:t>
            </a:r>
          </a:p>
        </p:txBody>
      </p:sp>
      <p:sp>
        <p:nvSpPr>
          <p:cNvPr id="8" name="Прямоугольник 4">
            <a:extLst>
              <a:ext uri="{FF2B5EF4-FFF2-40B4-BE49-F238E27FC236}">
                <a16:creationId xmlns="" xmlns:a16="http://schemas.microsoft.com/office/drawing/2014/main" id="{612B521B-AE0F-4FC2-99C1-C8EB2AA01890}"/>
              </a:ext>
            </a:extLst>
          </p:cNvPr>
          <p:cNvSpPr/>
          <p:nvPr/>
        </p:nvSpPr>
        <p:spPr>
          <a:xfrm>
            <a:off x="1" y="5734051"/>
            <a:ext cx="1051470" cy="112553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600" b="1" dirty="0" smtClean="0">
                <a:solidFill>
                  <a:schemeClr val="bg1"/>
                </a:solidFill>
              </a:rPr>
              <a:t>Частина 2 Сторінка </a:t>
            </a:r>
          </a:p>
          <a:p>
            <a:pPr algn="ctr"/>
            <a:r>
              <a:rPr lang="ru-RU" sz="2800" b="1" dirty="0" smtClean="0">
                <a:solidFill>
                  <a:schemeClr val="bg1"/>
                </a:solidFill>
              </a:rPr>
              <a:t>7</a:t>
            </a:r>
            <a:endParaRPr lang="uk-UA" sz="1200" b="1" dirty="0">
              <a:solidFill>
                <a:schemeClr val="bg1"/>
              </a:solidFill>
            </a:endParaRPr>
          </a:p>
        </p:txBody>
      </p:sp>
      <p:sp>
        <p:nvSpPr>
          <p:cNvPr id="2" name="Солнце 1"/>
          <p:cNvSpPr/>
          <p:nvPr/>
        </p:nvSpPr>
        <p:spPr>
          <a:xfrm>
            <a:off x="6308055" y="2205658"/>
            <a:ext cx="792088" cy="720080"/>
          </a:xfrm>
          <a:prstGeom prst="sun">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олнце 17"/>
          <p:cNvSpPr/>
          <p:nvPr/>
        </p:nvSpPr>
        <p:spPr>
          <a:xfrm>
            <a:off x="4435847" y="2205658"/>
            <a:ext cx="792088" cy="720080"/>
          </a:xfrm>
          <a:prstGeom prst="sun">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олнце 19"/>
          <p:cNvSpPr/>
          <p:nvPr/>
        </p:nvSpPr>
        <p:spPr>
          <a:xfrm>
            <a:off x="8180263" y="2205658"/>
            <a:ext cx="792088" cy="720080"/>
          </a:xfrm>
          <a:prstGeom prst="sun">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907454" y="2205658"/>
            <a:ext cx="2741225" cy="316835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uk-UA" sz="2800" b="1" dirty="0" smtClean="0">
                <a:solidFill>
                  <a:schemeClr val="accent3">
                    <a:lumMod val="50000"/>
                  </a:schemeClr>
                </a:solidFill>
              </a:rPr>
              <a:t>Проліски, підсніжники,</a:t>
            </a:r>
          </a:p>
          <a:p>
            <a:pPr algn="ctr"/>
            <a:r>
              <a:rPr lang="uk-UA" sz="2800" b="1" dirty="0" smtClean="0">
                <a:solidFill>
                  <a:schemeClr val="accent3">
                    <a:lumMod val="50000"/>
                  </a:schemeClr>
                </a:solidFill>
              </a:rPr>
              <a:t>примула, горицвіт, </a:t>
            </a:r>
          </a:p>
          <a:p>
            <a:pPr algn="ctr"/>
            <a:r>
              <a:rPr lang="uk-UA" sz="2800" b="1" dirty="0" smtClean="0">
                <a:solidFill>
                  <a:schemeClr val="accent3">
                    <a:lumMod val="50000"/>
                  </a:schemeClr>
                </a:solidFill>
              </a:rPr>
              <a:t>Вороняче око</a:t>
            </a:r>
          </a:p>
          <a:p>
            <a:pPr algn="ctr"/>
            <a:r>
              <a:rPr lang="uk-UA" sz="2800" b="1" dirty="0" err="1" smtClean="0">
                <a:solidFill>
                  <a:schemeClr val="accent3">
                    <a:lumMod val="50000"/>
                  </a:schemeClr>
                </a:solidFill>
              </a:rPr>
              <a:t>хоста</a:t>
            </a:r>
            <a:r>
              <a:rPr lang="uk-UA" sz="2800" b="1" dirty="0" smtClean="0">
                <a:solidFill>
                  <a:schemeClr val="accent3">
                    <a:lumMod val="50000"/>
                  </a:schemeClr>
                </a:solidFill>
              </a:rPr>
              <a:t>,</a:t>
            </a:r>
          </a:p>
          <a:p>
            <a:pPr algn="ctr"/>
            <a:r>
              <a:rPr lang="uk-UA" sz="2800" b="1" dirty="0" smtClean="0">
                <a:solidFill>
                  <a:schemeClr val="accent3">
                    <a:lumMod val="50000"/>
                  </a:schemeClr>
                </a:solidFill>
              </a:rPr>
              <a:t>полуниця</a:t>
            </a:r>
            <a:endParaRPr lang="uk-UA" sz="2800" b="1" dirty="0">
              <a:solidFill>
                <a:schemeClr val="accent3">
                  <a:lumMod val="50000"/>
                </a:schemeClr>
              </a:solidFill>
            </a:endParaRPr>
          </a:p>
        </p:txBody>
      </p:sp>
      <p:sp>
        <p:nvSpPr>
          <p:cNvPr id="11" name="Солнце 10"/>
          <p:cNvSpPr/>
          <p:nvPr/>
        </p:nvSpPr>
        <p:spPr>
          <a:xfrm>
            <a:off x="10052471" y="2205658"/>
            <a:ext cx="792088" cy="720080"/>
          </a:xfrm>
          <a:prstGeom prst="sun">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93541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3 клас\04 ЯДС\Грущинська\4 Рослини\№055 Середовище існування рослин\2026-01-25_2221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608" y="1293886"/>
            <a:ext cx="9659419" cy="3504059"/>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1051471" y="405458"/>
            <a:ext cx="10081120" cy="720081"/>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a:solidFill>
                  <a:schemeClr val="bg1"/>
                </a:solidFill>
              </a:rPr>
              <a:t>Робота в зошиті</a:t>
            </a:r>
          </a:p>
        </p:txBody>
      </p:sp>
      <p:sp>
        <p:nvSpPr>
          <p:cNvPr id="8" name="Прямоугольник 4">
            <a:extLst>
              <a:ext uri="{FF2B5EF4-FFF2-40B4-BE49-F238E27FC236}">
                <a16:creationId xmlns="" xmlns:a16="http://schemas.microsoft.com/office/drawing/2014/main" id="{612B521B-AE0F-4FC2-99C1-C8EB2AA01890}"/>
              </a:ext>
            </a:extLst>
          </p:cNvPr>
          <p:cNvSpPr/>
          <p:nvPr/>
        </p:nvSpPr>
        <p:spPr>
          <a:xfrm>
            <a:off x="1" y="5734051"/>
            <a:ext cx="1051470" cy="112553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600" b="1" dirty="0" smtClean="0">
                <a:solidFill>
                  <a:schemeClr val="bg1"/>
                </a:solidFill>
              </a:rPr>
              <a:t>Частина 2 Сторінка </a:t>
            </a:r>
          </a:p>
          <a:p>
            <a:pPr algn="ctr"/>
            <a:r>
              <a:rPr lang="ru-RU" sz="2800" b="1" dirty="0" smtClean="0">
                <a:solidFill>
                  <a:schemeClr val="bg1"/>
                </a:solidFill>
              </a:rPr>
              <a:t>7</a:t>
            </a:r>
            <a:endParaRPr lang="uk-UA" sz="1200" b="1" dirty="0">
              <a:solidFill>
                <a:schemeClr val="bg1"/>
              </a:solidFill>
            </a:endParaRPr>
          </a:p>
        </p:txBody>
      </p:sp>
      <p:sp>
        <p:nvSpPr>
          <p:cNvPr id="5" name="Табличка 4"/>
          <p:cNvSpPr/>
          <p:nvPr/>
        </p:nvSpPr>
        <p:spPr>
          <a:xfrm>
            <a:off x="1339503" y="3383125"/>
            <a:ext cx="2088232"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Соняшник,</a:t>
            </a:r>
            <a:endParaRPr lang="uk-UA" sz="2800" b="1" dirty="0">
              <a:solidFill>
                <a:srgbClr val="FF0000"/>
              </a:solidFill>
            </a:endParaRPr>
          </a:p>
        </p:txBody>
      </p:sp>
      <p:sp>
        <p:nvSpPr>
          <p:cNvPr id="6" name="Табличка 5"/>
          <p:cNvSpPr/>
          <p:nvPr/>
        </p:nvSpPr>
        <p:spPr>
          <a:xfrm>
            <a:off x="8358543" y="3999353"/>
            <a:ext cx="1358309"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горох,</a:t>
            </a:r>
            <a:endParaRPr lang="uk-UA" sz="2800" b="1" dirty="0">
              <a:solidFill>
                <a:srgbClr val="FF0000"/>
              </a:solidFill>
            </a:endParaRPr>
          </a:p>
        </p:txBody>
      </p:sp>
      <p:sp>
        <p:nvSpPr>
          <p:cNvPr id="10" name="Скругленный прямоугольник 9"/>
          <p:cNvSpPr/>
          <p:nvPr/>
        </p:nvSpPr>
        <p:spPr>
          <a:xfrm>
            <a:off x="2995687" y="4869954"/>
            <a:ext cx="6948868" cy="145770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uk-UA" sz="2800" b="1" u="sng" dirty="0">
                <a:solidFill>
                  <a:schemeClr val="accent3">
                    <a:lumMod val="75000"/>
                  </a:schemeClr>
                </a:solidFill>
              </a:rPr>
              <a:t>Домашнє </a:t>
            </a:r>
            <a:r>
              <a:rPr lang="uk-UA" sz="2800" b="1" u="sng" dirty="0" smtClean="0">
                <a:solidFill>
                  <a:schemeClr val="accent3">
                    <a:lumMod val="75000"/>
                  </a:schemeClr>
                </a:solidFill>
              </a:rPr>
              <a:t>завдання</a:t>
            </a:r>
          </a:p>
          <a:p>
            <a:pPr algn="ctr"/>
            <a:r>
              <a:rPr lang="uk-UA" sz="2800" b="1" dirty="0">
                <a:solidFill>
                  <a:schemeClr val="accent3">
                    <a:lumMod val="75000"/>
                  </a:schemeClr>
                </a:solidFill>
              </a:rPr>
              <a:t>Сторінки </a:t>
            </a:r>
            <a:r>
              <a:rPr lang="uk-UA" sz="2800" b="1" dirty="0" smtClean="0">
                <a:solidFill>
                  <a:schemeClr val="accent3">
                    <a:lumMod val="75000"/>
                  </a:schemeClr>
                </a:solidFill>
              </a:rPr>
              <a:t>83-84 </a:t>
            </a:r>
            <a:r>
              <a:rPr lang="uk-UA" sz="2800" b="1" dirty="0">
                <a:solidFill>
                  <a:schemeClr val="accent3">
                    <a:lumMod val="75000"/>
                  </a:schemeClr>
                </a:solidFill>
              </a:rPr>
              <a:t>читати і </a:t>
            </a:r>
            <a:r>
              <a:rPr lang="uk-UA" sz="2800" b="1" dirty="0" smtClean="0">
                <a:solidFill>
                  <a:schemeClr val="accent3">
                    <a:lumMod val="75000"/>
                  </a:schemeClr>
                </a:solidFill>
              </a:rPr>
              <a:t>переказувати, </a:t>
            </a:r>
          </a:p>
          <a:p>
            <a:pPr algn="ctr"/>
            <a:r>
              <a:rPr lang="uk-UA" sz="2800" b="1" dirty="0" smtClean="0">
                <a:solidFill>
                  <a:schemeClr val="accent3">
                    <a:lumMod val="75000"/>
                  </a:schemeClr>
                </a:solidFill>
              </a:rPr>
              <a:t>в зошиті (ч.2) завдання до уроку 55.</a:t>
            </a:r>
            <a:endParaRPr lang="uk-UA" sz="2800" b="1" dirty="0">
              <a:solidFill>
                <a:schemeClr val="accent3">
                  <a:lumMod val="75000"/>
                </a:schemeClr>
              </a:solidFill>
            </a:endParaRPr>
          </a:p>
        </p:txBody>
      </p:sp>
      <p:sp>
        <p:nvSpPr>
          <p:cNvPr id="12" name="Табличка 11"/>
          <p:cNvSpPr/>
          <p:nvPr/>
        </p:nvSpPr>
        <p:spPr>
          <a:xfrm>
            <a:off x="8418651" y="3409563"/>
            <a:ext cx="1417796"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жито, </a:t>
            </a:r>
            <a:endParaRPr lang="uk-UA" sz="2800" b="1" dirty="0">
              <a:solidFill>
                <a:srgbClr val="FF0000"/>
              </a:solidFill>
            </a:endParaRPr>
          </a:p>
        </p:txBody>
      </p:sp>
      <p:sp>
        <p:nvSpPr>
          <p:cNvPr id="13" name="Табличка 12"/>
          <p:cNvSpPr/>
          <p:nvPr/>
        </p:nvSpPr>
        <p:spPr>
          <a:xfrm>
            <a:off x="1483519" y="4005858"/>
            <a:ext cx="1512168"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огірок, </a:t>
            </a:r>
            <a:endParaRPr lang="uk-UA" sz="2800" b="1" dirty="0">
              <a:solidFill>
                <a:srgbClr val="FF0000"/>
              </a:solidFill>
            </a:endParaRPr>
          </a:p>
        </p:txBody>
      </p:sp>
      <p:sp>
        <p:nvSpPr>
          <p:cNvPr id="14" name="Табличка 13"/>
          <p:cNvSpPr/>
          <p:nvPr/>
        </p:nvSpPr>
        <p:spPr>
          <a:xfrm>
            <a:off x="6470121" y="3383123"/>
            <a:ext cx="1888422"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Модрина, </a:t>
            </a:r>
            <a:endParaRPr lang="uk-UA" sz="2800" b="1" dirty="0">
              <a:solidFill>
                <a:srgbClr val="FF0000"/>
              </a:solidFill>
            </a:endParaRPr>
          </a:p>
        </p:txBody>
      </p:sp>
      <p:sp>
        <p:nvSpPr>
          <p:cNvPr id="15" name="Табличка 14"/>
          <p:cNvSpPr/>
          <p:nvPr/>
        </p:nvSpPr>
        <p:spPr>
          <a:xfrm>
            <a:off x="3427735" y="3383124"/>
            <a:ext cx="1944024"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виноград,</a:t>
            </a:r>
            <a:endParaRPr lang="uk-UA" sz="2800" b="1" dirty="0">
              <a:solidFill>
                <a:srgbClr val="FF0000"/>
              </a:solidFill>
            </a:endParaRPr>
          </a:p>
        </p:txBody>
      </p:sp>
      <p:sp>
        <p:nvSpPr>
          <p:cNvPr id="18" name="Табличка 17"/>
          <p:cNvSpPr/>
          <p:nvPr/>
        </p:nvSpPr>
        <p:spPr>
          <a:xfrm>
            <a:off x="3313485" y="4041004"/>
            <a:ext cx="1512168"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лимон. </a:t>
            </a:r>
            <a:endParaRPr lang="uk-UA" sz="2800" b="1" dirty="0">
              <a:solidFill>
                <a:srgbClr val="FF0000"/>
              </a:solidFill>
            </a:endParaRPr>
          </a:p>
        </p:txBody>
      </p:sp>
      <p:sp>
        <p:nvSpPr>
          <p:cNvPr id="20" name="Табличка 19"/>
          <p:cNvSpPr/>
          <p:nvPr/>
        </p:nvSpPr>
        <p:spPr>
          <a:xfrm>
            <a:off x="5948015" y="4005856"/>
            <a:ext cx="2232248"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смородина,</a:t>
            </a:r>
            <a:endParaRPr lang="uk-UA" sz="2800" b="1" dirty="0">
              <a:solidFill>
                <a:srgbClr val="FF0000"/>
              </a:solidFill>
            </a:endParaRPr>
          </a:p>
        </p:txBody>
      </p:sp>
    </p:spTree>
    <p:extLst>
      <p:ext uri="{BB962C8B-B14F-4D97-AF65-F5344CB8AC3E}">
        <p14:creationId xmlns:p14="http://schemas.microsoft.com/office/powerpoint/2010/main" val="722025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2" grpId="0"/>
      <p:bldP spid="13" grpId="0"/>
      <p:bldP spid="14" grpId="0"/>
      <p:bldP spid="15" grpId="0"/>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6264" y="494643"/>
            <a:ext cx="9983786" cy="681287"/>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smtClean="0">
                <a:solidFill>
                  <a:schemeClr val="bg1"/>
                </a:solidFill>
              </a:rPr>
              <a:t>Рефлексія</a:t>
            </a:r>
            <a:endParaRPr lang="uk-UA" sz="4000" b="1" dirty="0">
              <a:solidFill>
                <a:schemeClr val="bg1"/>
              </a:solidFill>
            </a:endParaRPr>
          </a:p>
        </p:txBody>
      </p:sp>
      <p:pic>
        <p:nvPicPr>
          <p:cNvPr id="205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71" y="1280550"/>
            <a:ext cx="2233374" cy="2235347"/>
          </a:xfrm>
          <a:prstGeom prst="rect">
            <a:avLst/>
          </a:prstGeom>
          <a:solidFill>
            <a:schemeClr val="bg1"/>
          </a:solidFill>
          <a:ln w="38100">
            <a:solidFill>
              <a:schemeClr val="accent3">
                <a:lumMod val="75000"/>
              </a:schemeClr>
            </a:solidFill>
          </a:ln>
        </p:spPr>
      </p:pic>
      <p:sp>
        <p:nvSpPr>
          <p:cNvPr id="6" name="TextBox 5"/>
          <p:cNvSpPr txBox="1"/>
          <p:nvPr/>
        </p:nvSpPr>
        <p:spPr>
          <a:xfrm>
            <a:off x="2986639" y="1321011"/>
            <a:ext cx="6281137" cy="83099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uk-UA" sz="2400" b="1" dirty="0" smtClean="0">
                <a:solidFill>
                  <a:schemeClr val="accent3">
                    <a:lumMod val="75000"/>
                  </a:schemeClr>
                </a:solidFill>
              </a:rPr>
              <a:t>Пофантазуйте, що вибраний вами </a:t>
            </a:r>
            <a:r>
              <a:rPr lang="uk-UA" sz="2400" b="1" dirty="0" err="1" smtClean="0">
                <a:solidFill>
                  <a:schemeClr val="accent3">
                    <a:lumMod val="75000"/>
                  </a:schemeClr>
                </a:solidFill>
              </a:rPr>
              <a:t>сніговичок</a:t>
            </a:r>
            <a:r>
              <a:rPr lang="uk-UA" sz="2400" b="1" dirty="0" smtClean="0">
                <a:solidFill>
                  <a:schemeClr val="accent3">
                    <a:lumMod val="75000"/>
                  </a:schemeClr>
                </a:solidFill>
              </a:rPr>
              <a:t> скаже вам в кінці уроку. Поясніть чому.</a:t>
            </a:r>
            <a:endParaRPr lang="ru-RU" sz="2400" b="1" dirty="0">
              <a:solidFill>
                <a:schemeClr val="accent3">
                  <a:lumMod val="75000"/>
                </a:schemeClr>
              </a:solidFill>
            </a:endParaRPr>
          </a:p>
        </p:txBody>
      </p:sp>
      <p:pic>
        <p:nvPicPr>
          <p:cNvPr id="2058" name="Picture 10" descr="Урок &quot;Аплікація. Створення аплікації «Веселі сніговик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208" y="2398224"/>
            <a:ext cx="2380438" cy="2771995"/>
          </a:xfrm>
          <a:prstGeom prst="rect">
            <a:avLst/>
          </a:prstGeom>
          <a:noFill/>
          <a:ln w="38100">
            <a:solidFill>
              <a:schemeClr val="accent3">
                <a:lumMod val="75000"/>
              </a:schemeClr>
            </a:solidFill>
          </a:ln>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8985" r="10477"/>
          <a:stretch/>
        </p:blipFill>
        <p:spPr bwMode="auto">
          <a:xfrm>
            <a:off x="3721510" y="2398223"/>
            <a:ext cx="2230547" cy="2771995"/>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16480" t="4100" r="10753" b="6238"/>
          <a:stretch/>
        </p:blipFill>
        <p:spPr bwMode="auto">
          <a:xfrm>
            <a:off x="1463380" y="3699791"/>
            <a:ext cx="1959288" cy="2661935"/>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6557" y="3699790"/>
            <a:ext cx="1846392" cy="2572655"/>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16096" y="1329947"/>
            <a:ext cx="2060260" cy="2185950"/>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82517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6264" y="494643"/>
            <a:ext cx="9983786" cy="681287"/>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smtClean="0">
                <a:solidFill>
                  <a:schemeClr val="bg1"/>
                </a:solidFill>
              </a:rPr>
              <a:t>Налаштування на урок</a:t>
            </a:r>
            <a:endParaRPr lang="uk-UA" sz="4000" b="1" dirty="0">
              <a:solidFill>
                <a:schemeClr val="bg1"/>
              </a:solidFill>
            </a:endParaRPr>
          </a:p>
        </p:txBody>
      </p:sp>
      <p:pic>
        <p:nvPicPr>
          <p:cNvPr id="205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14" y="1305248"/>
            <a:ext cx="2233374" cy="2235347"/>
          </a:xfrm>
          <a:prstGeom prst="rect">
            <a:avLst/>
          </a:prstGeom>
          <a:solidFill>
            <a:schemeClr val="bg1"/>
          </a:solidFill>
          <a:ln w="38100">
            <a:solidFill>
              <a:schemeClr val="accent3">
                <a:lumMod val="75000"/>
              </a:schemeClr>
            </a:solidFill>
          </a:ln>
        </p:spPr>
      </p:pic>
      <p:sp>
        <p:nvSpPr>
          <p:cNvPr id="6" name="TextBox 5"/>
          <p:cNvSpPr txBox="1"/>
          <p:nvPr/>
        </p:nvSpPr>
        <p:spPr>
          <a:xfrm>
            <a:off x="3192156" y="1329947"/>
            <a:ext cx="6023676" cy="120060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uk-UA" sz="2400" b="1" dirty="0" smtClean="0">
                <a:solidFill>
                  <a:schemeClr val="accent3">
                    <a:lumMod val="75000"/>
                  </a:schemeClr>
                </a:solidFill>
              </a:rPr>
              <a:t>Розгляньте сніговичків. Пофантазуйте і виберіть, з яким із них ви хочете провести урок. Поясніть чому.</a:t>
            </a:r>
            <a:endParaRPr lang="ru-RU" sz="2400" b="1" dirty="0">
              <a:solidFill>
                <a:schemeClr val="accent3">
                  <a:lumMod val="75000"/>
                </a:schemeClr>
              </a:solidFill>
            </a:endParaRPr>
          </a:p>
        </p:txBody>
      </p:sp>
      <p:pic>
        <p:nvPicPr>
          <p:cNvPr id="2058" name="Picture 10" descr="Урок &quot;Аплікація. Створення аплікації «Веселі сніговик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208" y="2636770"/>
            <a:ext cx="2341074" cy="2726155"/>
          </a:xfrm>
          <a:prstGeom prst="rect">
            <a:avLst/>
          </a:prstGeom>
          <a:noFill/>
          <a:ln w="38100">
            <a:solidFill>
              <a:schemeClr val="accent3">
                <a:lumMod val="75000"/>
              </a:schemeClr>
            </a:solidFill>
          </a:ln>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8985" r="10477"/>
          <a:stretch/>
        </p:blipFill>
        <p:spPr bwMode="auto">
          <a:xfrm>
            <a:off x="3609392" y="2639767"/>
            <a:ext cx="2191251" cy="2723159"/>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16480" t="4100" r="10753" b="6238"/>
          <a:stretch/>
        </p:blipFill>
        <p:spPr bwMode="auto">
          <a:xfrm>
            <a:off x="1281607" y="3668782"/>
            <a:ext cx="1959288" cy="2661935"/>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8652" y="3668782"/>
            <a:ext cx="1846392" cy="2572655"/>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16096" y="1329947"/>
            <a:ext cx="2060260" cy="2185950"/>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479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4">
            <a:extLst>
              <a:ext uri="{FF2B5EF4-FFF2-40B4-BE49-F238E27FC236}">
                <a16:creationId xmlns:a16="http://schemas.microsoft.com/office/drawing/2014/main" xmlns="" id="{41300D0C-EC34-4515-9E3A-6F0DC297E5C1}"/>
              </a:ext>
            </a:extLst>
          </p:cNvPr>
          <p:cNvSpPr/>
          <p:nvPr/>
        </p:nvSpPr>
        <p:spPr>
          <a:xfrm>
            <a:off x="0" y="5822284"/>
            <a:ext cx="1069820" cy="103730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smtClean="0">
                <a:solidFill>
                  <a:schemeClr val="bg1"/>
                </a:solidFill>
              </a:rPr>
              <a:t>Зошит 1 ч</a:t>
            </a:r>
            <a:endParaRPr lang="uk-UA" sz="1400" b="1" dirty="0">
              <a:solidFill>
                <a:schemeClr val="bg1"/>
              </a:solidFill>
            </a:endParaRPr>
          </a:p>
          <a:p>
            <a:pPr algn="ctr"/>
            <a:r>
              <a:rPr lang="uk-UA" sz="1400" b="1" dirty="0">
                <a:solidFill>
                  <a:schemeClr val="bg1"/>
                </a:solidFill>
              </a:rPr>
              <a:t>Сторінка</a:t>
            </a:r>
          </a:p>
          <a:p>
            <a:pPr algn="ctr"/>
            <a:r>
              <a:rPr lang="uk-UA" sz="2800" b="1" dirty="0" smtClean="0">
                <a:solidFill>
                  <a:schemeClr val="bg1"/>
                </a:solidFill>
              </a:rPr>
              <a:t>62-63</a:t>
            </a:r>
            <a:endParaRPr lang="ru-RU" sz="2800" b="1" dirty="0">
              <a:solidFill>
                <a:schemeClr val="bg1"/>
              </a:solidFill>
            </a:endParaRPr>
          </a:p>
        </p:txBody>
      </p:sp>
      <p:sp>
        <p:nvSpPr>
          <p:cNvPr id="19" name="Прямоугольник 18"/>
          <p:cNvSpPr/>
          <p:nvPr/>
        </p:nvSpPr>
        <p:spPr>
          <a:xfrm>
            <a:off x="848533" y="2162118"/>
            <a:ext cx="6462841" cy="776952"/>
          </a:xfrm>
          <a:prstGeom prst="rect">
            <a:avLst/>
          </a:prstGeom>
          <a:ln/>
        </p:spPr>
        <p:style>
          <a:lnRef idx="2">
            <a:schemeClr val="accent3"/>
          </a:lnRef>
          <a:fillRef idx="1">
            <a:schemeClr val="lt1"/>
          </a:fillRef>
          <a:effectRef idx="0">
            <a:schemeClr val="accent3"/>
          </a:effectRef>
          <a:fontRef idx="minor">
            <a:schemeClr val="dk1"/>
          </a:fontRef>
        </p:style>
        <p:txBody>
          <a:bodyPr vert="horz" rtlCol="0" anchor="ctr"/>
          <a:lstStyle/>
          <a:p>
            <a:pPr algn="ctr"/>
            <a:r>
              <a:rPr lang="uk-UA" sz="2400" b="1" dirty="0" err="1" smtClean="0">
                <a:solidFill>
                  <a:srgbClr val="0070C0"/>
                </a:solidFill>
              </a:rPr>
              <a:t>Запиши</a:t>
            </a:r>
            <a:r>
              <a:rPr lang="uk-UA" sz="2400" b="1" dirty="0" smtClean="0">
                <a:solidFill>
                  <a:srgbClr val="0070C0"/>
                </a:solidFill>
              </a:rPr>
              <a:t> свої спостереження за неживою природою у календар спостережень</a:t>
            </a:r>
            <a:endParaRPr lang="uk-UA" sz="2400" b="1" dirty="0">
              <a:solidFill>
                <a:srgbClr val="0070C0"/>
              </a:solidFill>
            </a:endParaRPr>
          </a:p>
        </p:txBody>
      </p:sp>
      <p:sp>
        <p:nvSpPr>
          <p:cNvPr id="9" name="Скругленный прямоугольник 8"/>
          <p:cNvSpPr/>
          <p:nvPr/>
        </p:nvSpPr>
        <p:spPr>
          <a:xfrm>
            <a:off x="863070" y="1053530"/>
            <a:ext cx="3120040" cy="521915"/>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2400" b="1" dirty="0"/>
              <a:t>Яка зараз пора року?</a:t>
            </a:r>
            <a:endParaRPr lang="ru-RU" sz="2400" b="1" dirty="0"/>
          </a:p>
        </p:txBody>
      </p:sp>
      <p:sp>
        <p:nvSpPr>
          <p:cNvPr id="10" name="Скругленный прямоугольник 9"/>
          <p:cNvSpPr/>
          <p:nvPr/>
        </p:nvSpPr>
        <p:spPr>
          <a:xfrm>
            <a:off x="848534" y="1635199"/>
            <a:ext cx="3120040" cy="526919"/>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uk-UA" sz="2400" b="1" dirty="0"/>
              <a:t>Який </a:t>
            </a:r>
            <a:r>
              <a:rPr lang="uk-UA" sz="2400" b="1" dirty="0" smtClean="0"/>
              <a:t>місяць року?</a:t>
            </a:r>
            <a:endParaRPr lang="ru-RU" sz="2400" b="1" dirty="0"/>
          </a:p>
        </p:txBody>
      </p:sp>
      <p:sp>
        <p:nvSpPr>
          <p:cNvPr id="11" name="Скругленный прямоугольник 10"/>
          <p:cNvSpPr/>
          <p:nvPr/>
        </p:nvSpPr>
        <p:spPr>
          <a:xfrm>
            <a:off x="4392871" y="1053530"/>
            <a:ext cx="2918504" cy="526919"/>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400" b="1" dirty="0"/>
              <a:t>Яке </a:t>
            </a:r>
            <a:r>
              <a:rPr lang="uk-UA" sz="2400" b="1" dirty="0" smtClean="0"/>
              <a:t>число місяця?</a:t>
            </a:r>
            <a:endParaRPr lang="ru-RU" sz="2400" b="1" dirty="0"/>
          </a:p>
        </p:txBody>
      </p:sp>
      <p:sp>
        <p:nvSpPr>
          <p:cNvPr id="12" name="Скругленный прямоугольник 11"/>
          <p:cNvSpPr/>
          <p:nvPr/>
        </p:nvSpPr>
        <p:spPr>
          <a:xfrm>
            <a:off x="4392871" y="1629594"/>
            <a:ext cx="2917568" cy="527553"/>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2400" b="1" dirty="0" smtClean="0"/>
              <a:t>Який день тижня?</a:t>
            </a:r>
            <a:endParaRPr lang="ru-RU" sz="2400" b="1" dirty="0"/>
          </a:p>
        </p:txBody>
      </p:sp>
      <p:pic>
        <p:nvPicPr>
          <p:cNvPr id="9218" name="Picture 2" descr="Набір карток для фенологічних спостережень &quot;Календар природ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8686" y="265353"/>
            <a:ext cx="3858057" cy="2673717"/>
          </a:xfrm>
          <a:prstGeom prst="rect">
            <a:avLst/>
          </a:prstGeom>
          <a:noFill/>
          <a:extLst>
            <a:ext uri="{909E8E84-426E-40DD-AFC4-6F175D3DCCD1}">
              <a14:hiddenFill xmlns:a14="http://schemas.microsoft.com/office/drawing/2010/main">
                <a:solidFill>
                  <a:srgbClr val="FFFFFF"/>
                </a:solidFill>
              </a14:hiddenFill>
            </a:ext>
          </a:extLst>
        </p:spPr>
      </p:pic>
      <p:sp>
        <p:nvSpPr>
          <p:cNvPr id="13" name="Скругленный прямоугольник 12"/>
          <p:cNvSpPr/>
          <p:nvPr/>
        </p:nvSpPr>
        <p:spPr>
          <a:xfrm>
            <a:off x="890402" y="376223"/>
            <a:ext cx="6420037" cy="589531"/>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smtClean="0">
                <a:solidFill>
                  <a:schemeClr val="bg1"/>
                </a:solidFill>
              </a:rPr>
              <a:t>Вправа «Синоптик»</a:t>
            </a:r>
            <a:endParaRPr lang="uk-UA" sz="40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19" y="2964464"/>
            <a:ext cx="10501777" cy="370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058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out)">
                                      <p:cBhvr>
                                        <p:cTn id="7" dur="750"/>
                                        <p:tgtEl>
                                          <p:spTgt spid="19"/>
                                        </p:tgtEl>
                                      </p:cBhvr>
                                    </p:animEffect>
                                  </p:childTnLst>
                                </p:cTn>
                              </p:par>
                              <p:par>
                                <p:cTn id="8" presetID="6" presetClass="entr" presetSubtype="32"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circle(out)">
                                      <p:cBhvr>
                                        <p:cTn id="10" dur="750"/>
                                        <p:tgtEl>
                                          <p:spTgt spid="9218"/>
                                        </p:tgtEl>
                                      </p:cBhvr>
                                    </p:animEffect>
                                  </p:childTnLst>
                                </p:cTn>
                              </p:par>
                              <p:par>
                                <p:cTn id="11" presetID="6" presetClass="entr" presetSubtype="32"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out)">
                                      <p:cBhvr>
                                        <p:cTn id="13"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152" y="3049541"/>
            <a:ext cx="1825341" cy="2175339"/>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962250" y="477466"/>
            <a:ext cx="10153128" cy="602599"/>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smtClean="0">
                <a:solidFill>
                  <a:schemeClr val="bg1"/>
                </a:solidFill>
              </a:rPr>
              <a:t>Пригадайте</a:t>
            </a:r>
            <a:endParaRPr lang="uk-UA" sz="4000" b="1" dirty="0">
              <a:solidFill>
                <a:schemeClr val="bg1"/>
              </a:solidFill>
            </a:endParaRPr>
          </a:p>
        </p:txBody>
      </p:sp>
      <p:pic>
        <p:nvPicPr>
          <p:cNvPr id="9" name="Picture 2" descr="D:\Картинки до тестів\Людина\Вчителька біля дошк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6287" y="1269554"/>
            <a:ext cx="2705999" cy="3843287"/>
          </a:xfrm>
          <a:prstGeom prst="roundRect">
            <a:avLst/>
          </a:prstGeom>
          <a:noFill/>
          <a:ln w="38100">
            <a:solidFill>
              <a:schemeClr val="accent3">
                <a:lumMod val="75000"/>
              </a:schemeClr>
            </a:solidFill>
          </a:ln>
          <a:extLst>
            <a:ext uri="{909E8E84-426E-40DD-AFC4-6F175D3DCCD1}">
              <a14:hiddenFill xmlns:a14="http://schemas.microsoft.com/office/drawing/2010/main">
                <a:solidFill>
                  <a:srgbClr val="FFFFFF"/>
                </a:solidFill>
              </a14:hiddenFill>
            </a:ext>
          </a:extLst>
        </p:spPr>
      </p:pic>
      <p:sp>
        <p:nvSpPr>
          <p:cNvPr id="13" name="Скругленный прямоугольник 12"/>
          <p:cNvSpPr/>
          <p:nvPr/>
        </p:nvSpPr>
        <p:spPr>
          <a:xfrm>
            <a:off x="5074753" y="2591962"/>
            <a:ext cx="3217515" cy="119847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2400" b="1" dirty="0" smtClean="0"/>
              <a:t>Пригадайте, </a:t>
            </a:r>
            <a:r>
              <a:rPr lang="ru-RU" sz="2400" b="1" dirty="0"/>
              <a:t>які </a:t>
            </a:r>
            <a:r>
              <a:rPr lang="ru-RU" sz="2400" b="1" dirty="0" err="1"/>
              <a:t>умови</a:t>
            </a:r>
            <a:r>
              <a:rPr lang="ru-RU" sz="2400" b="1" dirty="0"/>
              <a:t> </a:t>
            </a:r>
            <a:r>
              <a:rPr lang="ru-RU" sz="2400" b="1" dirty="0" err="1"/>
              <a:t>необхідні</a:t>
            </a:r>
            <a:r>
              <a:rPr lang="ru-RU" sz="2400" b="1" dirty="0"/>
              <a:t> </a:t>
            </a:r>
            <a:r>
              <a:rPr lang="ru-RU" sz="2400" b="1" dirty="0" err="1"/>
              <a:t>рослинам</a:t>
            </a:r>
            <a:r>
              <a:rPr lang="ru-RU" sz="2400" b="1" dirty="0"/>
              <a:t> для життя.</a:t>
            </a:r>
            <a:endParaRPr lang="ru-RU" sz="2400" b="1" dirty="0">
              <a:solidFill>
                <a:schemeClr val="bg1"/>
              </a:solidFill>
            </a:endParaRPr>
          </a:p>
        </p:txBody>
      </p:sp>
      <p:sp>
        <p:nvSpPr>
          <p:cNvPr id="11" name="Скругленный прямоугольник 10"/>
          <p:cNvSpPr/>
          <p:nvPr/>
        </p:nvSpPr>
        <p:spPr>
          <a:xfrm>
            <a:off x="872121" y="5374010"/>
            <a:ext cx="10230165" cy="951848"/>
          </a:xfrm>
          <a:prstGeom prst="round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800" b="1" dirty="0" smtClean="0">
                <a:solidFill>
                  <a:schemeClr val="accent3">
                    <a:lumMod val="75000"/>
                  </a:schemeClr>
                </a:solidFill>
              </a:rPr>
              <a:t>Сьогодні на уроці ви </a:t>
            </a:r>
            <a:r>
              <a:rPr lang="ru-RU" sz="2800" b="1" dirty="0" err="1" smtClean="0">
                <a:solidFill>
                  <a:schemeClr val="accent3">
                    <a:lumMod val="75000"/>
                  </a:schemeClr>
                </a:solidFill>
              </a:rPr>
              <a:t>дізнаєтеся</a:t>
            </a:r>
            <a:r>
              <a:rPr lang="ru-RU" sz="2800" b="1" dirty="0" smtClean="0">
                <a:solidFill>
                  <a:schemeClr val="accent3">
                    <a:lumMod val="75000"/>
                  </a:schemeClr>
                </a:solidFill>
              </a:rPr>
              <a:t>, </a:t>
            </a:r>
            <a:r>
              <a:rPr lang="uk-UA" sz="2800" b="1" dirty="0" smtClean="0">
                <a:solidFill>
                  <a:schemeClr val="accent3">
                    <a:lumMod val="75000"/>
                  </a:schemeClr>
                </a:solidFill>
              </a:rPr>
              <a:t>як </a:t>
            </a:r>
            <a:r>
              <a:rPr lang="uk-UA" sz="2800" b="1" dirty="0">
                <a:solidFill>
                  <a:schemeClr val="accent3">
                    <a:lumMod val="75000"/>
                  </a:schemeClr>
                </a:solidFill>
              </a:rPr>
              <a:t>середовище існування впливає на рослини.</a:t>
            </a:r>
            <a:endParaRPr lang="ru-RU" sz="2800" b="1" dirty="0" smtClean="0">
              <a:solidFill>
                <a:schemeClr val="accent3">
                  <a:lumMod val="75000"/>
                </a:schemeClr>
              </a:solidFill>
            </a:endParaRPr>
          </a:p>
        </p:txBody>
      </p:sp>
      <p:sp>
        <p:nvSpPr>
          <p:cNvPr id="15" name="Прямоугольник 1"/>
          <p:cNvSpPr>
            <a:spLocks noChangeArrowheads="1"/>
          </p:cNvSpPr>
          <p:nvPr/>
        </p:nvSpPr>
        <p:spPr bwMode="auto">
          <a:xfrm>
            <a:off x="962250" y="1197545"/>
            <a:ext cx="3102047" cy="1347433"/>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algn="ctr"/>
            <a:r>
              <a:rPr lang="uk-UA" sz="2400" b="1" dirty="0">
                <a:solidFill>
                  <a:schemeClr val="bg1"/>
                </a:solidFill>
              </a:rPr>
              <a:t>За якими ознаками рослини відносять до живої природи?</a:t>
            </a:r>
            <a:endParaRPr lang="ru-RU" altLang="ru-RU" sz="2400" b="1" dirty="0">
              <a:solidFill>
                <a:schemeClr val="bg1"/>
              </a:solidFill>
            </a:endParaRPr>
          </a:p>
        </p:txBody>
      </p:sp>
      <p:sp>
        <p:nvSpPr>
          <p:cNvPr id="18" name="Прямоугольник 1"/>
          <p:cNvSpPr>
            <a:spLocks noChangeArrowheads="1"/>
          </p:cNvSpPr>
          <p:nvPr/>
        </p:nvSpPr>
        <p:spPr bwMode="auto">
          <a:xfrm>
            <a:off x="4219823" y="1197546"/>
            <a:ext cx="4045298" cy="1347433"/>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algn="ctr"/>
            <a:r>
              <a:rPr lang="uk-UA" sz="2400" b="1" dirty="0">
                <a:solidFill>
                  <a:schemeClr val="bg1"/>
                </a:solidFill>
              </a:rPr>
              <a:t>Рослини дихають, живляться</a:t>
            </a:r>
            <a:r>
              <a:rPr lang="uk-UA" sz="2400" b="1" dirty="0" smtClean="0">
                <a:solidFill>
                  <a:schemeClr val="bg1"/>
                </a:solidFill>
              </a:rPr>
              <a:t>, </a:t>
            </a:r>
            <a:r>
              <a:rPr lang="uk-UA" sz="2400" b="1" dirty="0">
                <a:solidFill>
                  <a:schemeClr val="bg1"/>
                </a:solidFill>
              </a:rPr>
              <a:t>розвиваються, розмножуються</a:t>
            </a:r>
            <a:endParaRPr lang="ru-RU" altLang="ru-RU" sz="2400" b="1" dirty="0">
              <a:solidFill>
                <a:schemeClr val="bg1"/>
              </a:solidFill>
            </a:endParaRPr>
          </a:p>
        </p:txBody>
      </p:sp>
      <p:pic>
        <p:nvPicPr>
          <p:cNvPr id="4098" name="Picture 2" descr="Рослинний і тваринний світ пустелі - Dovidka.biz.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195" y="2570085"/>
            <a:ext cx="25336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7975" y="3790432"/>
            <a:ext cx="2019916" cy="144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9816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1"/>
          <p:cNvSpPr>
            <a:spLocks noChangeArrowheads="1"/>
          </p:cNvSpPr>
          <p:nvPr/>
        </p:nvSpPr>
        <p:spPr bwMode="auto">
          <a:xfrm>
            <a:off x="1226058" y="519405"/>
            <a:ext cx="9681415" cy="72543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square" lIns="108814" tIns="54407" rIns="108814" bIns="54407">
            <a:spAutoFit/>
          </a:bodyPr>
          <a:lstStyle/>
          <a:p>
            <a:pPr algn="ctr"/>
            <a:r>
              <a:rPr lang="ru-RU" sz="4000" b="1" dirty="0" err="1" smtClean="0"/>
              <a:t>Необхідні</a:t>
            </a:r>
            <a:r>
              <a:rPr lang="ru-RU" sz="4000" b="1" dirty="0" smtClean="0"/>
              <a:t> </a:t>
            </a:r>
            <a:r>
              <a:rPr lang="ru-RU" sz="4000" b="1" dirty="0" err="1"/>
              <a:t>у</a:t>
            </a:r>
            <a:r>
              <a:rPr lang="ru-RU" sz="4000" b="1" dirty="0" err="1" smtClean="0"/>
              <a:t>мови</a:t>
            </a:r>
            <a:r>
              <a:rPr lang="ru-RU" sz="4000" b="1" dirty="0" smtClean="0"/>
              <a:t> для життя</a:t>
            </a:r>
            <a:r>
              <a:rPr lang="ru-RU" sz="4000" b="1" dirty="0"/>
              <a:t> </a:t>
            </a:r>
            <a:r>
              <a:rPr lang="ru-RU" sz="4000" b="1" dirty="0" smtClean="0"/>
              <a:t>рослин</a:t>
            </a:r>
            <a:endParaRPr lang="ru-RU" sz="4000" b="1" dirty="0">
              <a:solidFill>
                <a:schemeClr val="bg1"/>
              </a:solidFill>
            </a:endParaRPr>
          </a:p>
        </p:txBody>
      </p:sp>
      <p:graphicFrame>
        <p:nvGraphicFramePr>
          <p:cNvPr id="6" name="Содержимое 3"/>
          <p:cNvGraphicFramePr>
            <a:graphicFrameLocks/>
          </p:cNvGraphicFramePr>
          <p:nvPr>
            <p:extLst>
              <p:ext uri="{D42A27DB-BD31-4B8C-83A1-F6EECF244321}">
                <p14:modId xmlns:p14="http://schemas.microsoft.com/office/powerpoint/2010/main" val="1035780078"/>
              </p:ext>
            </p:extLst>
          </p:nvPr>
        </p:nvGraphicFramePr>
        <p:xfrm>
          <a:off x="1123479" y="1244835"/>
          <a:ext cx="9783994" cy="5281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3321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Прямоугольник 11"/>
          <p:cNvSpPr>
            <a:spLocks noChangeArrowheads="1"/>
          </p:cNvSpPr>
          <p:nvPr/>
        </p:nvSpPr>
        <p:spPr bwMode="auto">
          <a:xfrm>
            <a:off x="1051471" y="1413570"/>
            <a:ext cx="5832648" cy="2264313"/>
          </a:xfrm>
          <a:prstGeom prst="rect">
            <a:avLst/>
          </a:prstGeom>
          <a:ln/>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just" eaLnBrk="1" hangingPunct="1">
              <a:spcBef>
                <a:spcPct val="0"/>
              </a:spcBef>
              <a:buFontTx/>
              <a:buNone/>
              <a:defRPr/>
            </a:pPr>
            <a:r>
              <a:rPr lang="ru-RU" sz="2800" b="1" dirty="0" smtClean="0">
                <a:solidFill>
                  <a:srgbClr val="FF0000"/>
                </a:solidFill>
                <a:latin typeface="+mn-lt"/>
              </a:rPr>
              <a:t>1. </a:t>
            </a:r>
            <a:r>
              <a:rPr lang="ru-RU" sz="2800" b="1" dirty="0" err="1" smtClean="0">
                <a:solidFill>
                  <a:srgbClr val="FF0000"/>
                </a:solidFill>
                <a:latin typeface="+mn-lt"/>
              </a:rPr>
              <a:t>Умови</a:t>
            </a:r>
            <a:r>
              <a:rPr lang="ru-RU" sz="2800" b="1" dirty="0" smtClean="0">
                <a:solidFill>
                  <a:srgbClr val="FF0000"/>
                </a:solidFill>
                <a:latin typeface="+mn-lt"/>
              </a:rPr>
              <a:t> </a:t>
            </a:r>
            <a:r>
              <a:rPr lang="ru-RU" sz="2800" b="1" dirty="0" err="1">
                <a:solidFill>
                  <a:srgbClr val="FF0000"/>
                </a:solidFill>
                <a:latin typeface="+mn-lt"/>
              </a:rPr>
              <a:t>освітлення</a:t>
            </a:r>
            <a:r>
              <a:rPr lang="ru-RU" sz="2800" b="1" dirty="0">
                <a:solidFill>
                  <a:schemeClr val="accent3">
                    <a:lumMod val="75000"/>
                  </a:schemeClr>
                </a:solidFill>
                <a:latin typeface="+mn-lt"/>
              </a:rPr>
              <a:t>. У горах, степах і </a:t>
            </a:r>
            <a:r>
              <a:rPr lang="ru-RU" sz="2800" b="1" dirty="0" err="1">
                <a:solidFill>
                  <a:schemeClr val="accent3">
                    <a:lumMod val="75000"/>
                  </a:schemeClr>
                </a:solidFill>
                <a:latin typeface="+mn-lt"/>
              </a:rPr>
              <a:t>пустелях</a:t>
            </a:r>
            <a:r>
              <a:rPr lang="ru-RU" sz="2800" b="1" dirty="0">
                <a:solidFill>
                  <a:schemeClr val="accent3">
                    <a:lumMod val="75000"/>
                  </a:schemeClr>
                </a:solidFill>
                <a:latin typeface="+mn-lt"/>
              </a:rPr>
              <a:t> </a:t>
            </a:r>
            <a:r>
              <a:rPr lang="ru-RU" sz="2800" b="1" dirty="0" err="1" smtClean="0">
                <a:solidFill>
                  <a:schemeClr val="accent3">
                    <a:lumMod val="75000"/>
                  </a:schemeClr>
                </a:solidFill>
                <a:latin typeface="+mn-lt"/>
              </a:rPr>
              <a:t>постійно</a:t>
            </a:r>
            <a:r>
              <a:rPr lang="ru-RU" sz="2800" b="1" dirty="0" smtClean="0">
                <a:solidFill>
                  <a:schemeClr val="accent3">
                    <a:lumMod val="75000"/>
                  </a:schemeClr>
                </a:solidFill>
                <a:latin typeface="+mn-lt"/>
              </a:rPr>
              <a:t> </a:t>
            </a:r>
            <a:r>
              <a:rPr lang="ru-RU" sz="2800" b="1" dirty="0">
                <a:solidFill>
                  <a:schemeClr val="accent3">
                    <a:lumMod val="75000"/>
                  </a:schemeClr>
                </a:solidFill>
                <a:latin typeface="+mn-lt"/>
              </a:rPr>
              <a:t>є </a:t>
            </a:r>
            <a:r>
              <a:rPr lang="ru-RU" sz="2800" b="1" dirty="0" err="1">
                <a:solidFill>
                  <a:schemeClr val="accent3">
                    <a:lumMod val="75000"/>
                  </a:schemeClr>
                </a:solidFill>
                <a:latin typeface="+mn-lt"/>
              </a:rPr>
              <a:t>надлишок</a:t>
            </a:r>
            <a:r>
              <a:rPr lang="ru-RU" sz="2800" b="1" dirty="0">
                <a:solidFill>
                  <a:schemeClr val="accent3">
                    <a:lumMod val="75000"/>
                  </a:schemeClr>
                </a:solidFill>
                <a:latin typeface="+mn-lt"/>
              </a:rPr>
              <a:t> </a:t>
            </a:r>
            <a:r>
              <a:rPr lang="ru-RU" sz="2800" b="1" dirty="0">
                <a:solidFill>
                  <a:srgbClr val="FF0000"/>
                </a:solidFill>
                <a:latin typeface="+mn-lt"/>
              </a:rPr>
              <a:t>світла</a:t>
            </a:r>
            <a:r>
              <a:rPr lang="ru-RU" sz="2800" b="1" dirty="0">
                <a:solidFill>
                  <a:schemeClr val="accent3">
                    <a:lumMod val="75000"/>
                  </a:schemeClr>
                </a:solidFill>
                <a:latin typeface="+mn-lt"/>
              </a:rPr>
              <a:t>. А в </a:t>
            </a:r>
            <a:r>
              <a:rPr lang="ru-RU" sz="2800" b="1" dirty="0" err="1">
                <a:solidFill>
                  <a:schemeClr val="accent3">
                    <a:lumMod val="75000"/>
                  </a:schemeClr>
                </a:solidFill>
                <a:latin typeface="+mn-lt"/>
              </a:rPr>
              <a:t>темних</a:t>
            </a:r>
            <a:r>
              <a:rPr lang="ru-RU" sz="2800" b="1" dirty="0">
                <a:solidFill>
                  <a:schemeClr val="accent3">
                    <a:lumMod val="75000"/>
                  </a:schemeClr>
                </a:solidFill>
                <a:latin typeface="+mn-lt"/>
              </a:rPr>
              <a:t> лісах, </a:t>
            </a:r>
            <a:r>
              <a:rPr lang="ru-RU" sz="2800" b="1" dirty="0" err="1">
                <a:solidFill>
                  <a:schemeClr val="accent3">
                    <a:lumMod val="75000"/>
                  </a:schemeClr>
                </a:solidFill>
                <a:latin typeface="+mn-lt"/>
              </a:rPr>
              <a:t>печерах</a:t>
            </a:r>
            <a:r>
              <a:rPr lang="ru-RU" sz="2800" b="1" dirty="0">
                <a:solidFill>
                  <a:schemeClr val="accent3">
                    <a:lumMod val="75000"/>
                  </a:schemeClr>
                </a:solidFill>
                <a:latin typeface="+mn-lt"/>
              </a:rPr>
              <a:t> і на дні </a:t>
            </a:r>
            <a:r>
              <a:rPr lang="ru-RU" sz="2800" b="1" dirty="0" err="1">
                <a:solidFill>
                  <a:schemeClr val="accent3">
                    <a:lumMod val="75000"/>
                  </a:schemeClr>
                </a:solidFill>
                <a:latin typeface="+mn-lt"/>
              </a:rPr>
              <a:t>водойм</a:t>
            </a:r>
            <a:r>
              <a:rPr lang="ru-RU" sz="2800" b="1" dirty="0">
                <a:solidFill>
                  <a:schemeClr val="accent3">
                    <a:lumMod val="75000"/>
                  </a:schemeClr>
                </a:solidFill>
                <a:latin typeface="+mn-lt"/>
              </a:rPr>
              <a:t> — світла </a:t>
            </a:r>
            <a:r>
              <a:rPr lang="ru-RU" sz="2800" b="1" dirty="0" err="1">
                <a:solidFill>
                  <a:schemeClr val="accent3">
                    <a:lumMod val="75000"/>
                  </a:schemeClr>
                </a:solidFill>
                <a:latin typeface="+mn-lt"/>
              </a:rPr>
              <a:t>обмаль</a:t>
            </a:r>
            <a:r>
              <a:rPr lang="ru-RU" sz="2800" b="1" dirty="0">
                <a:solidFill>
                  <a:schemeClr val="accent3">
                    <a:lumMod val="75000"/>
                  </a:schemeClr>
                </a:solidFill>
                <a:latin typeface="+mn-lt"/>
              </a:rPr>
              <a:t>. Тому рослини </a:t>
            </a:r>
            <a:r>
              <a:rPr lang="ru-RU" sz="2800" b="1" dirty="0" err="1" smtClean="0">
                <a:solidFill>
                  <a:schemeClr val="accent3">
                    <a:lumMod val="75000"/>
                  </a:schemeClr>
                </a:solidFill>
                <a:latin typeface="+mn-lt"/>
              </a:rPr>
              <a:t>поділяють</a:t>
            </a:r>
            <a:r>
              <a:rPr lang="ru-RU" sz="2800" b="1" dirty="0" smtClean="0">
                <a:solidFill>
                  <a:schemeClr val="accent3">
                    <a:lumMod val="75000"/>
                  </a:schemeClr>
                </a:solidFill>
                <a:latin typeface="+mn-lt"/>
              </a:rPr>
              <a:t> на:</a:t>
            </a:r>
            <a:endParaRPr lang="ru-RU" altLang="ru-RU" sz="2800" b="1" dirty="0">
              <a:solidFill>
                <a:schemeClr val="accent3">
                  <a:lumMod val="75000"/>
                </a:schemeClr>
              </a:solidFill>
              <a:latin typeface="+mn-lt"/>
            </a:endParaRPr>
          </a:p>
        </p:txBody>
      </p:sp>
      <p:sp>
        <p:nvSpPr>
          <p:cNvPr id="12" name="Прямоугольник 4">
            <a:extLst>
              <a:ext uri="{FF2B5EF4-FFF2-40B4-BE49-F238E27FC236}">
                <a16:creationId xmlns:a16="http://schemas.microsoft.com/office/drawing/2014/main" xmlns="" id="{41300D0C-EC34-4515-9E3A-6F0DC297E5C1}"/>
              </a:ext>
            </a:extLst>
          </p:cNvPr>
          <p:cNvSpPr/>
          <p:nvPr/>
        </p:nvSpPr>
        <p:spPr>
          <a:xfrm>
            <a:off x="0" y="5728654"/>
            <a:ext cx="1053414" cy="113093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83</a:t>
            </a:r>
            <a:endParaRPr lang="ru-RU" sz="2800" b="1" dirty="0">
              <a:solidFill>
                <a:schemeClr val="bg1"/>
              </a:solidFill>
            </a:endParaRPr>
          </a:p>
        </p:txBody>
      </p:sp>
      <p:sp>
        <p:nvSpPr>
          <p:cNvPr id="11" name="Прямоугольник 10"/>
          <p:cNvSpPr/>
          <p:nvPr/>
        </p:nvSpPr>
        <p:spPr>
          <a:xfrm>
            <a:off x="1053414" y="494643"/>
            <a:ext cx="10070586" cy="774911"/>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3600" b="1" dirty="0" smtClean="0">
                <a:solidFill>
                  <a:schemeClr val="bg1"/>
                </a:solidFill>
              </a:rPr>
              <a:t>Як </a:t>
            </a:r>
            <a:r>
              <a:rPr lang="uk-UA" sz="3600" b="1" dirty="0">
                <a:solidFill>
                  <a:schemeClr val="bg1"/>
                </a:solidFill>
              </a:rPr>
              <a:t>середовище існування впливає на рослини</a:t>
            </a:r>
            <a:r>
              <a:rPr lang="uk-UA" sz="3600" b="1" dirty="0" smtClean="0">
                <a:solidFill>
                  <a:schemeClr val="bg1"/>
                </a:solidFill>
              </a:rPr>
              <a:t>?</a:t>
            </a:r>
            <a:endParaRPr lang="uk-UA" sz="3600" b="1" dirty="0">
              <a:solidFill>
                <a:schemeClr val="bg1"/>
              </a:solidFill>
            </a:endParaRPr>
          </a:p>
        </p:txBody>
      </p:sp>
      <p:sp>
        <p:nvSpPr>
          <p:cNvPr id="7" name="Прямоугольник 11"/>
          <p:cNvSpPr>
            <a:spLocks noChangeArrowheads="1"/>
          </p:cNvSpPr>
          <p:nvPr/>
        </p:nvSpPr>
        <p:spPr bwMode="auto">
          <a:xfrm>
            <a:off x="7316166" y="1425532"/>
            <a:ext cx="3807833" cy="971651"/>
          </a:xfrm>
          <a:prstGeom prst="rect">
            <a:avLst/>
          </a:prstGeom>
          <a:ln/>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0"/>
              </a:spcBef>
              <a:buFontTx/>
              <a:buNone/>
              <a:defRPr/>
            </a:pPr>
            <a:r>
              <a:rPr lang="ru-RU" sz="2800" b="1" dirty="0" err="1" smtClean="0">
                <a:solidFill>
                  <a:srgbClr val="FF0000"/>
                </a:solidFill>
                <a:latin typeface="+mn-lt"/>
              </a:rPr>
              <a:t>світлолюбні</a:t>
            </a:r>
            <a:r>
              <a:rPr lang="ru-RU" sz="2800" b="1" dirty="0" smtClean="0">
                <a:solidFill>
                  <a:srgbClr val="FF0000"/>
                </a:solidFill>
                <a:latin typeface="+mn-lt"/>
              </a:rPr>
              <a:t> </a:t>
            </a:r>
            <a:r>
              <a:rPr lang="ru-RU" sz="2800" b="1" dirty="0">
                <a:solidFill>
                  <a:schemeClr val="accent3">
                    <a:lumMod val="75000"/>
                  </a:schemeClr>
                </a:solidFill>
                <a:latin typeface="+mn-lt"/>
              </a:rPr>
              <a:t>(тюльпан, </a:t>
            </a:r>
            <a:r>
              <a:rPr lang="ru-RU" sz="2800" b="1" dirty="0" err="1">
                <a:solidFill>
                  <a:schemeClr val="accent3">
                    <a:lumMod val="75000"/>
                  </a:schemeClr>
                </a:solidFill>
                <a:latin typeface="+mn-lt"/>
              </a:rPr>
              <a:t>соняшник</a:t>
            </a:r>
            <a:r>
              <a:rPr lang="ru-RU" sz="2800" b="1" dirty="0">
                <a:solidFill>
                  <a:schemeClr val="accent3">
                    <a:lumMod val="75000"/>
                  </a:schemeClr>
                </a:solidFill>
                <a:latin typeface="+mn-lt"/>
              </a:rPr>
              <a:t>, сосна</a:t>
            </a:r>
            <a:r>
              <a:rPr lang="ru-RU" sz="2800" b="1" dirty="0" smtClean="0">
                <a:solidFill>
                  <a:schemeClr val="accent3">
                    <a:lumMod val="75000"/>
                  </a:schemeClr>
                </a:solidFill>
                <a:latin typeface="+mn-lt"/>
              </a:rPr>
              <a:t>)</a:t>
            </a:r>
            <a:endParaRPr lang="ru-RU" altLang="ru-RU" sz="2800" b="1" dirty="0">
              <a:solidFill>
                <a:schemeClr val="accent3">
                  <a:lumMod val="75000"/>
                </a:schemeClr>
              </a:solidFill>
              <a:latin typeface="+mn-lt"/>
            </a:endParaRPr>
          </a:p>
        </p:txBody>
      </p:sp>
      <p:sp>
        <p:nvSpPr>
          <p:cNvPr id="8" name="Прямоугольник 11"/>
          <p:cNvSpPr>
            <a:spLocks noChangeArrowheads="1"/>
          </p:cNvSpPr>
          <p:nvPr/>
        </p:nvSpPr>
        <p:spPr bwMode="auto">
          <a:xfrm>
            <a:off x="1051471" y="3751977"/>
            <a:ext cx="2664296" cy="1833425"/>
          </a:xfrm>
          <a:prstGeom prst="rect">
            <a:avLst/>
          </a:prstGeom>
          <a:ln/>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0"/>
              </a:spcBef>
              <a:buFontTx/>
              <a:buNone/>
              <a:defRPr/>
            </a:pPr>
            <a:r>
              <a:rPr lang="ru-RU" sz="2800" b="1" dirty="0" err="1" smtClean="0">
                <a:solidFill>
                  <a:srgbClr val="FF0000"/>
                </a:solidFill>
                <a:latin typeface="+mn-lt"/>
              </a:rPr>
              <a:t>тіньовитривалі</a:t>
            </a:r>
            <a:r>
              <a:rPr lang="ru-RU" sz="2800" b="1" dirty="0" smtClean="0">
                <a:solidFill>
                  <a:srgbClr val="FF0000"/>
                </a:solidFill>
                <a:latin typeface="+mn-lt"/>
              </a:rPr>
              <a:t> </a:t>
            </a:r>
            <a:r>
              <a:rPr lang="ru-RU" sz="2800" b="1" dirty="0">
                <a:solidFill>
                  <a:schemeClr val="accent3">
                    <a:lumMod val="75000"/>
                  </a:schemeClr>
                </a:solidFill>
                <a:latin typeface="+mn-lt"/>
              </a:rPr>
              <a:t>(</a:t>
            </a:r>
            <a:r>
              <a:rPr lang="ru-RU" sz="2800" b="1" dirty="0" err="1">
                <a:solidFill>
                  <a:schemeClr val="accent3">
                    <a:lumMod val="75000"/>
                  </a:schemeClr>
                </a:solidFill>
                <a:latin typeface="+mn-lt"/>
              </a:rPr>
              <a:t>копитняк</a:t>
            </a:r>
            <a:r>
              <a:rPr lang="ru-RU" sz="2800" b="1" dirty="0">
                <a:solidFill>
                  <a:schemeClr val="accent3">
                    <a:lumMod val="75000"/>
                  </a:schemeClr>
                </a:solidFill>
                <a:latin typeface="+mn-lt"/>
              </a:rPr>
              <a:t>, </a:t>
            </a:r>
            <a:r>
              <a:rPr lang="ru-RU" sz="2800" b="1" dirty="0" err="1">
                <a:solidFill>
                  <a:schemeClr val="accent3">
                    <a:lumMod val="75000"/>
                  </a:schemeClr>
                </a:solidFill>
                <a:latin typeface="+mn-lt"/>
              </a:rPr>
              <a:t>папороть</a:t>
            </a:r>
            <a:r>
              <a:rPr lang="ru-RU" sz="2800" b="1" dirty="0">
                <a:solidFill>
                  <a:schemeClr val="accent3">
                    <a:lumMod val="75000"/>
                  </a:schemeClr>
                </a:solidFill>
                <a:latin typeface="+mn-lt"/>
              </a:rPr>
              <a:t>, </a:t>
            </a:r>
            <a:r>
              <a:rPr lang="ru-RU" sz="2800" b="1" dirty="0" err="1">
                <a:solidFill>
                  <a:schemeClr val="accent3">
                    <a:lumMod val="75000"/>
                  </a:schemeClr>
                </a:solidFill>
                <a:latin typeface="+mn-lt"/>
              </a:rPr>
              <a:t>ялина</a:t>
            </a:r>
            <a:r>
              <a:rPr lang="ru-RU" sz="2800" b="1" dirty="0">
                <a:solidFill>
                  <a:schemeClr val="accent3">
                    <a:lumMod val="75000"/>
                  </a:schemeClr>
                </a:solidFill>
                <a:latin typeface="+mn-lt"/>
              </a:rPr>
              <a:t>).</a:t>
            </a:r>
            <a:endParaRPr lang="ru-RU" altLang="ru-RU" sz="2800" b="1" dirty="0">
              <a:solidFill>
                <a:schemeClr val="accent3">
                  <a:lumMod val="75000"/>
                </a:schemeClr>
              </a:solidFill>
              <a:latin typeface="+mn-lt"/>
            </a:endParaRPr>
          </a:p>
        </p:txBody>
      </p:sp>
      <p:pic>
        <p:nvPicPr>
          <p:cNvPr id="14338" name="Picture 2" descr="D:\Картинки до тестів\Рослини\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715" y="2529180"/>
            <a:ext cx="2515692" cy="18916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2" name="Picture 6" descr="Сосна чорна / Pinus nig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6407" y="2544501"/>
            <a:ext cx="2131658" cy="2959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4" name="Picture 8" descr="Ялина Глаука 290 с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775" y="3940022"/>
            <a:ext cx="2557878" cy="25578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8" name="Picture 12" descr="Папороть чоловіча - саджанці купити недорого великий вибір сортів в Києві  (Україна) &amp;gt; Садко"/>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071" y="4503742"/>
            <a:ext cx="2664296" cy="20002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534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par>
                                <p:cTn id="15" presetID="53" presetClass="entr" presetSubtype="16" fill="hold" nodeType="with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500" fill="hold"/>
                                        <p:tgtEl>
                                          <p:spTgt spid="14342"/>
                                        </p:tgtEl>
                                        <p:attrNameLst>
                                          <p:attrName>ppt_w</p:attrName>
                                        </p:attrNameLst>
                                      </p:cBhvr>
                                      <p:tavLst>
                                        <p:tav tm="0">
                                          <p:val>
                                            <p:fltVal val="0"/>
                                          </p:val>
                                        </p:tav>
                                        <p:tav tm="100000">
                                          <p:val>
                                            <p:strVal val="#ppt_w"/>
                                          </p:val>
                                        </p:tav>
                                      </p:tavLst>
                                    </p:anim>
                                    <p:anim calcmode="lin" valueType="num">
                                      <p:cBhvr>
                                        <p:cTn id="18" dur="500" fill="hold"/>
                                        <p:tgtEl>
                                          <p:spTgt spid="14342"/>
                                        </p:tgtEl>
                                        <p:attrNameLst>
                                          <p:attrName>ppt_h</p:attrName>
                                        </p:attrNameLst>
                                      </p:cBhvr>
                                      <p:tavLst>
                                        <p:tav tm="0">
                                          <p:val>
                                            <p:fltVal val="0"/>
                                          </p:val>
                                        </p:tav>
                                        <p:tav tm="100000">
                                          <p:val>
                                            <p:strVal val="#ppt_h"/>
                                          </p:val>
                                        </p:tav>
                                      </p:tavLst>
                                    </p:anim>
                                    <p:animEffect transition="in" filter="fade">
                                      <p:cBhvr>
                                        <p:cTn id="19" dur="500"/>
                                        <p:tgtEl>
                                          <p:spTgt spid="1434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0"/>
                                  </p:stCondLst>
                                  <p:childTnLst>
                                    <p:set>
                                      <p:cBhvr>
                                        <p:cTn id="28" dur="1" fill="hold">
                                          <p:stCondLst>
                                            <p:cond delay="0"/>
                                          </p:stCondLst>
                                        </p:cTn>
                                        <p:tgtEl>
                                          <p:spTgt spid="14348"/>
                                        </p:tgtEl>
                                        <p:attrNameLst>
                                          <p:attrName>style.visibility</p:attrName>
                                        </p:attrNameLst>
                                      </p:cBhvr>
                                      <p:to>
                                        <p:strVal val="visible"/>
                                      </p:to>
                                    </p:set>
                                    <p:anim calcmode="lin" valueType="num">
                                      <p:cBhvr>
                                        <p:cTn id="29" dur="500" fill="hold"/>
                                        <p:tgtEl>
                                          <p:spTgt spid="14348"/>
                                        </p:tgtEl>
                                        <p:attrNameLst>
                                          <p:attrName>ppt_w</p:attrName>
                                        </p:attrNameLst>
                                      </p:cBhvr>
                                      <p:tavLst>
                                        <p:tav tm="0">
                                          <p:val>
                                            <p:fltVal val="0"/>
                                          </p:val>
                                        </p:tav>
                                        <p:tav tm="100000">
                                          <p:val>
                                            <p:strVal val="#ppt_w"/>
                                          </p:val>
                                        </p:tav>
                                      </p:tavLst>
                                    </p:anim>
                                    <p:anim calcmode="lin" valueType="num">
                                      <p:cBhvr>
                                        <p:cTn id="30" dur="500" fill="hold"/>
                                        <p:tgtEl>
                                          <p:spTgt spid="14348"/>
                                        </p:tgtEl>
                                        <p:attrNameLst>
                                          <p:attrName>ppt_h</p:attrName>
                                        </p:attrNameLst>
                                      </p:cBhvr>
                                      <p:tavLst>
                                        <p:tav tm="0">
                                          <p:val>
                                            <p:fltVal val="0"/>
                                          </p:val>
                                        </p:tav>
                                        <p:tav tm="100000">
                                          <p:val>
                                            <p:strVal val="#ppt_h"/>
                                          </p:val>
                                        </p:tav>
                                      </p:tavLst>
                                    </p:anim>
                                    <p:animEffect transition="in" filter="fade">
                                      <p:cBhvr>
                                        <p:cTn id="31" dur="500"/>
                                        <p:tgtEl>
                                          <p:spTgt spid="14348"/>
                                        </p:tgtEl>
                                      </p:cBhvr>
                                    </p:animEffect>
                                  </p:childTnLst>
                                </p:cTn>
                              </p:par>
                              <p:par>
                                <p:cTn id="32" presetID="53" presetClass="entr" presetSubtype="16" fill="hold" nodeType="withEffect">
                                  <p:stCondLst>
                                    <p:cond delay="0"/>
                                  </p:stCondLst>
                                  <p:childTnLst>
                                    <p:set>
                                      <p:cBhvr>
                                        <p:cTn id="33" dur="1" fill="hold">
                                          <p:stCondLst>
                                            <p:cond delay="0"/>
                                          </p:stCondLst>
                                        </p:cTn>
                                        <p:tgtEl>
                                          <p:spTgt spid="14344"/>
                                        </p:tgtEl>
                                        <p:attrNameLst>
                                          <p:attrName>style.visibility</p:attrName>
                                        </p:attrNameLst>
                                      </p:cBhvr>
                                      <p:to>
                                        <p:strVal val="visible"/>
                                      </p:to>
                                    </p:set>
                                    <p:anim calcmode="lin" valueType="num">
                                      <p:cBhvr>
                                        <p:cTn id="34" dur="500" fill="hold"/>
                                        <p:tgtEl>
                                          <p:spTgt spid="14344"/>
                                        </p:tgtEl>
                                        <p:attrNameLst>
                                          <p:attrName>ppt_w</p:attrName>
                                        </p:attrNameLst>
                                      </p:cBhvr>
                                      <p:tavLst>
                                        <p:tav tm="0">
                                          <p:val>
                                            <p:fltVal val="0"/>
                                          </p:val>
                                        </p:tav>
                                        <p:tav tm="100000">
                                          <p:val>
                                            <p:strVal val="#ppt_w"/>
                                          </p:val>
                                        </p:tav>
                                      </p:tavLst>
                                    </p:anim>
                                    <p:anim calcmode="lin" valueType="num">
                                      <p:cBhvr>
                                        <p:cTn id="35" dur="500" fill="hold"/>
                                        <p:tgtEl>
                                          <p:spTgt spid="14344"/>
                                        </p:tgtEl>
                                        <p:attrNameLst>
                                          <p:attrName>ppt_h</p:attrName>
                                        </p:attrNameLst>
                                      </p:cBhvr>
                                      <p:tavLst>
                                        <p:tav tm="0">
                                          <p:val>
                                            <p:fltVal val="0"/>
                                          </p:val>
                                        </p:tav>
                                        <p:tav tm="100000">
                                          <p:val>
                                            <p:strVal val="#ppt_h"/>
                                          </p:val>
                                        </p:tav>
                                      </p:tavLst>
                                    </p:anim>
                                    <p:animEffect transition="in" filter="fade">
                                      <p:cBhvr>
                                        <p:cTn id="36"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Прямоугольник 11"/>
          <p:cNvSpPr>
            <a:spLocks noChangeArrowheads="1"/>
          </p:cNvSpPr>
          <p:nvPr/>
        </p:nvSpPr>
        <p:spPr bwMode="auto">
          <a:xfrm>
            <a:off x="904131" y="1413570"/>
            <a:ext cx="4540237" cy="3126087"/>
          </a:xfrm>
          <a:prstGeom prst="rect">
            <a:avLst/>
          </a:prstGeom>
          <a:ln/>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just" eaLnBrk="1" hangingPunct="1">
              <a:spcBef>
                <a:spcPct val="0"/>
              </a:spcBef>
              <a:buFontTx/>
              <a:buNone/>
              <a:defRPr/>
            </a:pPr>
            <a:r>
              <a:rPr lang="ru-RU" sz="2800" b="1" dirty="0" smtClean="0">
                <a:solidFill>
                  <a:srgbClr val="FF0000"/>
                </a:solidFill>
                <a:latin typeface="+mn-lt"/>
              </a:rPr>
              <a:t>2. </a:t>
            </a:r>
            <a:r>
              <a:rPr lang="ru-RU" sz="2800" b="1" dirty="0" err="1" smtClean="0">
                <a:solidFill>
                  <a:srgbClr val="FF0000"/>
                </a:solidFill>
                <a:latin typeface="+mn-lt"/>
              </a:rPr>
              <a:t>Температурні</a:t>
            </a:r>
            <a:r>
              <a:rPr lang="ru-RU" sz="2800" b="1" dirty="0" smtClean="0">
                <a:solidFill>
                  <a:srgbClr val="FF0000"/>
                </a:solidFill>
                <a:latin typeface="+mn-lt"/>
              </a:rPr>
              <a:t> </a:t>
            </a:r>
            <a:r>
              <a:rPr lang="ru-RU" sz="2800" b="1" dirty="0" err="1">
                <a:solidFill>
                  <a:srgbClr val="FF0000"/>
                </a:solidFill>
                <a:latin typeface="+mn-lt"/>
              </a:rPr>
              <a:t>умови</a:t>
            </a:r>
            <a:r>
              <a:rPr lang="ru-RU" sz="2800" b="1" dirty="0">
                <a:solidFill>
                  <a:srgbClr val="FF0000"/>
                </a:solidFill>
                <a:latin typeface="+mn-lt"/>
              </a:rPr>
              <a:t>.</a:t>
            </a:r>
            <a:r>
              <a:rPr lang="ru-RU" sz="2800" b="1" dirty="0">
                <a:solidFill>
                  <a:schemeClr val="accent3">
                    <a:lumMod val="75000"/>
                  </a:schemeClr>
                </a:solidFill>
                <a:latin typeface="+mn-lt"/>
              </a:rPr>
              <a:t> На </a:t>
            </a:r>
            <a:r>
              <a:rPr lang="ru-RU" sz="2800" b="1" dirty="0" err="1">
                <a:solidFill>
                  <a:schemeClr val="accent3">
                    <a:lumMod val="75000"/>
                  </a:schemeClr>
                </a:solidFill>
                <a:latin typeface="+mn-lt"/>
              </a:rPr>
              <a:t>земній</a:t>
            </a:r>
            <a:r>
              <a:rPr lang="ru-RU" sz="2800" b="1" dirty="0">
                <a:solidFill>
                  <a:schemeClr val="accent3">
                    <a:lumMod val="75000"/>
                  </a:schemeClr>
                </a:solidFill>
                <a:latin typeface="+mn-lt"/>
              </a:rPr>
              <a:t> </a:t>
            </a:r>
            <a:r>
              <a:rPr lang="ru-RU" sz="2800" b="1" dirty="0" err="1">
                <a:solidFill>
                  <a:schemeClr val="accent3">
                    <a:lumMod val="75000"/>
                  </a:schemeClr>
                </a:solidFill>
                <a:latin typeface="+mn-lt"/>
              </a:rPr>
              <a:t>кулі</a:t>
            </a:r>
            <a:r>
              <a:rPr lang="ru-RU" sz="2800" b="1" dirty="0">
                <a:solidFill>
                  <a:schemeClr val="accent3">
                    <a:lumMod val="75000"/>
                  </a:schemeClr>
                </a:solidFill>
                <a:latin typeface="+mn-lt"/>
              </a:rPr>
              <a:t> </a:t>
            </a:r>
            <a:r>
              <a:rPr lang="ru-RU" sz="2800" b="1" dirty="0">
                <a:solidFill>
                  <a:srgbClr val="FF0000"/>
                </a:solidFill>
                <a:latin typeface="+mn-lt"/>
              </a:rPr>
              <a:t>тепло</a:t>
            </a:r>
            <a:r>
              <a:rPr lang="ru-RU" sz="2800" b="1" dirty="0">
                <a:solidFill>
                  <a:schemeClr val="accent3">
                    <a:lumMod val="75000"/>
                  </a:schemeClr>
                </a:solidFill>
                <a:latin typeface="+mn-lt"/>
              </a:rPr>
              <a:t> </a:t>
            </a:r>
            <a:r>
              <a:rPr lang="ru-RU" sz="2800" b="1" dirty="0" err="1">
                <a:solidFill>
                  <a:schemeClr val="accent3">
                    <a:lumMod val="75000"/>
                  </a:schemeClr>
                </a:solidFill>
                <a:latin typeface="+mn-lt"/>
              </a:rPr>
              <a:t>розподілене</a:t>
            </a:r>
            <a:r>
              <a:rPr lang="ru-RU" sz="2800" b="1" dirty="0">
                <a:solidFill>
                  <a:schemeClr val="accent3">
                    <a:lumMod val="75000"/>
                  </a:schemeClr>
                </a:solidFill>
                <a:latin typeface="+mn-lt"/>
              </a:rPr>
              <a:t> </a:t>
            </a:r>
            <a:r>
              <a:rPr lang="ru-RU" sz="2800" b="1" dirty="0" err="1">
                <a:solidFill>
                  <a:schemeClr val="accent3">
                    <a:lumMod val="75000"/>
                  </a:schemeClr>
                </a:solidFill>
                <a:latin typeface="+mn-lt"/>
              </a:rPr>
              <a:t>нерівномірно</a:t>
            </a:r>
            <a:r>
              <a:rPr lang="ru-RU" sz="2800" b="1" dirty="0">
                <a:solidFill>
                  <a:schemeClr val="accent3">
                    <a:lumMod val="75000"/>
                  </a:schemeClr>
                </a:solidFill>
                <a:latin typeface="+mn-lt"/>
              </a:rPr>
              <a:t>. </a:t>
            </a:r>
            <a:r>
              <a:rPr lang="ru-RU" sz="2800" b="1" dirty="0" err="1">
                <a:solidFill>
                  <a:schemeClr val="accent3">
                    <a:lumMod val="75000"/>
                  </a:schemeClr>
                </a:solidFill>
                <a:latin typeface="+mn-lt"/>
              </a:rPr>
              <a:t>Виділяють</a:t>
            </a:r>
            <a:r>
              <a:rPr lang="ru-RU" sz="2800" b="1" dirty="0">
                <a:solidFill>
                  <a:schemeClr val="accent3">
                    <a:lumMod val="75000"/>
                  </a:schemeClr>
                </a:solidFill>
                <a:latin typeface="+mn-lt"/>
              </a:rPr>
              <a:t> </a:t>
            </a:r>
            <a:r>
              <a:rPr lang="ru-RU" sz="2800" b="1" dirty="0" err="1">
                <a:solidFill>
                  <a:schemeClr val="accent3">
                    <a:lumMod val="75000"/>
                  </a:schemeClr>
                </a:solidFill>
                <a:latin typeface="+mn-lt"/>
              </a:rPr>
              <a:t>спекотні</a:t>
            </a:r>
            <a:r>
              <a:rPr lang="ru-RU" sz="2800" b="1" dirty="0">
                <a:solidFill>
                  <a:schemeClr val="accent3">
                    <a:lumMod val="75000"/>
                  </a:schemeClr>
                </a:solidFill>
                <a:latin typeface="+mn-lt"/>
              </a:rPr>
              <a:t>, </a:t>
            </a:r>
            <a:r>
              <a:rPr lang="ru-RU" sz="2800" b="1" dirty="0" err="1">
                <a:solidFill>
                  <a:schemeClr val="accent3">
                    <a:lumMod val="75000"/>
                  </a:schemeClr>
                </a:solidFill>
                <a:latin typeface="+mn-lt"/>
              </a:rPr>
              <a:t>помірні</a:t>
            </a:r>
            <a:r>
              <a:rPr lang="ru-RU" sz="2800" b="1" dirty="0">
                <a:solidFill>
                  <a:schemeClr val="accent3">
                    <a:lumMod val="75000"/>
                  </a:schemeClr>
                </a:solidFill>
                <a:latin typeface="+mn-lt"/>
              </a:rPr>
              <a:t> й дуже </a:t>
            </a:r>
            <a:r>
              <a:rPr lang="ru-RU" sz="2800" b="1" dirty="0" err="1">
                <a:solidFill>
                  <a:schemeClr val="accent3">
                    <a:lumMod val="75000"/>
                  </a:schemeClr>
                </a:solidFill>
                <a:latin typeface="+mn-lt"/>
              </a:rPr>
              <a:t>холодні</a:t>
            </a:r>
            <a:r>
              <a:rPr lang="ru-RU" sz="2800" b="1" dirty="0">
                <a:solidFill>
                  <a:schemeClr val="accent3">
                    <a:lumMod val="75000"/>
                  </a:schemeClr>
                </a:solidFill>
                <a:latin typeface="+mn-lt"/>
              </a:rPr>
              <a:t> </a:t>
            </a:r>
            <a:r>
              <a:rPr lang="ru-RU" sz="2800" b="1" dirty="0" err="1">
                <a:solidFill>
                  <a:schemeClr val="accent3">
                    <a:lumMod val="75000"/>
                  </a:schemeClr>
                </a:solidFill>
                <a:latin typeface="+mn-lt"/>
              </a:rPr>
              <a:t>ділянки</a:t>
            </a:r>
            <a:r>
              <a:rPr lang="ru-RU" sz="2800" b="1" dirty="0">
                <a:solidFill>
                  <a:schemeClr val="accent3">
                    <a:lumMod val="75000"/>
                  </a:schemeClr>
                </a:solidFill>
                <a:latin typeface="+mn-lt"/>
              </a:rPr>
              <a:t>. Тому </a:t>
            </a:r>
            <a:r>
              <a:rPr lang="ru-RU" sz="2800" b="1" dirty="0" err="1" smtClean="0">
                <a:solidFill>
                  <a:schemeClr val="accent3">
                    <a:lumMod val="75000"/>
                  </a:schemeClr>
                </a:solidFill>
                <a:latin typeface="+mn-lt"/>
              </a:rPr>
              <a:t>розрізняють</a:t>
            </a:r>
            <a:r>
              <a:rPr lang="ru-RU" sz="2800" b="1" dirty="0">
                <a:solidFill>
                  <a:schemeClr val="accent3">
                    <a:lumMod val="75000"/>
                  </a:schemeClr>
                </a:solidFill>
              </a:rPr>
              <a:t> </a:t>
            </a:r>
            <a:r>
              <a:rPr lang="ru-RU" sz="2800" b="1" dirty="0" smtClean="0">
                <a:solidFill>
                  <a:schemeClr val="accent3">
                    <a:lumMod val="75000"/>
                  </a:schemeClr>
                </a:solidFill>
                <a:latin typeface="+mn-lt"/>
              </a:rPr>
              <a:t>рослини: </a:t>
            </a:r>
            <a:endParaRPr lang="ru-RU" altLang="ru-RU" sz="2800" b="1" dirty="0">
              <a:solidFill>
                <a:schemeClr val="accent3">
                  <a:lumMod val="75000"/>
                </a:schemeClr>
              </a:solidFill>
              <a:latin typeface="+mn-lt"/>
            </a:endParaRPr>
          </a:p>
        </p:txBody>
      </p:sp>
      <p:sp>
        <p:nvSpPr>
          <p:cNvPr id="12" name="Прямоугольник 4">
            <a:extLst>
              <a:ext uri="{FF2B5EF4-FFF2-40B4-BE49-F238E27FC236}">
                <a16:creationId xmlns:a16="http://schemas.microsoft.com/office/drawing/2014/main" xmlns="" id="{41300D0C-EC34-4515-9E3A-6F0DC297E5C1}"/>
              </a:ext>
            </a:extLst>
          </p:cNvPr>
          <p:cNvSpPr/>
          <p:nvPr/>
        </p:nvSpPr>
        <p:spPr>
          <a:xfrm>
            <a:off x="0" y="5728654"/>
            <a:ext cx="1053414" cy="113093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83</a:t>
            </a:r>
            <a:endParaRPr lang="ru-RU" sz="2800" b="1" dirty="0">
              <a:solidFill>
                <a:schemeClr val="bg1"/>
              </a:solidFill>
            </a:endParaRPr>
          </a:p>
        </p:txBody>
      </p:sp>
      <p:sp>
        <p:nvSpPr>
          <p:cNvPr id="11" name="Прямоугольник 10"/>
          <p:cNvSpPr/>
          <p:nvPr/>
        </p:nvSpPr>
        <p:spPr>
          <a:xfrm>
            <a:off x="1053414" y="494643"/>
            <a:ext cx="10070586" cy="774911"/>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3600" b="1" dirty="0" smtClean="0">
                <a:solidFill>
                  <a:schemeClr val="bg1"/>
                </a:solidFill>
              </a:rPr>
              <a:t>Як </a:t>
            </a:r>
            <a:r>
              <a:rPr lang="uk-UA" sz="3600" b="1" dirty="0">
                <a:solidFill>
                  <a:schemeClr val="bg1"/>
                </a:solidFill>
              </a:rPr>
              <a:t>середовище існування впливає на рослини</a:t>
            </a:r>
            <a:r>
              <a:rPr lang="uk-UA" sz="3600" b="1" dirty="0" smtClean="0">
                <a:solidFill>
                  <a:schemeClr val="bg1"/>
                </a:solidFill>
              </a:rPr>
              <a:t>?</a:t>
            </a:r>
            <a:endParaRPr lang="uk-UA" sz="3600" b="1" dirty="0">
              <a:solidFill>
                <a:schemeClr val="bg1"/>
              </a:solidFill>
            </a:endParaRPr>
          </a:p>
        </p:txBody>
      </p:sp>
      <p:sp>
        <p:nvSpPr>
          <p:cNvPr id="7" name="Прямоугольник 11"/>
          <p:cNvSpPr>
            <a:spLocks noChangeArrowheads="1"/>
          </p:cNvSpPr>
          <p:nvPr/>
        </p:nvSpPr>
        <p:spPr bwMode="auto">
          <a:xfrm>
            <a:off x="961086" y="4539657"/>
            <a:ext cx="2232248" cy="1402538"/>
          </a:xfrm>
          <a:prstGeom prst="rect">
            <a:avLst/>
          </a:prstGeom>
          <a:ln/>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0"/>
              </a:spcBef>
              <a:buFontTx/>
              <a:buNone/>
              <a:defRPr/>
            </a:pPr>
            <a:r>
              <a:rPr lang="ru-RU" sz="2800" b="1" dirty="0" err="1">
                <a:solidFill>
                  <a:srgbClr val="FF0000"/>
                </a:solidFill>
                <a:latin typeface="+mn-lt"/>
              </a:rPr>
              <a:t>морозостійкі</a:t>
            </a:r>
            <a:r>
              <a:rPr lang="ru-RU" sz="2800" b="1" dirty="0">
                <a:solidFill>
                  <a:srgbClr val="FF0000"/>
                </a:solidFill>
                <a:latin typeface="+mn-lt"/>
              </a:rPr>
              <a:t> </a:t>
            </a:r>
            <a:r>
              <a:rPr lang="ru-RU" sz="2800" b="1" dirty="0">
                <a:solidFill>
                  <a:schemeClr val="accent3">
                    <a:lumMod val="75000"/>
                  </a:schemeClr>
                </a:solidFill>
                <a:latin typeface="+mn-lt"/>
              </a:rPr>
              <a:t>(горох, жито, </a:t>
            </a:r>
            <a:r>
              <a:rPr lang="ru-RU" sz="2800" b="1" dirty="0" err="1">
                <a:solidFill>
                  <a:schemeClr val="accent3">
                    <a:lumMod val="75000"/>
                  </a:schemeClr>
                </a:solidFill>
                <a:latin typeface="+mn-lt"/>
              </a:rPr>
              <a:t>модрина</a:t>
            </a:r>
            <a:r>
              <a:rPr lang="ru-RU" sz="2800" b="1" dirty="0">
                <a:solidFill>
                  <a:schemeClr val="accent3">
                    <a:lumMod val="75000"/>
                  </a:schemeClr>
                </a:solidFill>
                <a:latin typeface="+mn-lt"/>
              </a:rPr>
              <a:t>),</a:t>
            </a:r>
            <a:endParaRPr lang="ru-RU" altLang="ru-RU" sz="2800" b="1" dirty="0">
              <a:solidFill>
                <a:schemeClr val="accent3">
                  <a:lumMod val="75000"/>
                </a:schemeClr>
              </a:solidFill>
              <a:latin typeface="+mn-lt"/>
            </a:endParaRPr>
          </a:p>
        </p:txBody>
      </p:sp>
      <p:sp>
        <p:nvSpPr>
          <p:cNvPr id="8" name="Прямоугольник 11"/>
          <p:cNvSpPr>
            <a:spLocks noChangeArrowheads="1"/>
          </p:cNvSpPr>
          <p:nvPr/>
        </p:nvSpPr>
        <p:spPr bwMode="auto">
          <a:xfrm>
            <a:off x="5587975" y="1410275"/>
            <a:ext cx="2592288" cy="1402538"/>
          </a:xfrm>
          <a:prstGeom prst="rect">
            <a:avLst/>
          </a:prstGeom>
          <a:ln/>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0"/>
              </a:spcBef>
              <a:buFontTx/>
              <a:buNone/>
              <a:defRPr/>
            </a:pPr>
            <a:r>
              <a:rPr lang="ru-RU" sz="2800" b="1" dirty="0" err="1">
                <a:solidFill>
                  <a:srgbClr val="FF0000"/>
                </a:solidFill>
                <a:latin typeface="+mn-lt"/>
              </a:rPr>
              <a:t>холодолюбні</a:t>
            </a:r>
            <a:r>
              <a:rPr lang="ru-RU" sz="2800" b="1" dirty="0">
                <a:solidFill>
                  <a:srgbClr val="FF0000"/>
                </a:solidFill>
                <a:latin typeface="+mn-lt"/>
              </a:rPr>
              <a:t> </a:t>
            </a:r>
            <a:r>
              <a:rPr lang="ru-RU" sz="2800" b="1" dirty="0">
                <a:solidFill>
                  <a:schemeClr val="accent3">
                    <a:lumMod val="75000"/>
                  </a:schemeClr>
                </a:solidFill>
                <a:latin typeface="+mn-lt"/>
              </a:rPr>
              <a:t>(капуста, салат, смородина)</a:t>
            </a:r>
            <a:endParaRPr lang="ru-RU" altLang="ru-RU" sz="2800" b="1" dirty="0">
              <a:solidFill>
                <a:schemeClr val="accent3">
                  <a:lumMod val="75000"/>
                </a:schemeClr>
              </a:solidFill>
              <a:latin typeface="+mn-lt"/>
            </a:endParaRPr>
          </a:p>
        </p:txBody>
      </p:sp>
      <p:sp>
        <p:nvSpPr>
          <p:cNvPr id="9" name="Прямоугольник 11"/>
          <p:cNvSpPr>
            <a:spLocks noChangeArrowheads="1"/>
          </p:cNvSpPr>
          <p:nvPr/>
        </p:nvSpPr>
        <p:spPr bwMode="auto">
          <a:xfrm>
            <a:off x="8324279" y="1422798"/>
            <a:ext cx="3096344" cy="1402538"/>
          </a:xfrm>
          <a:prstGeom prst="rect">
            <a:avLst/>
          </a:prstGeom>
          <a:ln/>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0"/>
              </a:spcBef>
              <a:buFontTx/>
              <a:buNone/>
              <a:defRPr/>
            </a:pPr>
            <a:r>
              <a:rPr lang="ru-RU" sz="2800" b="1" dirty="0" err="1">
                <a:solidFill>
                  <a:srgbClr val="FF0000"/>
                </a:solidFill>
                <a:latin typeface="+mn-lt"/>
              </a:rPr>
              <a:t>теплолюбні</a:t>
            </a:r>
            <a:r>
              <a:rPr lang="ru-RU" sz="2800" b="1" dirty="0">
                <a:solidFill>
                  <a:srgbClr val="FF0000"/>
                </a:solidFill>
                <a:latin typeface="+mn-lt"/>
              </a:rPr>
              <a:t> </a:t>
            </a:r>
            <a:r>
              <a:rPr lang="ru-RU" sz="2800" b="1" dirty="0">
                <a:solidFill>
                  <a:schemeClr val="accent3">
                    <a:lumMod val="75000"/>
                  </a:schemeClr>
                </a:solidFill>
                <a:latin typeface="+mn-lt"/>
              </a:rPr>
              <a:t>(банан, виноград, пальма</a:t>
            </a:r>
            <a:r>
              <a:rPr lang="ru-RU" sz="2800" b="1" dirty="0" smtClean="0">
                <a:solidFill>
                  <a:schemeClr val="accent3">
                    <a:lumMod val="75000"/>
                  </a:schemeClr>
                </a:solidFill>
                <a:latin typeface="+mn-lt"/>
              </a:rPr>
              <a:t>).</a:t>
            </a:r>
            <a:endParaRPr lang="ru-RU" altLang="ru-RU" sz="2800" b="1" dirty="0">
              <a:solidFill>
                <a:schemeClr val="accent3">
                  <a:lumMod val="75000"/>
                </a:schemeClr>
              </a:solidFill>
              <a:latin typeface="+mn-lt"/>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550" y="4802155"/>
            <a:ext cx="2304665" cy="1719635"/>
          </a:xfrm>
          <a:prstGeom prst="rect">
            <a:avLst/>
          </a:prstGeom>
          <a:ln>
            <a:noFill/>
          </a:ln>
          <a:effectLst>
            <a:softEdge rad="112500"/>
          </a:effectLst>
        </p:spPr>
      </p:pic>
      <p:pic>
        <p:nvPicPr>
          <p:cNvPr id="15362" name="Picture 2" descr="Модрина: види з фото, догляд, дерево модрина на штамбі"/>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3839" y="3997979"/>
            <a:ext cx="1944216" cy="1944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3" name="Picture 3" descr="D:\Картинки до тестів\Рослини\Смородин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055" y="4198322"/>
            <a:ext cx="1953462" cy="2466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5" name="Picture 5" descr="Капуста белокочанная: как выглядит, описание, где расте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891" y="2812813"/>
            <a:ext cx="2298456" cy="15295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9" name="Picture 9" descr="Мукузани Воронежский - описание сорта винограда - vinogradnik.com.k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0303" y="2860890"/>
            <a:ext cx="1454076" cy="19412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71" name="Picture 11" descr="Пальмы, пляж&quot; Фотообои на стену. Фотопечать для шкафа купе. Купить."/>
          <p:cNvPicPr>
            <a:picLocks noChangeAspect="1" noChangeArrowheads="1"/>
          </p:cNvPicPr>
          <p:nvPr/>
        </p:nvPicPr>
        <p:blipFill rotWithShape="1">
          <a:blip r:embed="rId7">
            <a:extLst>
              <a:ext uri="{28A0092B-C50C-407E-A947-70E740481C1C}">
                <a14:useLocalDpi xmlns:a14="http://schemas.microsoft.com/office/drawing/2010/main" val="0"/>
              </a:ext>
            </a:extLst>
          </a:blip>
          <a:srcRect t="-2" b="14612"/>
          <a:stretch/>
        </p:blipFill>
        <p:spPr bwMode="auto">
          <a:xfrm>
            <a:off x="9778355" y="4342332"/>
            <a:ext cx="1781175" cy="219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624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0"/>
                                  </p:stCondLst>
                                  <p:childTnLst>
                                    <p:set>
                                      <p:cBhvr>
                                        <p:cTn id="28" dur="1" fill="hold">
                                          <p:stCondLst>
                                            <p:cond delay="0"/>
                                          </p:stCondLst>
                                        </p:cTn>
                                        <p:tgtEl>
                                          <p:spTgt spid="15363"/>
                                        </p:tgtEl>
                                        <p:attrNameLst>
                                          <p:attrName>style.visibility</p:attrName>
                                        </p:attrNameLst>
                                      </p:cBhvr>
                                      <p:to>
                                        <p:strVal val="visible"/>
                                      </p:to>
                                    </p:set>
                                    <p:anim calcmode="lin" valueType="num">
                                      <p:cBhvr>
                                        <p:cTn id="29" dur="500" fill="hold"/>
                                        <p:tgtEl>
                                          <p:spTgt spid="15363"/>
                                        </p:tgtEl>
                                        <p:attrNameLst>
                                          <p:attrName>ppt_w</p:attrName>
                                        </p:attrNameLst>
                                      </p:cBhvr>
                                      <p:tavLst>
                                        <p:tav tm="0">
                                          <p:val>
                                            <p:fltVal val="0"/>
                                          </p:val>
                                        </p:tav>
                                        <p:tav tm="100000">
                                          <p:val>
                                            <p:strVal val="#ppt_w"/>
                                          </p:val>
                                        </p:tav>
                                      </p:tavLst>
                                    </p:anim>
                                    <p:anim calcmode="lin" valueType="num">
                                      <p:cBhvr>
                                        <p:cTn id="30" dur="500" fill="hold"/>
                                        <p:tgtEl>
                                          <p:spTgt spid="15363"/>
                                        </p:tgtEl>
                                        <p:attrNameLst>
                                          <p:attrName>ppt_h</p:attrName>
                                        </p:attrNameLst>
                                      </p:cBhvr>
                                      <p:tavLst>
                                        <p:tav tm="0">
                                          <p:val>
                                            <p:fltVal val="0"/>
                                          </p:val>
                                        </p:tav>
                                        <p:tav tm="100000">
                                          <p:val>
                                            <p:strVal val="#ppt_h"/>
                                          </p:val>
                                        </p:tav>
                                      </p:tavLst>
                                    </p:anim>
                                    <p:animEffect transition="in" filter="fade">
                                      <p:cBhvr>
                                        <p:cTn id="31" dur="500"/>
                                        <p:tgtEl>
                                          <p:spTgt spid="15363"/>
                                        </p:tgtEl>
                                      </p:cBhvr>
                                    </p:animEffect>
                                  </p:childTnLst>
                                </p:cTn>
                              </p:par>
                              <p:par>
                                <p:cTn id="32" presetID="53" presetClass="entr" presetSubtype="16" fill="hold" nodeType="withEffect">
                                  <p:stCondLst>
                                    <p:cond delay="0"/>
                                  </p:stCondLst>
                                  <p:childTnLst>
                                    <p:set>
                                      <p:cBhvr>
                                        <p:cTn id="33" dur="1" fill="hold">
                                          <p:stCondLst>
                                            <p:cond delay="0"/>
                                          </p:stCondLst>
                                        </p:cTn>
                                        <p:tgtEl>
                                          <p:spTgt spid="15365"/>
                                        </p:tgtEl>
                                        <p:attrNameLst>
                                          <p:attrName>style.visibility</p:attrName>
                                        </p:attrNameLst>
                                      </p:cBhvr>
                                      <p:to>
                                        <p:strVal val="visible"/>
                                      </p:to>
                                    </p:set>
                                    <p:anim calcmode="lin" valueType="num">
                                      <p:cBhvr>
                                        <p:cTn id="34" dur="500" fill="hold"/>
                                        <p:tgtEl>
                                          <p:spTgt spid="15365"/>
                                        </p:tgtEl>
                                        <p:attrNameLst>
                                          <p:attrName>ppt_w</p:attrName>
                                        </p:attrNameLst>
                                      </p:cBhvr>
                                      <p:tavLst>
                                        <p:tav tm="0">
                                          <p:val>
                                            <p:fltVal val="0"/>
                                          </p:val>
                                        </p:tav>
                                        <p:tav tm="100000">
                                          <p:val>
                                            <p:strVal val="#ppt_w"/>
                                          </p:val>
                                        </p:tav>
                                      </p:tavLst>
                                    </p:anim>
                                    <p:anim calcmode="lin" valueType="num">
                                      <p:cBhvr>
                                        <p:cTn id="35" dur="500" fill="hold"/>
                                        <p:tgtEl>
                                          <p:spTgt spid="15365"/>
                                        </p:tgtEl>
                                        <p:attrNameLst>
                                          <p:attrName>ppt_h</p:attrName>
                                        </p:attrNameLst>
                                      </p:cBhvr>
                                      <p:tavLst>
                                        <p:tav tm="0">
                                          <p:val>
                                            <p:fltVal val="0"/>
                                          </p:val>
                                        </p:tav>
                                        <p:tav tm="100000">
                                          <p:val>
                                            <p:strVal val="#ppt_h"/>
                                          </p:val>
                                        </p:tav>
                                      </p:tavLst>
                                    </p:anim>
                                    <p:animEffect transition="in" filter="fade">
                                      <p:cBhvr>
                                        <p:cTn id="36" dur="500"/>
                                        <p:tgtEl>
                                          <p:spTgt spid="1536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nodeType="withEffect">
                                  <p:stCondLst>
                                    <p:cond delay="0"/>
                                  </p:stCondLst>
                                  <p:childTnLst>
                                    <p:set>
                                      <p:cBhvr>
                                        <p:cTn id="45" dur="1" fill="hold">
                                          <p:stCondLst>
                                            <p:cond delay="0"/>
                                          </p:stCondLst>
                                        </p:cTn>
                                        <p:tgtEl>
                                          <p:spTgt spid="15369"/>
                                        </p:tgtEl>
                                        <p:attrNameLst>
                                          <p:attrName>style.visibility</p:attrName>
                                        </p:attrNameLst>
                                      </p:cBhvr>
                                      <p:to>
                                        <p:strVal val="visible"/>
                                      </p:to>
                                    </p:set>
                                    <p:anim calcmode="lin" valueType="num">
                                      <p:cBhvr>
                                        <p:cTn id="46" dur="500" fill="hold"/>
                                        <p:tgtEl>
                                          <p:spTgt spid="15369"/>
                                        </p:tgtEl>
                                        <p:attrNameLst>
                                          <p:attrName>ppt_w</p:attrName>
                                        </p:attrNameLst>
                                      </p:cBhvr>
                                      <p:tavLst>
                                        <p:tav tm="0">
                                          <p:val>
                                            <p:fltVal val="0"/>
                                          </p:val>
                                        </p:tav>
                                        <p:tav tm="100000">
                                          <p:val>
                                            <p:strVal val="#ppt_w"/>
                                          </p:val>
                                        </p:tav>
                                      </p:tavLst>
                                    </p:anim>
                                    <p:anim calcmode="lin" valueType="num">
                                      <p:cBhvr>
                                        <p:cTn id="47" dur="500" fill="hold"/>
                                        <p:tgtEl>
                                          <p:spTgt spid="15369"/>
                                        </p:tgtEl>
                                        <p:attrNameLst>
                                          <p:attrName>ppt_h</p:attrName>
                                        </p:attrNameLst>
                                      </p:cBhvr>
                                      <p:tavLst>
                                        <p:tav tm="0">
                                          <p:val>
                                            <p:fltVal val="0"/>
                                          </p:val>
                                        </p:tav>
                                        <p:tav tm="100000">
                                          <p:val>
                                            <p:strVal val="#ppt_h"/>
                                          </p:val>
                                        </p:tav>
                                      </p:tavLst>
                                    </p:anim>
                                    <p:animEffect transition="in" filter="fade">
                                      <p:cBhvr>
                                        <p:cTn id="48" dur="500"/>
                                        <p:tgtEl>
                                          <p:spTgt spid="15369"/>
                                        </p:tgtEl>
                                      </p:cBhvr>
                                    </p:animEffect>
                                  </p:childTnLst>
                                </p:cTn>
                              </p:par>
                              <p:par>
                                <p:cTn id="49" presetID="53" presetClass="entr" presetSubtype="16" fill="hold" nodeType="withEffect">
                                  <p:stCondLst>
                                    <p:cond delay="0"/>
                                  </p:stCondLst>
                                  <p:childTnLst>
                                    <p:set>
                                      <p:cBhvr>
                                        <p:cTn id="50" dur="1" fill="hold">
                                          <p:stCondLst>
                                            <p:cond delay="0"/>
                                          </p:stCondLst>
                                        </p:cTn>
                                        <p:tgtEl>
                                          <p:spTgt spid="15371"/>
                                        </p:tgtEl>
                                        <p:attrNameLst>
                                          <p:attrName>style.visibility</p:attrName>
                                        </p:attrNameLst>
                                      </p:cBhvr>
                                      <p:to>
                                        <p:strVal val="visible"/>
                                      </p:to>
                                    </p:set>
                                    <p:anim calcmode="lin" valueType="num">
                                      <p:cBhvr>
                                        <p:cTn id="51" dur="500" fill="hold"/>
                                        <p:tgtEl>
                                          <p:spTgt spid="15371"/>
                                        </p:tgtEl>
                                        <p:attrNameLst>
                                          <p:attrName>ppt_w</p:attrName>
                                        </p:attrNameLst>
                                      </p:cBhvr>
                                      <p:tavLst>
                                        <p:tav tm="0">
                                          <p:val>
                                            <p:fltVal val="0"/>
                                          </p:val>
                                        </p:tav>
                                        <p:tav tm="100000">
                                          <p:val>
                                            <p:strVal val="#ppt_w"/>
                                          </p:val>
                                        </p:tav>
                                      </p:tavLst>
                                    </p:anim>
                                    <p:anim calcmode="lin" valueType="num">
                                      <p:cBhvr>
                                        <p:cTn id="52" dur="500" fill="hold"/>
                                        <p:tgtEl>
                                          <p:spTgt spid="15371"/>
                                        </p:tgtEl>
                                        <p:attrNameLst>
                                          <p:attrName>ppt_h</p:attrName>
                                        </p:attrNameLst>
                                      </p:cBhvr>
                                      <p:tavLst>
                                        <p:tav tm="0">
                                          <p:val>
                                            <p:fltVal val="0"/>
                                          </p:val>
                                        </p:tav>
                                        <p:tav tm="100000">
                                          <p:val>
                                            <p:strVal val="#ppt_h"/>
                                          </p:val>
                                        </p:tav>
                                      </p:tavLst>
                                    </p:anim>
                                    <p:animEffect transition="in" filter="fade">
                                      <p:cBhvr>
                                        <p:cTn id="53"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4">
            <a:extLst>
              <a:ext uri="{FF2B5EF4-FFF2-40B4-BE49-F238E27FC236}">
                <a16:creationId xmlns:a16="http://schemas.microsoft.com/office/drawing/2014/main" xmlns="" id="{41300D0C-EC34-4515-9E3A-6F0DC297E5C1}"/>
              </a:ext>
            </a:extLst>
          </p:cNvPr>
          <p:cNvSpPr/>
          <p:nvPr/>
        </p:nvSpPr>
        <p:spPr>
          <a:xfrm>
            <a:off x="0" y="5728654"/>
            <a:ext cx="1053414" cy="113093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83</a:t>
            </a:r>
            <a:endParaRPr lang="ru-RU" sz="2800" b="1" dirty="0">
              <a:solidFill>
                <a:schemeClr val="bg1"/>
              </a:solidFill>
            </a:endParaRPr>
          </a:p>
        </p:txBody>
      </p:sp>
      <p:sp>
        <p:nvSpPr>
          <p:cNvPr id="11" name="Прямоугольник 10"/>
          <p:cNvSpPr/>
          <p:nvPr/>
        </p:nvSpPr>
        <p:spPr>
          <a:xfrm>
            <a:off x="1053414" y="494643"/>
            <a:ext cx="10070586" cy="774911"/>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3600" b="1" dirty="0" smtClean="0">
                <a:solidFill>
                  <a:schemeClr val="bg1"/>
                </a:solidFill>
              </a:rPr>
              <a:t>Як </a:t>
            </a:r>
            <a:r>
              <a:rPr lang="uk-UA" sz="3600" b="1" dirty="0">
                <a:solidFill>
                  <a:schemeClr val="bg1"/>
                </a:solidFill>
              </a:rPr>
              <a:t>середовище існування впливає на рослини</a:t>
            </a:r>
            <a:r>
              <a:rPr lang="uk-UA" sz="3600" b="1" dirty="0" smtClean="0">
                <a:solidFill>
                  <a:schemeClr val="bg1"/>
                </a:solidFill>
              </a:rPr>
              <a:t>?</a:t>
            </a:r>
            <a:endParaRPr lang="uk-UA" sz="3600" b="1" dirty="0">
              <a:solidFill>
                <a:schemeClr val="bg1"/>
              </a:solidFill>
            </a:endParaRPr>
          </a:p>
        </p:txBody>
      </p:sp>
      <p:pic>
        <p:nvPicPr>
          <p:cNvPr id="16386" name="Picture 2" descr="Новости Блокнот-Астрахан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152" y="2666588"/>
            <a:ext cx="2647964" cy="17461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Прямоугольник 11"/>
          <p:cNvSpPr>
            <a:spLocks noChangeArrowheads="1"/>
          </p:cNvSpPr>
          <p:nvPr/>
        </p:nvSpPr>
        <p:spPr bwMode="auto">
          <a:xfrm>
            <a:off x="751488" y="3285778"/>
            <a:ext cx="5556567" cy="2264313"/>
          </a:xfrm>
          <a:prstGeom prst="rect">
            <a:avLst/>
          </a:prstGeom>
          <a:ln/>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just" eaLnBrk="1" hangingPunct="1">
              <a:spcBef>
                <a:spcPct val="0"/>
              </a:spcBef>
              <a:buFontTx/>
              <a:buNone/>
              <a:defRPr/>
            </a:pPr>
            <a:r>
              <a:rPr lang="ru-RU" sz="2800" b="1" dirty="0" smtClean="0">
                <a:solidFill>
                  <a:schemeClr val="accent3">
                    <a:lumMod val="75000"/>
                  </a:schemeClr>
                </a:solidFill>
                <a:latin typeface="+mn-lt"/>
              </a:rPr>
              <a:t>Рослини </a:t>
            </a:r>
            <a:r>
              <a:rPr lang="ru-RU" sz="2800" b="1" dirty="0" err="1">
                <a:solidFill>
                  <a:schemeClr val="accent3">
                    <a:lumMod val="75000"/>
                  </a:schemeClr>
                </a:solidFill>
                <a:latin typeface="+mn-lt"/>
              </a:rPr>
              <a:t>прісних</a:t>
            </a:r>
            <a:r>
              <a:rPr lang="ru-RU" sz="2800" b="1" dirty="0">
                <a:solidFill>
                  <a:schemeClr val="accent3">
                    <a:lumMod val="75000"/>
                  </a:schemeClr>
                </a:solidFill>
                <a:latin typeface="+mn-lt"/>
              </a:rPr>
              <a:t> </a:t>
            </a:r>
            <a:r>
              <a:rPr lang="ru-RU" sz="2800" b="1" dirty="0" err="1">
                <a:solidFill>
                  <a:schemeClr val="accent3">
                    <a:lumMod val="75000"/>
                  </a:schemeClr>
                </a:solidFill>
                <a:latin typeface="+mn-lt"/>
              </a:rPr>
              <a:t>водойм</a:t>
            </a:r>
            <a:r>
              <a:rPr lang="ru-RU" sz="2800" b="1" dirty="0">
                <a:solidFill>
                  <a:schemeClr val="accent3">
                    <a:lumMod val="75000"/>
                  </a:schemeClr>
                </a:solidFill>
                <a:latin typeface="+mn-lt"/>
              </a:rPr>
              <a:t> </a:t>
            </a:r>
            <a:r>
              <a:rPr lang="ru-RU" sz="2800" b="1" dirty="0" err="1">
                <a:solidFill>
                  <a:schemeClr val="accent3">
                    <a:lumMod val="75000"/>
                  </a:schemeClr>
                </a:solidFill>
                <a:latin typeface="+mn-lt"/>
              </a:rPr>
              <a:t>живуть</a:t>
            </a:r>
            <a:r>
              <a:rPr lang="ru-RU" sz="2800" b="1" dirty="0">
                <a:solidFill>
                  <a:schemeClr val="accent3">
                    <a:lumMod val="75000"/>
                  </a:schemeClr>
                </a:solidFill>
                <a:latin typeface="+mn-lt"/>
              </a:rPr>
              <a:t> в умовах </a:t>
            </a:r>
            <a:r>
              <a:rPr lang="ru-RU" sz="2800" b="1" dirty="0" err="1">
                <a:solidFill>
                  <a:srgbClr val="FF0000"/>
                </a:solidFill>
                <a:latin typeface="+mn-lt"/>
              </a:rPr>
              <a:t>надлишку</a:t>
            </a:r>
            <a:r>
              <a:rPr lang="ru-RU" sz="2800" b="1" dirty="0">
                <a:solidFill>
                  <a:srgbClr val="FF0000"/>
                </a:solidFill>
                <a:latin typeface="+mn-lt"/>
              </a:rPr>
              <a:t> води</a:t>
            </a:r>
            <a:r>
              <a:rPr lang="ru-RU" sz="2800" b="1" dirty="0">
                <a:solidFill>
                  <a:schemeClr val="accent3">
                    <a:lumMod val="75000"/>
                  </a:schemeClr>
                </a:solidFill>
                <a:latin typeface="+mn-lt"/>
              </a:rPr>
              <a:t>. </a:t>
            </a:r>
            <a:r>
              <a:rPr lang="ru-RU" sz="2800" b="1" dirty="0" err="1">
                <a:solidFill>
                  <a:schemeClr val="accent3">
                    <a:lumMod val="75000"/>
                  </a:schemeClr>
                </a:solidFill>
                <a:latin typeface="+mn-lt"/>
              </a:rPr>
              <a:t>Одні</a:t>
            </a:r>
            <a:r>
              <a:rPr lang="ru-RU" sz="2800" b="1" dirty="0">
                <a:solidFill>
                  <a:schemeClr val="accent3">
                    <a:lumMod val="75000"/>
                  </a:schemeClr>
                </a:solidFill>
                <a:latin typeface="+mn-lt"/>
              </a:rPr>
              <a:t> з них поселились у </a:t>
            </a:r>
            <a:r>
              <a:rPr lang="ru-RU" sz="2800" b="1" dirty="0" err="1">
                <a:solidFill>
                  <a:schemeClr val="accent3">
                    <a:lumMod val="75000"/>
                  </a:schemeClr>
                </a:solidFill>
                <a:latin typeface="+mn-lt"/>
              </a:rPr>
              <a:t>водоймах</a:t>
            </a:r>
            <a:r>
              <a:rPr lang="ru-RU" sz="2800" b="1" dirty="0">
                <a:solidFill>
                  <a:schemeClr val="accent3">
                    <a:lumMod val="75000"/>
                  </a:schemeClr>
                </a:solidFill>
                <a:latin typeface="+mn-lt"/>
              </a:rPr>
              <a:t> (ряска, </a:t>
            </a:r>
            <a:r>
              <a:rPr lang="ru-RU" sz="2800" b="1" dirty="0" err="1">
                <a:solidFill>
                  <a:schemeClr val="accent3">
                    <a:lumMod val="75000"/>
                  </a:schemeClr>
                </a:solidFill>
                <a:latin typeface="+mn-lt"/>
              </a:rPr>
              <a:t>латаття</a:t>
            </a:r>
            <a:r>
              <a:rPr lang="ru-RU" sz="2800" b="1" dirty="0">
                <a:solidFill>
                  <a:schemeClr val="accent3">
                    <a:lumMod val="75000"/>
                  </a:schemeClr>
                </a:solidFill>
                <a:latin typeface="+mn-lt"/>
              </a:rPr>
              <a:t> біле), інші — на їх берегах (</a:t>
            </a:r>
            <a:r>
              <a:rPr lang="ru-RU" sz="2800" b="1" dirty="0" err="1">
                <a:solidFill>
                  <a:schemeClr val="accent3">
                    <a:lumMod val="75000"/>
                  </a:schemeClr>
                </a:solidFill>
                <a:latin typeface="+mn-lt"/>
              </a:rPr>
              <a:t>рогіз</a:t>
            </a:r>
            <a:r>
              <a:rPr lang="ru-RU" sz="2800" b="1" dirty="0">
                <a:solidFill>
                  <a:schemeClr val="accent3">
                    <a:lumMod val="75000"/>
                  </a:schemeClr>
                </a:solidFill>
                <a:latin typeface="+mn-lt"/>
              </a:rPr>
              <a:t>, очерет, верба)</a:t>
            </a:r>
            <a:endParaRPr lang="ru-RU" altLang="ru-RU" sz="2800" b="1" dirty="0">
              <a:solidFill>
                <a:schemeClr val="accent3">
                  <a:lumMod val="75000"/>
                </a:schemeClr>
              </a:solidFill>
              <a:latin typeface="+mn-lt"/>
            </a:endParaRPr>
          </a:p>
        </p:txBody>
      </p:sp>
      <p:pic>
        <p:nvPicPr>
          <p:cNvPr id="16388" name="Picture 4" descr="Кавун — Вікіпедія"/>
          <p:cNvPicPr>
            <a:picLocks noChangeAspect="1" noChangeArrowheads="1"/>
          </p:cNvPicPr>
          <p:nvPr/>
        </p:nvPicPr>
        <p:blipFill rotWithShape="1">
          <a:blip r:embed="rId3">
            <a:extLst>
              <a:ext uri="{28A0092B-C50C-407E-A947-70E740481C1C}">
                <a14:useLocalDpi xmlns:a14="http://schemas.microsoft.com/office/drawing/2010/main" val="0"/>
              </a:ext>
            </a:extLst>
          </a:blip>
          <a:srcRect l="-1147" t="12397" r="16405" b="3098"/>
          <a:stretch/>
        </p:blipFill>
        <p:spPr bwMode="auto">
          <a:xfrm>
            <a:off x="7703386" y="1396645"/>
            <a:ext cx="2099612" cy="13997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124" name="Прямоугольник 11"/>
          <p:cNvSpPr>
            <a:spLocks noChangeArrowheads="1"/>
          </p:cNvSpPr>
          <p:nvPr/>
        </p:nvSpPr>
        <p:spPr bwMode="auto">
          <a:xfrm>
            <a:off x="717081" y="1392108"/>
            <a:ext cx="7077492" cy="1833425"/>
          </a:xfrm>
          <a:prstGeom prst="rect">
            <a:avLst/>
          </a:prstGeom>
          <a:ln/>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just" eaLnBrk="1" hangingPunct="1">
              <a:spcBef>
                <a:spcPct val="0"/>
              </a:spcBef>
              <a:buFontTx/>
              <a:buNone/>
              <a:defRPr/>
            </a:pPr>
            <a:r>
              <a:rPr lang="ru-RU" sz="2800" b="1" dirty="0" smtClean="0">
                <a:solidFill>
                  <a:srgbClr val="FF0000"/>
                </a:solidFill>
                <a:latin typeface="+mn-lt"/>
              </a:rPr>
              <a:t>3. Вода</a:t>
            </a:r>
            <a:r>
              <a:rPr lang="ru-RU" sz="2800" b="1" dirty="0">
                <a:solidFill>
                  <a:srgbClr val="FF0000"/>
                </a:solidFill>
                <a:latin typeface="+mn-lt"/>
              </a:rPr>
              <a:t>. </a:t>
            </a:r>
            <a:r>
              <a:rPr lang="ru-RU" sz="2800" b="1" dirty="0">
                <a:solidFill>
                  <a:schemeClr val="accent3">
                    <a:lumMod val="75000"/>
                  </a:schemeClr>
                </a:solidFill>
                <a:latin typeface="+mn-lt"/>
              </a:rPr>
              <a:t>Рослини, які </a:t>
            </a:r>
            <a:r>
              <a:rPr lang="ru-RU" sz="2800" b="1" dirty="0" err="1">
                <a:solidFill>
                  <a:schemeClr val="accent3">
                    <a:lumMod val="75000"/>
                  </a:schemeClr>
                </a:solidFill>
                <a:latin typeface="+mn-lt"/>
              </a:rPr>
              <a:t>живуть</a:t>
            </a:r>
            <a:r>
              <a:rPr lang="ru-RU" sz="2800" b="1" dirty="0">
                <a:solidFill>
                  <a:schemeClr val="accent3">
                    <a:lumMod val="75000"/>
                  </a:schemeClr>
                </a:solidFill>
                <a:latin typeface="+mn-lt"/>
              </a:rPr>
              <a:t> в умовах </a:t>
            </a:r>
            <a:r>
              <a:rPr lang="ru-RU" sz="2800" b="1" dirty="0" err="1">
                <a:solidFill>
                  <a:srgbClr val="FF0000"/>
                </a:solidFill>
                <a:latin typeface="+mn-lt"/>
              </a:rPr>
              <a:t>нестачі</a:t>
            </a:r>
            <a:r>
              <a:rPr lang="ru-RU" sz="2800" b="1" dirty="0">
                <a:solidFill>
                  <a:srgbClr val="FF0000"/>
                </a:solidFill>
                <a:latin typeface="+mn-lt"/>
              </a:rPr>
              <a:t> води</a:t>
            </a:r>
            <a:r>
              <a:rPr lang="ru-RU" sz="2800" b="1" dirty="0">
                <a:solidFill>
                  <a:schemeClr val="accent3">
                    <a:lumMod val="75000"/>
                  </a:schemeClr>
                </a:solidFill>
                <a:latin typeface="+mn-lt"/>
              </a:rPr>
              <a:t> в </a:t>
            </a:r>
            <a:r>
              <a:rPr lang="ru-RU" sz="2800" b="1" dirty="0" err="1">
                <a:solidFill>
                  <a:schemeClr val="accent3">
                    <a:lumMod val="75000"/>
                  </a:schemeClr>
                </a:solidFill>
                <a:latin typeface="+mn-lt"/>
              </a:rPr>
              <a:t>посушливих</a:t>
            </a:r>
            <a:r>
              <a:rPr lang="ru-RU" sz="2800" b="1" dirty="0">
                <a:solidFill>
                  <a:schemeClr val="accent3">
                    <a:lumMod val="75000"/>
                  </a:schemeClr>
                </a:solidFill>
                <a:latin typeface="+mn-lt"/>
              </a:rPr>
              <a:t> місцях, «</a:t>
            </a:r>
            <a:r>
              <a:rPr lang="ru-RU" sz="2800" b="1" dirty="0" err="1">
                <a:solidFill>
                  <a:schemeClr val="accent3">
                    <a:lumMod val="75000"/>
                  </a:schemeClr>
                </a:solidFill>
                <a:latin typeface="+mn-lt"/>
              </a:rPr>
              <a:t>навчилися</a:t>
            </a:r>
            <a:r>
              <a:rPr lang="ru-RU" sz="2800" b="1" dirty="0">
                <a:solidFill>
                  <a:schemeClr val="accent3">
                    <a:lumMod val="75000"/>
                  </a:schemeClr>
                </a:solidFill>
                <a:latin typeface="+mn-lt"/>
              </a:rPr>
              <a:t>» її </a:t>
            </a:r>
            <a:r>
              <a:rPr lang="ru-RU" sz="2800" b="1" dirty="0" err="1">
                <a:solidFill>
                  <a:schemeClr val="accent3">
                    <a:lumMod val="75000"/>
                  </a:schemeClr>
                </a:solidFill>
                <a:latin typeface="+mn-lt"/>
              </a:rPr>
              <a:t>видобувати</a:t>
            </a:r>
            <a:r>
              <a:rPr lang="ru-RU" sz="2800" b="1" dirty="0">
                <a:solidFill>
                  <a:schemeClr val="accent3">
                    <a:lumMod val="75000"/>
                  </a:schemeClr>
                </a:solidFill>
                <a:latin typeface="+mn-lt"/>
              </a:rPr>
              <a:t> (</a:t>
            </a:r>
            <a:r>
              <a:rPr lang="ru-RU" sz="2800" b="1" dirty="0" err="1">
                <a:solidFill>
                  <a:schemeClr val="accent3">
                    <a:lumMod val="75000"/>
                  </a:schemeClr>
                </a:solidFill>
                <a:latin typeface="+mn-lt"/>
              </a:rPr>
              <a:t>верблюжа</a:t>
            </a:r>
            <a:r>
              <a:rPr lang="ru-RU" sz="2800" b="1" dirty="0">
                <a:solidFill>
                  <a:schemeClr val="accent3">
                    <a:lumMod val="75000"/>
                  </a:schemeClr>
                </a:solidFill>
                <a:latin typeface="+mn-lt"/>
              </a:rPr>
              <a:t> колючка, кавун) і </a:t>
            </a:r>
            <a:r>
              <a:rPr lang="ru-RU" sz="2800" b="1" dirty="0" err="1">
                <a:solidFill>
                  <a:schemeClr val="accent3">
                    <a:lumMod val="75000"/>
                  </a:schemeClr>
                </a:solidFill>
                <a:latin typeface="+mn-lt"/>
              </a:rPr>
              <a:t>зберігати</a:t>
            </a:r>
            <a:r>
              <a:rPr lang="ru-RU" sz="2800" b="1" dirty="0">
                <a:solidFill>
                  <a:schemeClr val="accent3">
                    <a:lumMod val="75000"/>
                  </a:schemeClr>
                </a:solidFill>
                <a:latin typeface="+mn-lt"/>
              </a:rPr>
              <a:t> (кактус, </a:t>
            </a:r>
            <a:r>
              <a:rPr lang="ru-RU" sz="2800" b="1" dirty="0" err="1">
                <a:solidFill>
                  <a:schemeClr val="accent3">
                    <a:lumMod val="75000"/>
                  </a:schemeClr>
                </a:solidFill>
                <a:latin typeface="+mn-lt"/>
              </a:rPr>
              <a:t>ковила</a:t>
            </a:r>
            <a:r>
              <a:rPr lang="ru-RU" sz="2800" b="1" dirty="0">
                <a:solidFill>
                  <a:schemeClr val="accent3">
                    <a:lumMod val="75000"/>
                  </a:schemeClr>
                </a:solidFill>
                <a:latin typeface="+mn-lt"/>
              </a:rPr>
              <a:t>). </a:t>
            </a:r>
            <a:endParaRPr lang="ru-RU" altLang="ru-RU" sz="2800" b="1" dirty="0">
              <a:solidFill>
                <a:schemeClr val="accent3">
                  <a:lumMod val="75000"/>
                </a:schemeClr>
              </a:solidFill>
              <a:latin typeface="+mn-lt"/>
            </a:endParaRPr>
          </a:p>
        </p:txBody>
      </p:sp>
      <p:pic>
        <p:nvPicPr>
          <p:cNvPr id="16390" name="Picture 6" descr="Кактусы в ландшафтном дизайне сад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8139" y="1392108"/>
            <a:ext cx="1688225" cy="2249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71571" y="3595842"/>
            <a:ext cx="1724794" cy="21430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Чи можна тримати очерет вдома"/>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8984" y="4417933"/>
            <a:ext cx="2121349" cy="21213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7158" y="5054204"/>
            <a:ext cx="2034913" cy="15884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525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6392"/>
                                        </p:tgtEl>
                                        <p:attrNameLst>
                                          <p:attrName>style.visibility</p:attrName>
                                        </p:attrNameLst>
                                      </p:cBhvr>
                                      <p:to>
                                        <p:strVal val="visible"/>
                                      </p:to>
                                    </p:set>
                                    <p:anim calcmode="lin" valueType="num">
                                      <p:cBhvr>
                                        <p:cTn id="12" dur="500" fill="hold"/>
                                        <p:tgtEl>
                                          <p:spTgt spid="16392"/>
                                        </p:tgtEl>
                                        <p:attrNameLst>
                                          <p:attrName>ppt_w</p:attrName>
                                        </p:attrNameLst>
                                      </p:cBhvr>
                                      <p:tavLst>
                                        <p:tav tm="0">
                                          <p:val>
                                            <p:fltVal val="0"/>
                                          </p:val>
                                        </p:tav>
                                        <p:tav tm="100000">
                                          <p:val>
                                            <p:strVal val="#ppt_w"/>
                                          </p:val>
                                        </p:tav>
                                      </p:tavLst>
                                    </p:anim>
                                    <p:anim calcmode="lin" valueType="num">
                                      <p:cBhvr>
                                        <p:cTn id="13" dur="500" fill="hold"/>
                                        <p:tgtEl>
                                          <p:spTgt spid="16392"/>
                                        </p:tgtEl>
                                        <p:attrNameLst>
                                          <p:attrName>ppt_h</p:attrName>
                                        </p:attrNameLst>
                                      </p:cBhvr>
                                      <p:tavLst>
                                        <p:tav tm="0">
                                          <p:val>
                                            <p:fltVal val="0"/>
                                          </p:val>
                                        </p:tav>
                                        <p:tav tm="100000">
                                          <p:val>
                                            <p:strVal val="#ppt_h"/>
                                          </p:val>
                                        </p:tav>
                                      </p:tavLst>
                                    </p:anim>
                                    <p:animEffect transition="in" filter="fade">
                                      <p:cBhvr>
                                        <p:cTn id="14" dur="500"/>
                                        <p:tgtEl>
                                          <p:spTgt spid="16392"/>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Прямоугольник 11"/>
          <p:cNvSpPr>
            <a:spLocks noChangeArrowheads="1"/>
          </p:cNvSpPr>
          <p:nvPr/>
        </p:nvSpPr>
        <p:spPr bwMode="auto">
          <a:xfrm>
            <a:off x="1053414" y="1427015"/>
            <a:ext cx="7270865" cy="971651"/>
          </a:xfrm>
          <a:prstGeom prst="rect">
            <a:avLst/>
          </a:prstGeom>
          <a:ln/>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just" eaLnBrk="1" hangingPunct="1">
              <a:spcBef>
                <a:spcPct val="0"/>
              </a:spcBef>
              <a:buFontTx/>
              <a:buNone/>
              <a:defRPr/>
            </a:pPr>
            <a:r>
              <a:rPr lang="ru-RU" sz="2800" b="1" dirty="0" smtClean="0">
                <a:solidFill>
                  <a:srgbClr val="FF0000"/>
                </a:solidFill>
                <a:latin typeface="+mn-lt"/>
              </a:rPr>
              <a:t>4 і 5. Повітря </a:t>
            </a:r>
            <a:r>
              <a:rPr lang="ru-RU" sz="2800" b="1" dirty="0">
                <a:solidFill>
                  <a:srgbClr val="FF0000"/>
                </a:solidFill>
                <a:latin typeface="+mn-lt"/>
              </a:rPr>
              <a:t>і </a:t>
            </a:r>
            <a:r>
              <a:rPr lang="ru-RU" sz="2800" b="1" dirty="0" err="1">
                <a:solidFill>
                  <a:srgbClr val="FF0000"/>
                </a:solidFill>
                <a:latin typeface="+mn-lt"/>
              </a:rPr>
              <a:t>ґрунт</a:t>
            </a:r>
            <a:r>
              <a:rPr lang="ru-RU" sz="2800" b="1" dirty="0">
                <a:solidFill>
                  <a:srgbClr val="FF0000"/>
                </a:solidFill>
                <a:latin typeface="+mn-lt"/>
              </a:rPr>
              <a:t>. </a:t>
            </a:r>
            <a:r>
              <a:rPr lang="ru-RU" sz="2800" b="1" dirty="0">
                <a:solidFill>
                  <a:schemeClr val="accent3">
                    <a:lumMod val="75000"/>
                  </a:schemeClr>
                </a:solidFill>
                <a:latin typeface="+mn-lt"/>
              </a:rPr>
              <a:t>Рослини </a:t>
            </a:r>
            <a:r>
              <a:rPr lang="ru-RU" sz="2800" b="1" dirty="0" err="1">
                <a:solidFill>
                  <a:schemeClr val="accent3">
                    <a:lumMod val="75000"/>
                  </a:schemeClr>
                </a:solidFill>
                <a:latin typeface="+mn-lt"/>
              </a:rPr>
              <a:t>пристосувалися</a:t>
            </a:r>
            <a:r>
              <a:rPr lang="ru-RU" sz="2800" b="1" dirty="0">
                <a:solidFill>
                  <a:schemeClr val="accent3">
                    <a:lumMod val="75000"/>
                  </a:schemeClr>
                </a:solidFill>
                <a:latin typeface="+mn-lt"/>
              </a:rPr>
              <a:t> до життя і на </a:t>
            </a:r>
            <a:r>
              <a:rPr lang="ru-RU" sz="2800" b="1" dirty="0" err="1">
                <a:solidFill>
                  <a:schemeClr val="accent3">
                    <a:lumMod val="75000"/>
                  </a:schemeClr>
                </a:solidFill>
                <a:latin typeface="+mn-lt"/>
              </a:rPr>
              <a:t>родючих</a:t>
            </a:r>
            <a:r>
              <a:rPr lang="ru-RU" sz="2800" b="1" dirty="0">
                <a:solidFill>
                  <a:schemeClr val="accent3">
                    <a:lumMod val="75000"/>
                  </a:schemeClr>
                </a:solidFill>
                <a:latin typeface="+mn-lt"/>
              </a:rPr>
              <a:t>, і на </a:t>
            </a:r>
            <a:r>
              <a:rPr lang="ru-RU" sz="2800" b="1" dirty="0" err="1">
                <a:solidFill>
                  <a:schemeClr val="accent3">
                    <a:lumMod val="75000"/>
                  </a:schemeClr>
                </a:solidFill>
                <a:latin typeface="+mn-lt"/>
              </a:rPr>
              <a:t>бідних</a:t>
            </a:r>
            <a:r>
              <a:rPr lang="ru-RU" sz="2800" b="1" dirty="0">
                <a:solidFill>
                  <a:schemeClr val="accent3">
                    <a:lumMod val="75000"/>
                  </a:schemeClr>
                </a:solidFill>
                <a:latin typeface="+mn-lt"/>
              </a:rPr>
              <a:t> </a:t>
            </a:r>
            <a:r>
              <a:rPr lang="ru-RU" sz="2800" b="1" dirty="0" err="1">
                <a:solidFill>
                  <a:schemeClr val="accent3">
                    <a:lumMod val="75000"/>
                  </a:schemeClr>
                </a:solidFill>
                <a:latin typeface="+mn-lt"/>
              </a:rPr>
              <a:t>ґрунтах</a:t>
            </a:r>
            <a:r>
              <a:rPr lang="ru-RU" sz="2800" b="1" dirty="0">
                <a:solidFill>
                  <a:schemeClr val="accent3">
                    <a:lumMod val="75000"/>
                  </a:schemeClr>
                </a:solidFill>
                <a:latin typeface="+mn-lt"/>
              </a:rPr>
              <a:t>.</a:t>
            </a:r>
            <a:endParaRPr lang="ru-RU" altLang="ru-RU" sz="2800" b="1" dirty="0">
              <a:solidFill>
                <a:schemeClr val="accent3">
                  <a:lumMod val="75000"/>
                </a:schemeClr>
              </a:solidFill>
              <a:latin typeface="+mn-lt"/>
            </a:endParaRPr>
          </a:p>
        </p:txBody>
      </p:sp>
      <p:sp>
        <p:nvSpPr>
          <p:cNvPr id="12" name="Прямоугольник 4">
            <a:extLst>
              <a:ext uri="{FF2B5EF4-FFF2-40B4-BE49-F238E27FC236}">
                <a16:creationId xmlns:a16="http://schemas.microsoft.com/office/drawing/2014/main" xmlns="" id="{41300D0C-EC34-4515-9E3A-6F0DC297E5C1}"/>
              </a:ext>
            </a:extLst>
          </p:cNvPr>
          <p:cNvSpPr/>
          <p:nvPr/>
        </p:nvSpPr>
        <p:spPr>
          <a:xfrm>
            <a:off x="0" y="5728654"/>
            <a:ext cx="1053414" cy="113093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84</a:t>
            </a:r>
            <a:endParaRPr lang="ru-RU" sz="2800" b="1" dirty="0">
              <a:solidFill>
                <a:schemeClr val="bg1"/>
              </a:solidFill>
            </a:endParaRPr>
          </a:p>
        </p:txBody>
      </p:sp>
      <p:sp>
        <p:nvSpPr>
          <p:cNvPr id="11" name="Прямоугольник 10"/>
          <p:cNvSpPr/>
          <p:nvPr/>
        </p:nvSpPr>
        <p:spPr>
          <a:xfrm>
            <a:off x="1053414" y="494643"/>
            <a:ext cx="10070586" cy="774911"/>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3600" b="1" dirty="0" smtClean="0">
                <a:solidFill>
                  <a:schemeClr val="bg1"/>
                </a:solidFill>
              </a:rPr>
              <a:t>Як </a:t>
            </a:r>
            <a:r>
              <a:rPr lang="uk-UA" sz="3600" b="1" dirty="0">
                <a:solidFill>
                  <a:schemeClr val="bg1"/>
                </a:solidFill>
              </a:rPr>
              <a:t>середовище існування впливає на рослини</a:t>
            </a:r>
            <a:r>
              <a:rPr lang="uk-UA" sz="3600" b="1" dirty="0" smtClean="0">
                <a:solidFill>
                  <a:schemeClr val="bg1"/>
                </a:solidFill>
              </a:rPr>
              <a:t>?</a:t>
            </a:r>
            <a:endParaRPr lang="uk-UA" sz="3600" b="1" dirty="0">
              <a:solidFill>
                <a:schemeClr val="bg1"/>
              </a:solidFill>
            </a:endParaRPr>
          </a:p>
        </p:txBody>
      </p:sp>
      <p:pic>
        <p:nvPicPr>
          <p:cNvPr id="17410" name="Picture 2" descr="D:\Картинки до тестів\Рослини\Ромашк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5445" y="2499653"/>
            <a:ext cx="3006436" cy="2261895"/>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D:\Картинки до тестів\Рослини\Верб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128" y="1408412"/>
            <a:ext cx="2676872" cy="3569163"/>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Льон олійний: технологія вирощування, насіння, економіка. Поради фахівців —  SuperAgronom.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63" y="2534893"/>
            <a:ext cx="3958497" cy="22266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7426" y="4437906"/>
            <a:ext cx="3082840" cy="20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1101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9247</TotalTime>
  <Words>516</Words>
  <Application>Microsoft Office PowerPoint</Application>
  <PresentationFormat>Произвольный</PresentationFormat>
  <Paragraphs>106</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Гіркий смак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Esmiralda Ivanova</dc:creator>
  <cp:lastModifiedBy>Esmiralda Ivanova</cp:lastModifiedBy>
  <cp:revision>698</cp:revision>
  <dcterms:created xsi:type="dcterms:W3CDTF">2025-08-27T14:01:18Z</dcterms:created>
  <dcterms:modified xsi:type="dcterms:W3CDTF">2026-01-27T11:38:13Z</dcterms:modified>
</cp:coreProperties>
</file>