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0"/>
  </p:notesMasterIdLst>
  <p:sldIdLst>
    <p:sldId id="282" r:id="rId2"/>
    <p:sldId id="516" r:id="rId3"/>
    <p:sldId id="552" r:id="rId4"/>
    <p:sldId id="553" r:id="rId5"/>
    <p:sldId id="326" r:id="rId6"/>
    <p:sldId id="586" r:id="rId7"/>
    <p:sldId id="594" r:id="rId8"/>
    <p:sldId id="564" r:id="rId9"/>
    <p:sldId id="587" r:id="rId10"/>
    <p:sldId id="566" r:id="rId11"/>
    <p:sldId id="588" r:id="rId12"/>
    <p:sldId id="589" r:id="rId13"/>
    <p:sldId id="595" r:id="rId14"/>
    <p:sldId id="593" r:id="rId15"/>
    <p:sldId id="590" r:id="rId16"/>
    <p:sldId id="591" r:id="rId17"/>
    <p:sldId id="432" r:id="rId18"/>
    <p:sldId id="517" r:id="rId19"/>
  </p:sldIdLst>
  <p:sldSz cx="12184063" cy="6859588"/>
  <p:notesSz cx="6858000" cy="9144000"/>
  <p:defaultTextStyle>
    <a:defPPr>
      <a:defRPr lang="ru-RU"/>
    </a:defPPr>
    <a:lvl1pPr marL="0" algn="l" defTabSz="1042873" rtl="0" eaLnBrk="1" latinLnBrk="0" hangingPunct="1">
      <a:defRPr sz="2100" kern="1200">
        <a:solidFill>
          <a:schemeClr val="tx1"/>
        </a:solidFill>
        <a:latin typeface="+mn-lt"/>
        <a:ea typeface="+mn-ea"/>
        <a:cs typeface="+mn-cs"/>
      </a:defRPr>
    </a:lvl1pPr>
    <a:lvl2pPr marL="521437" algn="l" defTabSz="1042873" rtl="0" eaLnBrk="1" latinLnBrk="0" hangingPunct="1">
      <a:defRPr sz="2100" kern="1200">
        <a:solidFill>
          <a:schemeClr val="tx1"/>
        </a:solidFill>
        <a:latin typeface="+mn-lt"/>
        <a:ea typeface="+mn-ea"/>
        <a:cs typeface="+mn-cs"/>
      </a:defRPr>
    </a:lvl2pPr>
    <a:lvl3pPr marL="1042873" algn="l" defTabSz="1042873" rtl="0" eaLnBrk="1" latinLnBrk="0" hangingPunct="1">
      <a:defRPr sz="2100" kern="1200">
        <a:solidFill>
          <a:schemeClr val="tx1"/>
        </a:solidFill>
        <a:latin typeface="+mn-lt"/>
        <a:ea typeface="+mn-ea"/>
        <a:cs typeface="+mn-cs"/>
      </a:defRPr>
    </a:lvl3pPr>
    <a:lvl4pPr marL="1564310" algn="l" defTabSz="1042873" rtl="0" eaLnBrk="1" latinLnBrk="0" hangingPunct="1">
      <a:defRPr sz="2100" kern="1200">
        <a:solidFill>
          <a:schemeClr val="tx1"/>
        </a:solidFill>
        <a:latin typeface="+mn-lt"/>
        <a:ea typeface="+mn-ea"/>
        <a:cs typeface="+mn-cs"/>
      </a:defRPr>
    </a:lvl4pPr>
    <a:lvl5pPr marL="2085746" algn="l" defTabSz="1042873" rtl="0" eaLnBrk="1" latinLnBrk="0" hangingPunct="1">
      <a:defRPr sz="2100" kern="1200">
        <a:solidFill>
          <a:schemeClr val="tx1"/>
        </a:solidFill>
        <a:latin typeface="+mn-lt"/>
        <a:ea typeface="+mn-ea"/>
        <a:cs typeface="+mn-cs"/>
      </a:defRPr>
    </a:lvl5pPr>
    <a:lvl6pPr marL="2607183" algn="l" defTabSz="1042873" rtl="0" eaLnBrk="1" latinLnBrk="0" hangingPunct="1">
      <a:defRPr sz="2100" kern="1200">
        <a:solidFill>
          <a:schemeClr val="tx1"/>
        </a:solidFill>
        <a:latin typeface="+mn-lt"/>
        <a:ea typeface="+mn-ea"/>
        <a:cs typeface="+mn-cs"/>
      </a:defRPr>
    </a:lvl6pPr>
    <a:lvl7pPr marL="3128620" algn="l" defTabSz="1042873" rtl="0" eaLnBrk="1" latinLnBrk="0" hangingPunct="1">
      <a:defRPr sz="2100" kern="1200">
        <a:solidFill>
          <a:schemeClr val="tx1"/>
        </a:solidFill>
        <a:latin typeface="+mn-lt"/>
        <a:ea typeface="+mn-ea"/>
        <a:cs typeface="+mn-cs"/>
      </a:defRPr>
    </a:lvl7pPr>
    <a:lvl8pPr marL="3650056" algn="l" defTabSz="1042873" rtl="0" eaLnBrk="1" latinLnBrk="0" hangingPunct="1">
      <a:defRPr sz="2100" kern="1200">
        <a:solidFill>
          <a:schemeClr val="tx1"/>
        </a:solidFill>
        <a:latin typeface="+mn-lt"/>
        <a:ea typeface="+mn-ea"/>
        <a:cs typeface="+mn-cs"/>
      </a:defRPr>
    </a:lvl8pPr>
    <a:lvl9pPr marL="4171493" algn="l" defTabSz="1042873" rtl="0" eaLnBrk="1" latinLnBrk="0" hangingPunct="1">
      <a:defRPr sz="2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1056"/>
    <a:srgbClr val="FFEB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66282" autoAdjust="0"/>
  </p:normalViewPr>
  <p:slideViewPr>
    <p:cSldViewPr>
      <p:cViewPr>
        <p:scale>
          <a:sx n="90" d="100"/>
          <a:sy n="90" d="100"/>
        </p:scale>
        <p:origin x="-462" y="-72"/>
      </p:cViewPr>
      <p:guideLst>
        <p:guide orient="horz" pos="2161"/>
        <p:guide pos="3838"/>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A83D0F-16AD-4207-BA1B-9AA45B8CA75D}" type="datetimeFigureOut">
              <a:rPr lang="ru-RU" smtClean="0"/>
              <a:t>22.01.2026</a:t>
            </a:fld>
            <a:endParaRPr lang="ru-RU"/>
          </a:p>
        </p:txBody>
      </p:sp>
      <p:sp>
        <p:nvSpPr>
          <p:cNvPr id="4" name="Образ слайда 3"/>
          <p:cNvSpPr>
            <a:spLocks noGrp="1" noRot="1" noChangeAspect="1"/>
          </p:cNvSpPr>
          <p:nvPr>
            <p:ph type="sldImg" idx="2"/>
          </p:nvPr>
        </p:nvSpPr>
        <p:spPr>
          <a:xfrm>
            <a:off x="384175" y="685800"/>
            <a:ext cx="608965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F4673B-B7F4-4A21-9006-118821B4FAEC}" type="slidenum">
              <a:rPr lang="ru-RU" smtClean="0"/>
              <a:t>‹#›</a:t>
            </a:fld>
            <a:endParaRPr lang="ru-RU"/>
          </a:p>
        </p:txBody>
      </p:sp>
    </p:spTree>
    <p:extLst>
      <p:ext uri="{BB962C8B-B14F-4D97-AF65-F5344CB8AC3E}">
        <p14:creationId xmlns:p14="http://schemas.microsoft.com/office/powerpoint/2010/main" val="744948756"/>
      </p:ext>
    </p:extLst>
  </p:cSld>
  <p:clrMap bg1="lt1" tx1="dk1" bg2="lt2" tx2="dk2" accent1="accent1" accent2="accent2" accent3="accent3" accent4="accent4" accent5="accent5" accent6="accent6" hlink="hlink" folHlink="folHlink"/>
  <p:notesStyle>
    <a:lvl1pPr marL="0" algn="l" defTabSz="1042873" rtl="0" eaLnBrk="1" latinLnBrk="0" hangingPunct="1">
      <a:defRPr sz="1400" kern="1200">
        <a:solidFill>
          <a:schemeClr val="tx1"/>
        </a:solidFill>
        <a:latin typeface="+mn-lt"/>
        <a:ea typeface="+mn-ea"/>
        <a:cs typeface="+mn-cs"/>
      </a:defRPr>
    </a:lvl1pPr>
    <a:lvl2pPr marL="521437" algn="l" defTabSz="1042873" rtl="0" eaLnBrk="1" latinLnBrk="0" hangingPunct="1">
      <a:defRPr sz="1400" kern="1200">
        <a:solidFill>
          <a:schemeClr val="tx1"/>
        </a:solidFill>
        <a:latin typeface="+mn-lt"/>
        <a:ea typeface="+mn-ea"/>
        <a:cs typeface="+mn-cs"/>
      </a:defRPr>
    </a:lvl2pPr>
    <a:lvl3pPr marL="1042873" algn="l" defTabSz="1042873" rtl="0" eaLnBrk="1" latinLnBrk="0" hangingPunct="1">
      <a:defRPr sz="1400" kern="1200">
        <a:solidFill>
          <a:schemeClr val="tx1"/>
        </a:solidFill>
        <a:latin typeface="+mn-lt"/>
        <a:ea typeface="+mn-ea"/>
        <a:cs typeface="+mn-cs"/>
      </a:defRPr>
    </a:lvl3pPr>
    <a:lvl4pPr marL="1564310" algn="l" defTabSz="1042873" rtl="0" eaLnBrk="1" latinLnBrk="0" hangingPunct="1">
      <a:defRPr sz="1400" kern="1200">
        <a:solidFill>
          <a:schemeClr val="tx1"/>
        </a:solidFill>
        <a:latin typeface="+mn-lt"/>
        <a:ea typeface="+mn-ea"/>
        <a:cs typeface="+mn-cs"/>
      </a:defRPr>
    </a:lvl4pPr>
    <a:lvl5pPr marL="2085746" algn="l" defTabSz="1042873" rtl="0" eaLnBrk="1" latinLnBrk="0" hangingPunct="1">
      <a:defRPr sz="1400" kern="1200">
        <a:solidFill>
          <a:schemeClr val="tx1"/>
        </a:solidFill>
        <a:latin typeface="+mn-lt"/>
        <a:ea typeface="+mn-ea"/>
        <a:cs typeface="+mn-cs"/>
      </a:defRPr>
    </a:lvl5pPr>
    <a:lvl6pPr marL="2607183" algn="l" defTabSz="1042873" rtl="0" eaLnBrk="1" latinLnBrk="0" hangingPunct="1">
      <a:defRPr sz="1400" kern="1200">
        <a:solidFill>
          <a:schemeClr val="tx1"/>
        </a:solidFill>
        <a:latin typeface="+mn-lt"/>
        <a:ea typeface="+mn-ea"/>
        <a:cs typeface="+mn-cs"/>
      </a:defRPr>
    </a:lvl6pPr>
    <a:lvl7pPr marL="3128620" algn="l" defTabSz="1042873" rtl="0" eaLnBrk="1" latinLnBrk="0" hangingPunct="1">
      <a:defRPr sz="1400" kern="1200">
        <a:solidFill>
          <a:schemeClr val="tx1"/>
        </a:solidFill>
        <a:latin typeface="+mn-lt"/>
        <a:ea typeface="+mn-ea"/>
        <a:cs typeface="+mn-cs"/>
      </a:defRPr>
    </a:lvl7pPr>
    <a:lvl8pPr marL="3650056" algn="l" defTabSz="1042873" rtl="0" eaLnBrk="1" latinLnBrk="0" hangingPunct="1">
      <a:defRPr sz="1400" kern="1200">
        <a:solidFill>
          <a:schemeClr val="tx1"/>
        </a:solidFill>
        <a:latin typeface="+mn-lt"/>
        <a:ea typeface="+mn-ea"/>
        <a:cs typeface="+mn-cs"/>
      </a:defRPr>
    </a:lvl8pPr>
    <a:lvl9pPr marL="4171493" algn="l" defTabSz="1042873" rtl="0" eaLnBrk="1" latinLnBrk="0" hangingPunct="1">
      <a:defRPr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3805" y="2130920"/>
            <a:ext cx="10356454" cy="147036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7610" y="3887100"/>
            <a:ext cx="8528844" cy="1753006"/>
          </a:xfrm>
        </p:spPr>
        <p:txBody>
          <a:bodyPr/>
          <a:lstStyle>
            <a:lvl1pPr marL="0" indent="0" algn="ctr">
              <a:buNone/>
              <a:defRPr>
                <a:solidFill>
                  <a:schemeClr val="tx1">
                    <a:tint val="75000"/>
                  </a:schemeClr>
                </a:solidFill>
              </a:defRPr>
            </a:lvl1pPr>
            <a:lvl2pPr marL="543980" indent="0" algn="ctr">
              <a:buNone/>
              <a:defRPr>
                <a:solidFill>
                  <a:schemeClr val="tx1">
                    <a:tint val="75000"/>
                  </a:schemeClr>
                </a:solidFill>
              </a:defRPr>
            </a:lvl2pPr>
            <a:lvl3pPr marL="1087960" indent="0" algn="ctr">
              <a:buNone/>
              <a:defRPr>
                <a:solidFill>
                  <a:schemeClr val="tx1">
                    <a:tint val="75000"/>
                  </a:schemeClr>
                </a:solidFill>
              </a:defRPr>
            </a:lvl3pPr>
            <a:lvl4pPr marL="1631940" indent="0" algn="ctr">
              <a:buNone/>
              <a:defRPr>
                <a:solidFill>
                  <a:schemeClr val="tx1">
                    <a:tint val="75000"/>
                  </a:schemeClr>
                </a:solidFill>
              </a:defRPr>
            </a:lvl4pPr>
            <a:lvl5pPr marL="2175920" indent="0" algn="ctr">
              <a:buNone/>
              <a:defRPr>
                <a:solidFill>
                  <a:schemeClr val="tx1">
                    <a:tint val="75000"/>
                  </a:schemeClr>
                </a:solidFill>
              </a:defRPr>
            </a:lvl5pPr>
            <a:lvl6pPr marL="2719900" indent="0" algn="ctr">
              <a:buNone/>
              <a:defRPr>
                <a:solidFill>
                  <a:schemeClr val="tx1">
                    <a:tint val="75000"/>
                  </a:schemeClr>
                </a:solidFill>
              </a:defRPr>
            </a:lvl6pPr>
            <a:lvl7pPr marL="3263880" indent="0" algn="ctr">
              <a:buNone/>
              <a:defRPr>
                <a:solidFill>
                  <a:schemeClr val="tx1">
                    <a:tint val="75000"/>
                  </a:schemeClr>
                </a:solidFill>
              </a:defRPr>
            </a:lvl7pPr>
            <a:lvl8pPr marL="3807860" indent="0" algn="ctr">
              <a:buNone/>
              <a:defRPr>
                <a:solidFill>
                  <a:schemeClr val="tx1">
                    <a:tint val="75000"/>
                  </a:schemeClr>
                </a:solidFill>
              </a:defRPr>
            </a:lvl8pPr>
            <a:lvl9pPr marL="4351838"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766B65A-C128-4DF6-9DC2-5A7C37140CA0}" type="datetimeFigureOut">
              <a:rPr lang="ru-RU" smtClean="0"/>
              <a:t>22.01.2026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46EE957-90D1-4583-BA41-4D81D7DCA1CE}" type="slidenum">
              <a:rPr lang="ru-RU" smtClean="0"/>
              <a:t>‹#›</a:t>
            </a:fld>
            <a:endParaRPr lang="ru-RU"/>
          </a:p>
        </p:txBody>
      </p:sp>
    </p:spTree>
    <p:extLst>
      <p:ext uri="{BB962C8B-B14F-4D97-AF65-F5344CB8AC3E}">
        <p14:creationId xmlns:p14="http://schemas.microsoft.com/office/powerpoint/2010/main" val="18681132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766B65A-C128-4DF6-9DC2-5A7C37140CA0}" type="datetimeFigureOut">
              <a:rPr lang="ru-RU" smtClean="0"/>
              <a:t>22.01.2026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46EE957-90D1-4583-BA41-4D81D7DCA1CE}" type="slidenum">
              <a:rPr lang="ru-RU" smtClean="0"/>
              <a:t>‹#›</a:t>
            </a:fld>
            <a:endParaRPr lang="ru-RU"/>
          </a:p>
        </p:txBody>
      </p:sp>
    </p:spTree>
    <p:extLst>
      <p:ext uri="{BB962C8B-B14F-4D97-AF65-F5344CB8AC3E}">
        <p14:creationId xmlns:p14="http://schemas.microsoft.com/office/powerpoint/2010/main" val="19615547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1771583" y="274703"/>
            <a:ext cx="3650988" cy="5854467"/>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12271" y="274703"/>
            <a:ext cx="10756244" cy="585446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766B65A-C128-4DF6-9DC2-5A7C37140CA0}" type="datetimeFigureOut">
              <a:rPr lang="ru-RU" smtClean="0"/>
              <a:t>22.01.2026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46EE957-90D1-4583-BA41-4D81D7DCA1CE}" type="slidenum">
              <a:rPr lang="ru-RU" smtClean="0"/>
              <a:t>‹#›</a:t>
            </a:fld>
            <a:endParaRPr lang="ru-RU"/>
          </a:p>
        </p:txBody>
      </p:sp>
    </p:spTree>
    <p:extLst>
      <p:ext uri="{BB962C8B-B14F-4D97-AF65-F5344CB8AC3E}">
        <p14:creationId xmlns:p14="http://schemas.microsoft.com/office/powerpoint/2010/main" val="36522937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766B65A-C128-4DF6-9DC2-5A7C37140CA0}" type="datetimeFigureOut">
              <a:rPr lang="ru-RU" smtClean="0"/>
              <a:t>22.01.2026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46EE957-90D1-4583-BA41-4D81D7DCA1CE}" type="slidenum">
              <a:rPr lang="ru-RU" smtClean="0"/>
              <a:t>‹#›</a:t>
            </a:fld>
            <a:endParaRPr lang="ru-RU"/>
          </a:p>
        </p:txBody>
      </p:sp>
    </p:spTree>
    <p:extLst>
      <p:ext uri="{BB962C8B-B14F-4D97-AF65-F5344CB8AC3E}">
        <p14:creationId xmlns:p14="http://schemas.microsoft.com/office/powerpoint/2010/main" val="9896838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2457" y="4407921"/>
            <a:ext cx="10356454" cy="1362390"/>
          </a:xfrm>
        </p:spPr>
        <p:txBody>
          <a:bodyPr anchor="t"/>
          <a:lstStyle>
            <a:lvl1pPr algn="l">
              <a:defRPr sz="4800" b="1" cap="all"/>
            </a:lvl1pPr>
          </a:lstStyle>
          <a:p>
            <a:r>
              <a:rPr lang="ru-RU" smtClean="0"/>
              <a:t>Образец заголовка</a:t>
            </a:r>
            <a:endParaRPr lang="ru-RU"/>
          </a:p>
        </p:txBody>
      </p:sp>
      <p:sp>
        <p:nvSpPr>
          <p:cNvPr id="3" name="Текст 2"/>
          <p:cNvSpPr>
            <a:spLocks noGrp="1"/>
          </p:cNvSpPr>
          <p:nvPr>
            <p:ph type="body" idx="1"/>
          </p:nvPr>
        </p:nvSpPr>
        <p:spPr>
          <a:xfrm>
            <a:off x="962457" y="2907388"/>
            <a:ext cx="10356454" cy="1500534"/>
          </a:xfrm>
        </p:spPr>
        <p:txBody>
          <a:bodyPr anchor="b"/>
          <a:lstStyle>
            <a:lvl1pPr marL="0" indent="0">
              <a:buNone/>
              <a:defRPr sz="2400">
                <a:solidFill>
                  <a:schemeClr val="tx1">
                    <a:tint val="75000"/>
                  </a:schemeClr>
                </a:solidFill>
              </a:defRPr>
            </a:lvl1pPr>
            <a:lvl2pPr marL="543980" indent="0">
              <a:buNone/>
              <a:defRPr sz="2100">
                <a:solidFill>
                  <a:schemeClr val="tx1">
                    <a:tint val="75000"/>
                  </a:schemeClr>
                </a:solidFill>
              </a:defRPr>
            </a:lvl2pPr>
            <a:lvl3pPr marL="1087960" indent="0">
              <a:buNone/>
              <a:defRPr sz="1900">
                <a:solidFill>
                  <a:schemeClr val="tx1">
                    <a:tint val="75000"/>
                  </a:schemeClr>
                </a:solidFill>
              </a:defRPr>
            </a:lvl3pPr>
            <a:lvl4pPr marL="1631940" indent="0">
              <a:buNone/>
              <a:defRPr sz="1700">
                <a:solidFill>
                  <a:schemeClr val="tx1">
                    <a:tint val="75000"/>
                  </a:schemeClr>
                </a:solidFill>
              </a:defRPr>
            </a:lvl4pPr>
            <a:lvl5pPr marL="2175920" indent="0">
              <a:buNone/>
              <a:defRPr sz="1700">
                <a:solidFill>
                  <a:schemeClr val="tx1">
                    <a:tint val="75000"/>
                  </a:schemeClr>
                </a:solidFill>
              </a:defRPr>
            </a:lvl5pPr>
            <a:lvl6pPr marL="2719900" indent="0">
              <a:buNone/>
              <a:defRPr sz="1700">
                <a:solidFill>
                  <a:schemeClr val="tx1">
                    <a:tint val="75000"/>
                  </a:schemeClr>
                </a:solidFill>
              </a:defRPr>
            </a:lvl6pPr>
            <a:lvl7pPr marL="3263880" indent="0">
              <a:buNone/>
              <a:defRPr sz="1700">
                <a:solidFill>
                  <a:schemeClr val="tx1">
                    <a:tint val="75000"/>
                  </a:schemeClr>
                </a:solidFill>
              </a:defRPr>
            </a:lvl7pPr>
            <a:lvl8pPr marL="3807860" indent="0">
              <a:buNone/>
              <a:defRPr sz="1700">
                <a:solidFill>
                  <a:schemeClr val="tx1">
                    <a:tint val="75000"/>
                  </a:schemeClr>
                </a:solidFill>
              </a:defRPr>
            </a:lvl8pPr>
            <a:lvl9pPr marL="4351838" indent="0">
              <a:buNone/>
              <a:defRPr sz="17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766B65A-C128-4DF6-9DC2-5A7C37140CA0}" type="datetimeFigureOut">
              <a:rPr lang="ru-RU" smtClean="0"/>
              <a:t>22.01.2026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46EE957-90D1-4583-BA41-4D81D7DCA1CE}" type="slidenum">
              <a:rPr lang="ru-RU" smtClean="0"/>
              <a:t>‹#›</a:t>
            </a:fld>
            <a:endParaRPr lang="ru-RU"/>
          </a:p>
        </p:txBody>
      </p:sp>
    </p:spTree>
    <p:extLst>
      <p:ext uri="{BB962C8B-B14F-4D97-AF65-F5344CB8AC3E}">
        <p14:creationId xmlns:p14="http://schemas.microsoft.com/office/powerpoint/2010/main" val="27629704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12272" y="1600571"/>
            <a:ext cx="7202559" cy="4528598"/>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8217900" y="1600571"/>
            <a:ext cx="7204673" cy="4528598"/>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766B65A-C128-4DF6-9DC2-5A7C37140CA0}" type="datetimeFigureOut">
              <a:rPr lang="ru-RU" smtClean="0"/>
              <a:t>22.01.2026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46EE957-90D1-4583-BA41-4D81D7DCA1CE}" type="slidenum">
              <a:rPr lang="ru-RU" smtClean="0"/>
              <a:t>‹#›</a:t>
            </a:fld>
            <a:endParaRPr lang="ru-RU"/>
          </a:p>
        </p:txBody>
      </p:sp>
    </p:spTree>
    <p:extLst>
      <p:ext uri="{BB962C8B-B14F-4D97-AF65-F5344CB8AC3E}">
        <p14:creationId xmlns:p14="http://schemas.microsoft.com/office/powerpoint/2010/main" val="22451648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203" y="274701"/>
            <a:ext cx="10965657" cy="1143265"/>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203" y="1535469"/>
            <a:ext cx="5383410" cy="639910"/>
          </a:xfrm>
        </p:spPr>
        <p:txBody>
          <a:bodyPr anchor="b"/>
          <a:lstStyle>
            <a:lvl1pPr marL="0" indent="0">
              <a:buNone/>
              <a:defRPr sz="2900" b="1"/>
            </a:lvl1pPr>
            <a:lvl2pPr marL="543980" indent="0">
              <a:buNone/>
              <a:defRPr sz="2400" b="1"/>
            </a:lvl2pPr>
            <a:lvl3pPr marL="1087960" indent="0">
              <a:buNone/>
              <a:defRPr sz="2100" b="1"/>
            </a:lvl3pPr>
            <a:lvl4pPr marL="1631940" indent="0">
              <a:buNone/>
              <a:defRPr sz="1900" b="1"/>
            </a:lvl4pPr>
            <a:lvl5pPr marL="2175920" indent="0">
              <a:buNone/>
              <a:defRPr sz="1900" b="1"/>
            </a:lvl5pPr>
            <a:lvl6pPr marL="2719900" indent="0">
              <a:buNone/>
              <a:defRPr sz="1900" b="1"/>
            </a:lvl6pPr>
            <a:lvl7pPr marL="3263880" indent="0">
              <a:buNone/>
              <a:defRPr sz="1900" b="1"/>
            </a:lvl7pPr>
            <a:lvl8pPr marL="3807860" indent="0">
              <a:buNone/>
              <a:defRPr sz="1900" b="1"/>
            </a:lvl8pPr>
            <a:lvl9pPr marL="4351838" indent="0">
              <a:buNone/>
              <a:defRPr sz="1900" b="1"/>
            </a:lvl9pPr>
          </a:lstStyle>
          <a:p>
            <a:pPr lvl="0"/>
            <a:r>
              <a:rPr lang="ru-RU" smtClean="0"/>
              <a:t>Образец текста</a:t>
            </a:r>
          </a:p>
        </p:txBody>
      </p:sp>
      <p:sp>
        <p:nvSpPr>
          <p:cNvPr id="4" name="Объект 3"/>
          <p:cNvSpPr>
            <a:spLocks noGrp="1"/>
          </p:cNvSpPr>
          <p:nvPr>
            <p:ph sz="half" idx="2"/>
          </p:nvPr>
        </p:nvSpPr>
        <p:spPr>
          <a:xfrm>
            <a:off x="609203" y="2175380"/>
            <a:ext cx="5383410" cy="3952203"/>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89337" y="1535469"/>
            <a:ext cx="5385525" cy="639910"/>
          </a:xfrm>
        </p:spPr>
        <p:txBody>
          <a:bodyPr anchor="b"/>
          <a:lstStyle>
            <a:lvl1pPr marL="0" indent="0">
              <a:buNone/>
              <a:defRPr sz="2900" b="1"/>
            </a:lvl1pPr>
            <a:lvl2pPr marL="543980" indent="0">
              <a:buNone/>
              <a:defRPr sz="2400" b="1"/>
            </a:lvl2pPr>
            <a:lvl3pPr marL="1087960" indent="0">
              <a:buNone/>
              <a:defRPr sz="2100" b="1"/>
            </a:lvl3pPr>
            <a:lvl4pPr marL="1631940" indent="0">
              <a:buNone/>
              <a:defRPr sz="1900" b="1"/>
            </a:lvl4pPr>
            <a:lvl5pPr marL="2175920" indent="0">
              <a:buNone/>
              <a:defRPr sz="1900" b="1"/>
            </a:lvl5pPr>
            <a:lvl6pPr marL="2719900" indent="0">
              <a:buNone/>
              <a:defRPr sz="1900" b="1"/>
            </a:lvl6pPr>
            <a:lvl7pPr marL="3263880" indent="0">
              <a:buNone/>
              <a:defRPr sz="1900" b="1"/>
            </a:lvl7pPr>
            <a:lvl8pPr marL="3807860" indent="0">
              <a:buNone/>
              <a:defRPr sz="1900" b="1"/>
            </a:lvl8pPr>
            <a:lvl9pPr marL="4351838" indent="0">
              <a:buNone/>
              <a:defRPr sz="1900" b="1"/>
            </a:lvl9pPr>
          </a:lstStyle>
          <a:p>
            <a:pPr lvl="0"/>
            <a:r>
              <a:rPr lang="ru-RU" smtClean="0"/>
              <a:t>Образец текста</a:t>
            </a:r>
          </a:p>
        </p:txBody>
      </p:sp>
      <p:sp>
        <p:nvSpPr>
          <p:cNvPr id="6" name="Объект 5"/>
          <p:cNvSpPr>
            <a:spLocks noGrp="1"/>
          </p:cNvSpPr>
          <p:nvPr>
            <p:ph sz="quarter" idx="4"/>
          </p:nvPr>
        </p:nvSpPr>
        <p:spPr>
          <a:xfrm>
            <a:off x="6189337" y="2175380"/>
            <a:ext cx="5385525" cy="3952203"/>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766B65A-C128-4DF6-9DC2-5A7C37140CA0}" type="datetimeFigureOut">
              <a:rPr lang="ru-RU" smtClean="0"/>
              <a:t>22.01.2026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46EE957-90D1-4583-BA41-4D81D7DCA1CE}" type="slidenum">
              <a:rPr lang="ru-RU" smtClean="0"/>
              <a:t>‹#›</a:t>
            </a:fld>
            <a:endParaRPr lang="ru-RU"/>
          </a:p>
        </p:txBody>
      </p:sp>
    </p:spTree>
    <p:extLst>
      <p:ext uri="{BB962C8B-B14F-4D97-AF65-F5344CB8AC3E}">
        <p14:creationId xmlns:p14="http://schemas.microsoft.com/office/powerpoint/2010/main" val="41329793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766B65A-C128-4DF6-9DC2-5A7C37140CA0}" type="datetimeFigureOut">
              <a:rPr lang="ru-RU" smtClean="0"/>
              <a:t>22.01.2026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46EE957-90D1-4583-BA41-4D81D7DCA1CE}" type="slidenum">
              <a:rPr lang="ru-RU" smtClean="0"/>
              <a:t>‹#›</a:t>
            </a:fld>
            <a:endParaRPr lang="ru-RU"/>
          </a:p>
        </p:txBody>
      </p:sp>
    </p:spTree>
    <p:extLst>
      <p:ext uri="{BB962C8B-B14F-4D97-AF65-F5344CB8AC3E}">
        <p14:creationId xmlns:p14="http://schemas.microsoft.com/office/powerpoint/2010/main" val="21299455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766B65A-C128-4DF6-9DC2-5A7C37140CA0}" type="datetimeFigureOut">
              <a:rPr lang="ru-RU" smtClean="0"/>
              <a:t>22.01.2026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46EE957-90D1-4583-BA41-4D81D7DCA1CE}" type="slidenum">
              <a:rPr lang="ru-RU" smtClean="0"/>
              <a:t>‹#›</a:t>
            </a:fld>
            <a:endParaRPr lang="ru-RU"/>
          </a:p>
        </p:txBody>
      </p:sp>
    </p:spTree>
    <p:extLst>
      <p:ext uri="{BB962C8B-B14F-4D97-AF65-F5344CB8AC3E}">
        <p14:creationId xmlns:p14="http://schemas.microsoft.com/office/powerpoint/2010/main" val="8975583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205" y="273113"/>
            <a:ext cx="4008473" cy="1162319"/>
          </a:xfrm>
        </p:spPr>
        <p:txBody>
          <a:bodyPr anchor="b"/>
          <a:lstStyle>
            <a:lvl1pPr algn="l">
              <a:defRPr sz="2400" b="1"/>
            </a:lvl1pPr>
          </a:lstStyle>
          <a:p>
            <a:r>
              <a:rPr lang="ru-RU" smtClean="0"/>
              <a:t>Образец заголовка</a:t>
            </a:r>
            <a:endParaRPr lang="ru-RU"/>
          </a:p>
        </p:txBody>
      </p:sp>
      <p:sp>
        <p:nvSpPr>
          <p:cNvPr id="3" name="Объект 2"/>
          <p:cNvSpPr>
            <a:spLocks noGrp="1"/>
          </p:cNvSpPr>
          <p:nvPr>
            <p:ph idx="1"/>
          </p:nvPr>
        </p:nvSpPr>
        <p:spPr>
          <a:xfrm>
            <a:off x="4763630" y="273115"/>
            <a:ext cx="6811230" cy="5854468"/>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205" y="1435434"/>
            <a:ext cx="4008473" cy="4692149"/>
          </a:xfrm>
        </p:spPr>
        <p:txBody>
          <a:bodyPr/>
          <a:lstStyle>
            <a:lvl1pPr marL="0" indent="0">
              <a:buNone/>
              <a:defRPr sz="1700"/>
            </a:lvl1pPr>
            <a:lvl2pPr marL="543980" indent="0">
              <a:buNone/>
              <a:defRPr sz="1400"/>
            </a:lvl2pPr>
            <a:lvl3pPr marL="1087960" indent="0">
              <a:buNone/>
              <a:defRPr sz="1200"/>
            </a:lvl3pPr>
            <a:lvl4pPr marL="1631940" indent="0">
              <a:buNone/>
              <a:defRPr sz="1100"/>
            </a:lvl4pPr>
            <a:lvl5pPr marL="2175920" indent="0">
              <a:buNone/>
              <a:defRPr sz="1100"/>
            </a:lvl5pPr>
            <a:lvl6pPr marL="2719900" indent="0">
              <a:buNone/>
              <a:defRPr sz="1100"/>
            </a:lvl6pPr>
            <a:lvl7pPr marL="3263880" indent="0">
              <a:buNone/>
              <a:defRPr sz="1100"/>
            </a:lvl7pPr>
            <a:lvl8pPr marL="3807860" indent="0">
              <a:buNone/>
              <a:defRPr sz="1100"/>
            </a:lvl8pPr>
            <a:lvl9pPr marL="4351838" indent="0">
              <a:buNone/>
              <a:defRPr sz="1100"/>
            </a:lvl9pPr>
          </a:lstStyle>
          <a:p>
            <a:pPr lvl="0"/>
            <a:r>
              <a:rPr lang="ru-RU" smtClean="0"/>
              <a:t>Образец текста</a:t>
            </a:r>
          </a:p>
        </p:txBody>
      </p:sp>
      <p:sp>
        <p:nvSpPr>
          <p:cNvPr id="5" name="Дата 4"/>
          <p:cNvSpPr>
            <a:spLocks noGrp="1"/>
          </p:cNvSpPr>
          <p:nvPr>
            <p:ph type="dt" sz="half" idx="10"/>
          </p:nvPr>
        </p:nvSpPr>
        <p:spPr/>
        <p:txBody>
          <a:bodyPr/>
          <a:lstStyle/>
          <a:p>
            <a:fld id="{1766B65A-C128-4DF6-9DC2-5A7C37140CA0}" type="datetimeFigureOut">
              <a:rPr lang="ru-RU" smtClean="0"/>
              <a:t>22.01.2026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46EE957-90D1-4583-BA41-4D81D7DCA1CE}" type="slidenum">
              <a:rPr lang="ru-RU" smtClean="0"/>
              <a:t>‹#›</a:t>
            </a:fld>
            <a:endParaRPr lang="ru-RU"/>
          </a:p>
        </p:txBody>
      </p:sp>
    </p:spTree>
    <p:extLst>
      <p:ext uri="{BB962C8B-B14F-4D97-AF65-F5344CB8AC3E}">
        <p14:creationId xmlns:p14="http://schemas.microsoft.com/office/powerpoint/2010/main" val="13396428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8162" y="4801713"/>
            <a:ext cx="7310438" cy="566869"/>
          </a:xfrm>
        </p:spPr>
        <p:txBody>
          <a:bodyPr anchor="b"/>
          <a:lstStyle>
            <a:lvl1pPr algn="l">
              <a:defRPr sz="2400" b="1"/>
            </a:lvl1pPr>
          </a:lstStyle>
          <a:p>
            <a:r>
              <a:rPr lang="ru-RU" smtClean="0"/>
              <a:t>Образец заголовка</a:t>
            </a:r>
            <a:endParaRPr lang="ru-RU"/>
          </a:p>
        </p:txBody>
      </p:sp>
      <p:sp>
        <p:nvSpPr>
          <p:cNvPr id="3" name="Рисунок 2"/>
          <p:cNvSpPr>
            <a:spLocks noGrp="1"/>
          </p:cNvSpPr>
          <p:nvPr>
            <p:ph type="pic" idx="1"/>
          </p:nvPr>
        </p:nvSpPr>
        <p:spPr>
          <a:xfrm>
            <a:off x="2388162" y="612918"/>
            <a:ext cx="7310438" cy="4115753"/>
          </a:xfrm>
        </p:spPr>
        <p:txBody>
          <a:bodyPr/>
          <a:lstStyle>
            <a:lvl1pPr marL="0" indent="0">
              <a:buNone/>
              <a:defRPr sz="3800"/>
            </a:lvl1pPr>
            <a:lvl2pPr marL="543980" indent="0">
              <a:buNone/>
              <a:defRPr sz="3300"/>
            </a:lvl2pPr>
            <a:lvl3pPr marL="1087960" indent="0">
              <a:buNone/>
              <a:defRPr sz="2900"/>
            </a:lvl3pPr>
            <a:lvl4pPr marL="1631940" indent="0">
              <a:buNone/>
              <a:defRPr sz="2400"/>
            </a:lvl4pPr>
            <a:lvl5pPr marL="2175920" indent="0">
              <a:buNone/>
              <a:defRPr sz="2400"/>
            </a:lvl5pPr>
            <a:lvl6pPr marL="2719900" indent="0">
              <a:buNone/>
              <a:defRPr sz="2400"/>
            </a:lvl6pPr>
            <a:lvl7pPr marL="3263880" indent="0">
              <a:buNone/>
              <a:defRPr sz="2400"/>
            </a:lvl7pPr>
            <a:lvl8pPr marL="3807860" indent="0">
              <a:buNone/>
              <a:defRPr sz="2400"/>
            </a:lvl8pPr>
            <a:lvl9pPr marL="4351838" indent="0">
              <a:buNone/>
              <a:defRPr sz="2400"/>
            </a:lvl9pPr>
          </a:lstStyle>
          <a:p>
            <a:endParaRPr lang="ru-RU"/>
          </a:p>
        </p:txBody>
      </p:sp>
      <p:sp>
        <p:nvSpPr>
          <p:cNvPr id="4" name="Текст 3"/>
          <p:cNvSpPr>
            <a:spLocks noGrp="1"/>
          </p:cNvSpPr>
          <p:nvPr>
            <p:ph type="body" sz="half" idx="2"/>
          </p:nvPr>
        </p:nvSpPr>
        <p:spPr>
          <a:xfrm>
            <a:off x="2388162" y="5368581"/>
            <a:ext cx="7310438" cy="805048"/>
          </a:xfrm>
        </p:spPr>
        <p:txBody>
          <a:bodyPr/>
          <a:lstStyle>
            <a:lvl1pPr marL="0" indent="0">
              <a:buNone/>
              <a:defRPr sz="1700"/>
            </a:lvl1pPr>
            <a:lvl2pPr marL="543980" indent="0">
              <a:buNone/>
              <a:defRPr sz="1400"/>
            </a:lvl2pPr>
            <a:lvl3pPr marL="1087960" indent="0">
              <a:buNone/>
              <a:defRPr sz="1200"/>
            </a:lvl3pPr>
            <a:lvl4pPr marL="1631940" indent="0">
              <a:buNone/>
              <a:defRPr sz="1100"/>
            </a:lvl4pPr>
            <a:lvl5pPr marL="2175920" indent="0">
              <a:buNone/>
              <a:defRPr sz="1100"/>
            </a:lvl5pPr>
            <a:lvl6pPr marL="2719900" indent="0">
              <a:buNone/>
              <a:defRPr sz="1100"/>
            </a:lvl6pPr>
            <a:lvl7pPr marL="3263880" indent="0">
              <a:buNone/>
              <a:defRPr sz="1100"/>
            </a:lvl7pPr>
            <a:lvl8pPr marL="3807860" indent="0">
              <a:buNone/>
              <a:defRPr sz="1100"/>
            </a:lvl8pPr>
            <a:lvl9pPr marL="4351838" indent="0">
              <a:buNone/>
              <a:defRPr sz="1100"/>
            </a:lvl9pPr>
          </a:lstStyle>
          <a:p>
            <a:pPr lvl="0"/>
            <a:r>
              <a:rPr lang="ru-RU" smtClean="0"/>
              <a:t>Образец текста</a:t>
            </a:r>
          </a:p>
        </p:txBody>
      </p:sp>
      <p:sp>
        <p:nvSpPr>
          <p:cNvPr id="5" name="Дата 4"/>
          <p:cNvSpPr>
            <a:spLocks noGrp="1"/>
          </p:cNvSpPr>
          <p:nvPr>
            <p:ph type="dt" sz="half" idx="10"/>
          </p:nvPr>
        </p:nvSpPr>
        <p:spPr/>
        <p:txBody>
          <a:bodyPr/>
          <a:lstStyle/>
          <a:p>
            <a:fld id="{1766B65A-C128-4DF6-9DC2-5A7C37140CA0}" type="datetimeFigureOut">
              <a:rPr lang="ru-RU" smtClean="0"/>
              <a:t>22.01.2026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46EE957-90D1-4583-BA41-4D81D7DCA1CE}" type="slidenum">
              <a:rPr lang="ru-RU" smtClean="0"/>
              <a:t>‹#›</a:t>
            </a:fld>
            <a:endParaRPr lang="ru-RU"/>
          </a:p>
        </p:txBody>
      </p:sp>
    </p:spTree>
    <p:extLst>
      <p:ext uri="{BB962C8B-B14F-4D97-AF65-F5344CB8AC3E}">
        <p14:creationId xmlns:p14="http://schemas.microsoft.com/office/powerpoint/2010/main" val="26850185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EBAB"/>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203" y="274701"/>
            <a:ext cx="10965657" cy="1143265"/>
          </a:xfrm>
          <a:prstGeom prst="rect">
            <a:avLst/>
          </a:prstGeom>
        </p:spPr>
        <p:txBody>
          <a:bodyPr vert="horz" lIns="108797" tIns="54398" rIns="108797" bIns="54398"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9203" y="1600572"/>
            <a:ext cx="10965657" cy="4527011"/>
          </a:xfrm>
          <a:prstGeom prst="rect">
            <a:avLst/>
          </a:prstGeom>
        </p:spPr>
        <p:txBody>
          <a:bodyPr vert="horz" lIns="108797" tIns="54398" rIns="108797" bIns="54398"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09203" y="6357822"/>
            <a:ext cx="2842948" cy="365210"/>
          </a:xfrm>
          <a:prstGeom prst="rect">
            <a:avLst/>
          </a:prstGeom>
        </p:spPr>
        <p:txBody>
          <a:bodyPr vert="horz" lIns="108797" tIns="54398" rIns="108797" bIns="54398" rtlCol="0" anchor="ctr"/>
          <a:lstStyle>
            <a:lvl1pPr algn="l">
              <a:defRPr sz="1400">
                <a:solidFill>
                  <a:schemeClr val="tx1">
                    <a:tint val="75000"/>
                  </a:schemeClr>
                </a:solidFill>
              </a:defRPr>
            </a:lvl1pPr>
          </a:lstStyle>
          <a:p>
            <a:fld id="{1766B65A-C128-4DF6-9DC2-5A7C37140CA0}" type="datetimeFigureOut">
              <a:rPr lang="ru-RU" smtClean="0"/>
              <a:t>22.01.2026</a:t>
            </a:fld>
            <a:endParaRPr lang="ru-RU"/>
          </a:p>
        </p:txBody>
      </p:sp>
      <p:sp>
        <p:nvSpPr>
          <p:cNvPr id="5" name="Нижний колонтитул 4"/>
          <p:cNvSpPr>
            <a:spLocks noGrp="1"/>
          </p:cNvSpPr>
          <p:nvPr>
            <p:ph type="ftr" sz="quarter" idx="3"/>
          </p:nvPr>
        </p:nvSpPr>
        <p:spPr>
          <a:xfrm>
            <a:off x="4162888" y="6357822"/>
            <a:ext cx="3858287" cy="365210"/>
          </a:xfrm>
          <a:prstGeom prst="rect">
            <a:avLst/>
          </a:prstGeom>
        </p:spPr>
        <p:txBody>
          <a:bodyPr vert="horz" lIns="108797" tIns="54398" rIns="108797" bIns="54398" rtlCol="0" anchor="ctr"/>
          <a:lstStyle>
            <a:lvl1pPr algn="ctr">
              <a:defRPr sz="14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731912" y="6357822"/>
            <a:ext cx="2842948" cy="365210"/>
          </a:xfrm>
          <a:prstGeom prst="rect">
            <a:avLst/>
          </a:prstGeom>
        </p:spPr>
        <p:txBody>
          <a:bodyPr vert="horz" lIns="108797" tIns="54398" rIns="108797" bIns="54398" rtlCol="0" anchor="ctr"/>
          <a:lstStyle>
            <a:lvl1pPr algn="r">
              <a:defRPr sz="1400">
                <a:solidFill>
                  <a:schemeClr val="tx1">
                    <a:tint val="75000"/>
                  </a:schemeClr>
                </a:solidFill>
              </a:defRPr>
            </a:lvl1pPr>
          </a:lstStyle>
          <a:p>
            <a:fld id="{A46EE957-90D1-4583-BA41-4D81D7DCA1CE}" type="slidenum">
              <a:rPr lang="ru-RU" smtClean="0"/>
              <a:t>‹#›</a:t>
            </a:fld>
            <a:endParaRPr lang="ru-RU"/>
          </a:p>
        </p:txBody>
      </p:sp>
    </p:spTree>
    <p:extLst>
      <p:ext uri="{BB962C8B-B14F-4D97-AF65-F5344CB8AC3E}">
        <p14:creationId xmlns:p14="http://schemas.microsoft.com/office/powerpoint/2010/main" val="20494247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1087960" rtl="0" eaLnBrk="1" latinLnBrk="0" hangingPunct="1">
        <a:spcBef>
          <a:spcPct val="0"/>
        </a:spcBef>
        <a:buNone/>
        <a:defRPr sz="5200" kern="1200">
          <a:solidFill>
            <a:schemeClr val="tx1"/>
          </a:solidFill>
          <a:latin typeface="+mj-lt"/>
          <a:ea typeface="+mj-ea"/>
          <a:cs typeface="+mj-cs"/>
        </a:defRPr>
      </a:lvl1pPr>
    </p:titleStyle>
    <p:bodyStyle>
      <a:lvl1pPr marL="407984" indent="-407984" algn="l" defTabSz="108796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3968" indent="-339988" algn="l" defTabSz="1087960"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59950" indent="-271990" algn="l" defTabSz="108796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3930" indent="-271990" algn="l" defTabSz="108796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7910" indent="-271990" algn="l" defTabSz="108796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1890" indent="-271990" algn="l" defTabSz="108796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5870" indent="-271990" algn="l" defTabSz="108796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79850" indent="-271990" algn="l" defTabSz="108796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3828" indent="-271990" algn="l" defTabSz="108796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ru-RU"/>
      </a:defPPr>
      <a:lvl1pPr marL="0" algn="l" defTabSz="1087960" rtl="0" eaLnBrk="1" latinLnBrk="0" hangingPunct="1">
        <a:defRPr sz="2100" kern="1200">
          <a:solidFill>
            <a:schemeClr val="tx1"/>
          </a:solidFill>
          <a:latin typeface="+mn-lt"/>
          <a:ea typeface="+mn-ea"/>
          <a:cs typeface="+mn-cs"/>
        </a:defRPr>
      </a:lvl1pPr>
      <a:lvl2pPr marL="543980" algn="l" defTabSz="1087960" rtl="0" eaLnBrk="1" latinLnBrk="0" hangingPunct="1">
        <a:defRPr sz="2100" kern="1200">
          <a:solidFill>
            <a:schemeClr val="tx1"/>
          </a:solidFill>
          <a:latin typeface="+mn-lt"/>
          <a:ea typeface="+mn-ea"/>
          <a:cs typeface="+mn-cs"/>
        </a:defRPr>
      </a:lvl2pPr>
      <a:lvl3pPr marL="1087960" algn="l" defTabSz="1087960" rtl="0" eaLnBrk="1" latinLnBrk="0" hangingPunct="1">
        <a:defRPr sz="2100" kern="1200">
          <a:solidFill>
            <a:schemeClr val="tx1"/>
          </a:solidFill>
          <a:latin typeface="+mn-lt"/>
          <a:ea typeface="+mn-ea"/>
          <a:cs typeface="+mn-cs"/>
        </a:defRPr>
      </a:lvl3pPr>
      <a:lvl4pPr marL="1631940" algn="l" defTabSz="1087960" rtl="0" eaLnBrk="1" latinLnBrk="0" hangingPunct="1">
        <a:defRPr sz="2100" kern="1200">
          <a:solidFill>
            <a:schemeClr val="tx1"/>
          </a:solidFill>
          <a:latin typeface="+mn-lt"/>
          <a:ea typeface="+mn-ea"/>
          <a:cs typeface="+mn-cs"/>
        </a:defRPr>
      </a:lvl4pPr>
      <a:lvl5pPr marL="2175920" algn="l" defTabSz="1087960" rtl="0" eaLnBrk="1" latinLnBrk="0" hangingPunct="1">
        <a:defRPr sz="2100" kern="1200">
          <a:solidFill>
            <a:schemeClr val="tx1"/>
          </a:solidFill>
          <a:latin typeface="+mn-lt"/>
          <a:ea typeface="+mn-ea"/>
          <a:cs typeface="+mn-cs"/>
        </a:defRPr>
      </a:lvl5pPr>
      <a:lvl6pPr marL="2719900" algn="l" defTabSz="1087960" rtl="0" eaLnBrk="1" latinLnBrk="0" hangingPunct="1">
        <a:defRPr sz="2100" kern="1200">
          <a:solidFill>
            <a:schemeClr val="tx1"/>
          </a:solidFill>
          <a:latin typeface="+mn-lt"/>
          <a:ea typeface="+mn-ea"/>
          <a:cs typeface="+mn-cs"/>
        </a:defRPr>
      </a:lvl6pPr>
      <a:lvl7pPr marL="3263880" algn="l" defTabSz="1087960" rtl="0" eaLnBrk="1" latinLnBrk="0" hangingPunct="1">
        <a:defRPr sz="2100" kern="1200">
          <a:solidFill>
            <a:schemeClr val="tx1"/>
          </a:solidFill>
          <a:latin typeface="+mn-lt"/>
          <a:ea typeface="+mn-ea"/>
          <a:cs typeface="+mn-cs"/>
        </a:defRPr>
      </a:lvl7pPr>
      <a:lvl8pPr marL="3807860" algn="l" defTabSz="1087960" rtl="0" eaLnBrk="1" latinLnBrk="0" hangingPunct="1">
        <a:defRPr sz="2100" kern="1200">
          <a:solidFill>
            <a:schemeClr val="tx1"/>
          </a:solidFill>
          <a:latin typeface="+mn-lt"/>
          <a:ea typeface="+mn-ea"/>
          <a:cs typeface="+mn-cs"/>
        </a:defRPr>
      </a:lvl8pPr>
      <a:lvl9pPr marL="4351838" algn="l" defTabSz="108796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microsoft.com/office/2007/relationships/hdphoto" Target="../media/hdphoto6.wdp"/><Relationship Id="rId7" Type="http://schemas.openxmlformats.org/officeDocument/2006/relationships/image" Target="../media/image25.jpe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4.jpeg"/><Relationship Id="rId5" Type="http://schemas.microsoft.com/office/2007/relationships/hdphoto" Target="../media/hdphoto7.wdp"/><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6.xml"/><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3.png"/><Relationship Id="rId5" Type="http://schemas.microsoft.com/office/2007/relationships/hdphoto" Target="../media/hdphoto2.wdp"/><Relationship Id="rId4" Type="http://schemas.openxmlformats.org/officeDocument/2006/relationships/image" Target="../media/image12.png"/><Relationship Id="rId9" Type="http://schemas.microsoft.com/office/2007/relationships/hdphoto" Target="../media/hdphoto4.wdp"/></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55527" y="909514"/>
            <a:ext cx="9009666" cy="2485787"/>
          </a:xfrm>
          <a:prstGeom prst="roundRect">
            <a:avLst/>
          </a:prstGeom>
          <a:ln w="38100"/>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uk-UA" sz="3200" b="1" dirty="0">
                <a:solidFill>
                  <a:schemeClr val="accent6">
                    <a:lumMod val="75000"/>
                  </a:schemeClr>
                </a:solidFill>
              </a:rPr>
              <a:t>Земля — це книга, у якій історія твого народу. </a:t>
            </a:r>
          </a:p>
          <a:p>
            <a:pPr algn="ctr"/>
            <a:r>
              <a:rPr lang="uk-UA" sz="3600" b="1" dirty="0">
                <a:solidFill>
                  <a:schemeClr val="accent6">
                    <a:lumMod val="75000"/>
                  </a:schemeClr>
                </a:solidFill>
              </a:rPr>
              <a:t>Н. Поклад «Гарно жити у селі...». </a:t>
            </a:r>
          </a:p>
          <a:p>
            <a:pPr algn="ctr"/>
            <a:r>
              <a:rPr lang="uk-UA" sz="3600" b="1" dirty="0">
                <a:solidFill>
                  <a:schemeClr val="accent6">
                    <a:lumMod val="75000"/>
                  </a:schemeClr>
                </a:solidFill>
              </a:rPr>
              <a:t>М. Вінграновський «Са­ма собою річка ця тече...» </a:t>
            </a:r>
            <a:endParaRPr lang="ru-RU" sz="3600" b="1" dirty="0">
              <a:solidFill>
                <a:schemeClr val="accent6">
                  <a:lumMod val="75000"/>
                </a:schemeClr>
              </a:solidFill>
            </a:endParaRPr>
          </a:p>
        </p:txBody>
      </p:sp>
      <p:sp>
        <p:nvSpPr>
          <p:cNvPr id="8" name="AutoShape 2" descr="ÐÐ°ÑÑÐ¸Ð½ÐºÐ¸ Ð¿Ð¾ Ð·Ð°Ð¿ÑÐ¾ÑÑ ÐºÐ»Ð¸Ð¿Ð°ÑÑ Ð´ÐµÑÐ¸ ÑÐ°Ð·Ð¾Ð¼ Ñ Ð´Ð¾Ð±ÑÑ Ð¿ÑÑÑ"/>
          <p:cNvSpPr>
            <a:spLocks noChangeAspect="1" noChangeArrowheads="1"/>
          </p:cNvSpPr>
          <p:nvPr/>
        </p:nvSpPr>
        <p:spPr bwMode="auto">
          <a:xfrm>
            <a:off x="155474" y="-144496"/>
            <a:ext cx="304602" cy="30487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TextBox 9"/>
          <p:cNvSpPr txBox="1"/>
          <p:nvPr/>
        </p:nvSpPr>
        <p:spPr>
          <a:xfrm>
            <a:off x="6970133" y="4166622"/>
            <a:ext cx="3595060" cy="1736646"/>
          </a:xfrm>
          <a:prstGeom prst="roundRect">
            <a:avLst/>
          </a:prstGeom>
          <a:ln w="38100">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uk-UA" sz="2400" b="1" dirty="0" smtClean="0">
                <a:solidFill>
                  <a:schemeClr val="accent6">
                    <a:lumMod val="75000"/>
                  </a:schemeClr>
                </a:solidFill>
              </a:rPr>
              <a:t>Літературне читання</a:t>
            </a:r>
          </a:p>
          <a:p>
            <a:pPr algn="ctr"/>
            <a:r>
              <a:rPr lang="uk-UA" sz="2400" b="1" dirty="0" smtClean="0">
                <a:solidFill>
                  <a:schemeClr val="accent6">
                    <a:lumMod val="75000"/>
                  </a:schemeClr>
                </a:solidFill>
              </a:rPr>
              <a:t>3 клас </a:t>
            </a:r>
            <a:r>
              <a:rPr lang="uk-UA" sz="2400" b="1" i="1" dirty="0" smtClean="0">
                <a:solidFill>
                  <a:schemeClr val="accent6">
                    <a:lumMod val="75000"/>
                  </a:schemeClr>
                </a:solidFill>
              </a:rPr>
              <a:t>Розділ 5. </a:t>
            </a:r>
          </a:p>
          <a:p>
            <a:pPr algn="ctr"/>
            <a:r>
              <a:rPr lang="ru-RU" sz="2400" b="1" dirty="0" smtClean="0">
                <a:solidFill>
                  <a:schemeClr val="accent6">
                    <a:lumMod val="75000"/>
                  </a:schemeClr>
                </a:solidFill>
              </a:rPr>
              <a:t>Як не любить свій край!</a:t>
            </a:r>
          </a:p>
          <a:p>
            <a:pPr algn="ctr"/>
            <a:r>
              <a:rPr lang="uk-UA" sz="2400" b="1" dirty="0" smtClean="0">
                <a:solidFill>
                  <a:schemeClr val="accent6">
                    <a:lumMod val="75000"/>
                  </a:schemeClr>
                </a:solidFill>
              </a:rPr>
              <a:t>Урок 61</a:t>
            </a:r>
          </a:p>
        </p:txBody>
      </p:sp>
      <p:pic>
        <p:nvPicPr>
          <p:cNvPr id="5" name="Picture 2" descr="Украинская хата. | Beautiful paintings, Watercolor landscape, Acrilic  paintin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528" y="3861842"/>
            <a:ext cx="2808312" cy="2208695"/>
          </a:xfrm>
          <a:prstGeom prst="round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1708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979463" y="494644"/>
            <a:ext cx="10225136" cy="630894"/>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ru-RU" sz="4000" b="1" dirty="0">
                <a:solidFill>
                  <a:schemeClr val="bg1"/>
                </a:solidFill>
              </a:rPr>
              <a:t>Будьте </a:t>
            </a:r>
            <a:r>
              <a:rPr lang="ru-RU" sz="4000" b="1" dirty="0" err="1">
                <a:solidFill>
                  <a:schemeClr val="bg1"/>
                </a:solidFill>
              </a:rPr>
              <a:t>дослідниками</a:t>
            </a:r>
            <a:endParaRPr lang="uk-UA" sz="4000" b="1" dirty="0">
              <a:solidFill>
                <a:schemeClr val="bg1"/>
              </a:solidFill>
            </a:endParaRPr>
          </a:p>
        </p:txBody>
      </p:sp>
      <p:sp>
        <p:nvSpPr>
          <p:cNvPr id="9" name="TextBox 8"/>
          <p:cNvSpPr txBox="1"/>
          <p:nvPr/>
        </p:nvSpPr>
        <p:spPr>
          <a:xfrm>
            <a:off x="6909967" y="1341561"/>
            <a:ext cx="4270447" cy="2062103"/>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ru-RU" sz="3200" b="1" dirty="0" err="1" smtClean="0"/>
              <a:t>Наведіть</a:t>
            </a:r>
            <a:r>
              <a:rPr lang="ru-RU" sz="3200" b="1" dirty="0" smtClean="0"/>
              <a:t> </a:t>
            </a:r>
            <a:r>
              <a:rPr lang="ru-RU" sz="3200" b="1" dirty="0"/>
              <a:t>приклади </a:t>
            </a:r>
            <a:r>
              <a:rPr lang="ru-RU" sz="3200" b="1" dirty="0" err="1"/>
              <a:t>назв</a:t>
            </a:r>
            <a:r>
              <a:rPr lang="ru-RU" sz="3200" b="1" dirty="0"/>
              <a:t> </a:t>
            </a:r>
            <a:r>
              <a:rPr lang="ru-RU" sz="3200" b="1" dirty="0" err="1"/>
              <a:t>міст</a:t>
            </a:r>
            <a:r>
              <a:rPr lang="ru-RU" sz="3200" b="1" dirty="0"/>
              <a:t> і </a:t>
            </a:r>
            <a:r>
              <a:rPr lang="ru-RU" sz="3200" b="1" dirty="0" err="1"/>
              <a:t>сіл</a:t>
            </a:r>
            <a:r>
              <a:rPr lang="ru-RU" sz="3200" b="1" dirty="0"/>
              <a:t> у </a:t>
            </a:r>
            <a:r>
              <a:rPr lang="ru-RU" sz="3200" b="1" dirty="0" err="1"/>
              <a:t>нашій</a:t>
            </a:r>
            <a:r>
              <a:rPr lang="ru-RU" sz="3200" b="1" dirty="0"/>
              <a:t> країні, які </a:t>
            </a:r>
            <a:r>
              <a:rPr lang="ru-RU" sz="3200" b="1" dirty="0" err="1"/>
              <a:t>походять</a:t>
            </a:r>
            <a:r>
              <a:rPr lang="ru-RU" sz="3200" b="1" dirty="0"/>
              <a:t> від </a:t>
            </a:r>
            <a:r>
              <a:rPr lang="ru-RU" sz="3200" b="1" dirty="0" err="1"/>
              <a:t>імен</a:t>
            </a:r>
            <a:r>
              <a:rPr lang="ru-RU" sz="3200" b="1" dirty="0"/>
              <a:t>, </a:t>
            </a:r>
            <a:r>
              <a:rPr lang="ru-RU" sz="3200" b="1" dirty="0" err="1"/>
              <a:t>прізвищ</a:t>
            </a:r>
            <a:r>
              <a:rPr lang="ru-RU" sz="3200" b="1" dirty="0"/>
              <a:t> людей. </a:t>
            </a:r>
            <a:endParaRPr lang="uk-UA" sz="3200" b="1" dirty="0"/>
          </a:p>
        </p:txBody>
      </p:sp>
      <p:sp>
        <p:nvSpPr>
          <p:cNvPr id="13" name="Прямоугольник 4">
            <a:extLst>
              <a:ext uri="{FF2B5EF4-FFF2-40B4-BE49-F238E27FC236}">
                <a16:creationId xmlns="" xmlns:a16="http://schemas.microsoft.com/office/drawing/2014/main" id="{41300D0C-EC34-4515-9E3A-6F0DC297E5C1}"/>
              </a:ext>
            </a:extLst>
          </p:cNvPr>
          <p:cNvSpPr/>
          <p:nvPr/>
        </p:nvSpPr>
        <p:spPr>
          <a:xfrm>
            <a:off x="-24584" y="5806058"/>
            <a:ext cx="1077998" cy="1018653"/>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uk-UA" sz="1400" b="1" dirty="0">
                <a:solidFill>
                  <a:schemeClr val="bg1"/>
                </a:solidFill>
              </a:rPr>
              <a:t>Підручник.</a:t>
            </a:r>
          </a:p>
          <a:p>
            <a:pPr algn="ctr"/>
            <a:r>
              <a:rPr lang="uk-UA" sz="1400" b="1" dirty="0">
                <a:solidFill>
                  <a:schemeClr val="bg1"/>
                </a:solidFill>
              </a:rPr>
              <a:t>Сторінка</a:t>
            </a:r>
          </a:p>
          <a:p>
            <a:pPr algn="ctr"/>
            <a:r>
              <a:rPr lang="uk-UA" sz="2800" b="1" dirty="0" smtClean="0">
                <a:solidFill>
                  <a:schemeClr val="bg1"/>
                </a:solidFill>
              </a:rPr>
              <a:t>87</a:t>
            </a:r>
            <a:endParaRPr lang="ru-RU" sz="2800" b="1" dirty="0">
              <a:solidFill>
                <a:schemeClr val="bg1"/>
              </a:solidFill>
            </a:endParaRPr>
          </a:p>
        </p:txBody>
      </p:sp>
      <p:pic>
        <p:nvPicPr>
          <p:cNvPr id="15" name="Picture 4" descr="українська хата малюнок: 21 тис. зображень знайдено в Яндекс.Зображеннях |  Vintage, Arte, Dipint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463" y="1279428"/>
            <a:ext cx="5760640" cy="4414423"/>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2689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835447" y="621482"/>
            <a:ext cx="10513168" cy="648072"/>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uk-UA" sz="4000" b="1" dirty="0" err="1">
                <a:solidFill>
                  <a:schemeClr val="bg1"/>
                </a:solidFill>
              </a:rPr>
              <a:t>Дослідіть</a:t>
            </a:r>
            <a:r>
              <a:rPr lang="uk-UA" sz="4000" b="1" dirty="0">
                <a:solidFill>
                  <a:schemeClr val="bg1"/>
                </a:solidFill>
              </a:rPr>
              <a:t> картину Софії Гармаш (9 років).</a:t>
            </a:r>
          </a:p>
        </p:txBody>
      </p:sp>
      <p:pic>
        <p:nvPicPr>
          <p:cNvPr id="8194" name="Picture 2" descr="Всеукраїнський конкурс фотомалюнка «Мрійник року» | Діти в місті Львів"/>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411511" y="1380083"/>
            <a:ext cx="4977468" cy="3489871"/>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9" name="Picture 4" descr="D:\3 клас\02 ЧИТАННЯ\1 Савченко уроки\5 Як не любить свій край\№061-Н.Поклад. Гарно жити у селі. М.Вінграновський. Сама собою річка ця тече\2026-01-19_18485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6207" y="1352390"/>
            <a:ext cx="2513119" cy="3577999"/>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
        <p:nvSpPr>
          <p:cNvPr id="10" name="Прямоугольник 4">
            <a:extLst>
              <a:ext uri="{FF2B5EF4-FFF2-40B4-BE49-F238E27FC236}">
                <a16:creationId xmlns="" xmlns:a16="http://schemas.microsoft.com/office/drawing/2014/main" id="{41300D0C-EC34-4515-9E3A-6F0DC297E5C1}"/>
              </a:ext>
            </a:extLst>
          </p:cNvPr>
          <p:cNvSpPr/>
          <p:nvPr/>
        </p:nvSpPr>
        <p:spPr>
          <a:xfrm>
            <a:off x="-24584" y="5806058"/>
            <a:ext cx="1077998" cy="1018653"/>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uk-UA" sz="1400" b="1" dirty="0">
                <a:solidFill>
                  <a:schemeClr val="bg1"/>
                </a:solidFill>
              </a:rPr>
              <a:t>Підручник.</a:t>
            </a:r>
          </a:p>
          <a:p>
            <a:pPr algn="ctr"/>
            <a:r>
              <a:rPr lang="uk-UA" sz="1400" b="1" dirty="0">
                <a:solidFill>
                  <a:schemeClr val="bg1"/>
                </a:solidFill>
              </a:rPr>
              <a:t>Сторінка</a:t>
            </a:r>
          </a:p>
          <a:p>
            <a:pPr algn="ctr"/>
            <a:r>
              <a:rPr lang="uk-UA" sz="2800" b="1" dirty="0" smtClean="0">
                <a:solidFill>
                  <a:schemeClr val="bg1"/>
                </a:solidFill>
              </a:rPr>
              <a:t>87</a:t>
            </a:r>
            <a:endParaRPr lang="ru-RU" sz="2800" b="1" dirty="0">
              <a:solidFill>
                <a:schemeClr val="bg1"/>
              </a:solidFill>
            </a:endParaRPr>
          </a:p>
        </p:txBody>
      </p:sp>
      <p:sp>
        <p:nvSpPr>
          <p:cNvPr id="11" name="TextBox 10"/>
          <p:cNvSpPr txBox="1"/>
          <p:nvPr/>
        </p:nvSpPr>
        <p:spPr>
          <a:xfrm>
            <a:off x="1411510" y="4930389"/>
            <a:ext cx="9496219" cy="138499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ru-RU" sz="2800" b="1" dirty="0" err="1" smtClean="0">
                <a:solidFill>
                  <a:schemeClr val="accent6">
                    <a:lumMod val="75000"/>
                  </a:schemeClr>
                </a:solidFill>
              </a:rPr>
              <a:t>Мрія</a:t>
            </a:r>
            <a:r>
              <a:rPr lang="ru-RU" sz="2800" b="1" dirty="0" smtClean="0">
                <a:solidFill>
                  <a:schemeClr val="accent6">
                    <a:lumMod val="75000"/>
                  </a:schemeClr>
                </a:solidFill>
              </a:rPr>
              <a:t> </a:t>
            </a:r>
            <a:r>
              <a:rPr lang="ru-RU" sz="2800" b="1" dirty="0">
                <a:solidFill>
                  <a:schemeClr val="accent6">
                    <a:lumMod val="75000"/>
                  </a:schemeClr>
                </a:solidFill>
              </a:rPr>
              <a:t>про мир і любов (</a:t>
            </a:r>
            <a:r>
              <a:rPr lang="ru-RU" sz="2800" b="1" dirty="0" err="1">
                <a:solidFill>
                  <a:schemeClr val="accent6">
                    <a:lumMod val="75000"/>
                  </a:schemeClr>
                </a:solidFill>
              </a:rPr>
              <a:t>малюнок</a:t>
            </a:r>
            <a:r>
              <a:rPr lang="ru-RU" sz="2800" b="1" dirty="0">
                <a:solidFill>
                  <a:schemeClr val="accent6">
                    <a:lumMod val="75000"/>
                  </a:schemeClr>
                </a:solidFill>
              </a:rPr>
              <a:t> </a:t>
            </a:r>
            <a:r>
              <a:rPr lang="ru-RU" sz="2800" b="1" dirty="0" err="1">
                <a:solidFill>
                  <a:schemeClr val="accent6">
                    <a:lumMod val="75000"/>
                  </a:schemeClr>
                </a:solidFill>
              </a:rPr>
              <a:t>учасниці</a:t>
            </a:r>
            <a:r>
              <a:rPr lang="ru-RU" sz="2800" b="1" dirty="0">
                <a:solidFill>
                  <a:schemeClr val="accent6">
                    <a:lumMod val="75000"/>
                  </a:schemeClr>
                </a:solidFill>
              </a:rPr>
              <a:t> </a:t>
            </a:r>
            <a:r>
              <a:rPr lang="ru-RU" sz="2800" b="1" dirty="0" err="1">
                <a:solidFill>
                  <a:schemeClr val="accent6">
                    <a:lumMod val="75000"/>
                  </a:schemeClr>
                </a:solidFill>
              </a:rPr>
              <a:t>Всеукраїнського</a:t>
            </a:r>
            <a:r>
              <a:rPr lang="ru-RU" sz="2800" b="1" dirty="0">
                <a:solidFill>
                  <a:schemeClr val="accent6">
                    <a:lumMod val="75000"/>
                  </a:schemeClr>
                </a:solidFill>
              </a:rPr>
              <a:t> конкурсу </a:t>
            </a:r>
            <a:r>
              <a:rPr lang="ru-RU" sz="2800" b="1" dirty="0" err="1">
                <a:solidFill>
                  <a:schemeClr val="accent6">
                    <a:lumMod val="75000"/>
                  </a:schemeClr>
                </a:solidFill>
              </a:rPr>
              <a:t>фотомалюнка</a:t>
            </a:r>
            <a:r>
              <a:rPr lang="ru-RU" sz="2800" b="1" dirty="0">
                <a:solidFill>
                  <a:schemeClr val="accent6">
                    <a:lumMod val="75000"/>
                  </a:schemeClr>
                </a:solidFill>
              </a:rPr>
              <a:t> «</a:t>
            </a:r>
            <a:r>
              <a:rPr lang="ru-RU" sz="2800" b="1" dirty="0" err="1">
                <a:solidFill>
                  <a:schemeClr val="accent6">
                    <a:lumMod val="75000"/>
                  </a:schemeClr>
                </a:solidFill>
              </a:rPr>
              <a:t>Мрійник</a:t>
            </a:r>
            <a:r>
              <a:rPr lang="ru-RU" sz="2800" b="1" dirty="0">
                <a:solidFill>
                  <a:schemeClr val="accent6">
                    <a:lumMod val="75000"/>
                  </a:schemeClr>
                </a:solidFill>
              </a:rPr>
              <a:t> року», </a:t>
            </a:r>
            <a:r>
              <a:rPr lang="ru-RU" sz="2800" b="1" dirty="0" err="1">
                <a:solidFill>
                  <a:schemeClr val="accent6">
                    <a:lumMod val="75000"/>
                  </a:schemeClr>
                </a:solidFill>
              </a:rPr>
              <a:t>організованого</a:t>
            </a:r>
            <a:r>
              <a:rPr lang="ru-RU" sz="2800" b="1" dirty="0">
                <a:solidFill>
                  <a:schemeClr val="accent6">
                    <a:lumMod val="75000"/>
                  </a:schemeClr>
                </a:solidFill>
              </a:rPr>
              <a:t> </a:t>
            </a:r>
            <a:r>
              <a:rPr lang="ru-RU" sz="2800" b="1" dirty="0" err="1">
                <a:solidFill>
                  <a:schemeClr val="accent6">
                    <a:lumMod val="75000"/>
                  </a:schemeClr>
                </a:solidFill>
              </a:rPr>
              <a:t>Національною</a:t>
            </a:r>
            <a:r>
              <a:rPr lang="ru-RU" sz="2800" b="1" dirty="0">
                <a:solidFill>
                  <a:schemeClr val="accent6">
                    <a:lumMod val="75000"/>
                  </a:schemeClr>
                </a:solidFill>
              </a:rPr>
              <a:t> </a:t>
            </a:r>
            <a:r>
              <a:rPr lang="ru-RU" sz="2800" b="1" dirty="0" err="1">
                <a:solidFill>
                  <a:schemeClr val="accent6">
                    <a:lumMod val="75000"/>
                  </a:schemeClr>
                </a:solidFill>
              </a:rPr>
              <a:t>бібліотекою</a:t>
            </a:r>
            <a:r>
              <a:rPr lang="ru-RU" sz="2800" b="1" dirty="0">
                <a:solidFill>
                  <a:schemeClr val="accent6">
                    <a:lumMod val="75000"/>
                  </a:schemeClr>
                </a:solidFill>
              </a:rPr>
              <a:t> України для дітей)</a:t>
            </a:r>
          </a:p>
        </p:txBody>
      </p:sp>
    </p:spTree>
    <p:extLst>
      <p:ext uri="{BB962C8B-B14F-4D97-AF65-F5344CB8AC3E}">
        <p14:creationId xmlns:p14="http://schemas.microsoft.com/office/powerpoint/2010/main" val="17326339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210731" y="494644"/>
            <a:ext cx="9921860" cy="1062942"/>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uk-UA" sz="3600" b="1" dirty="0">
                <a:solidFill>
                  <a:schemeClr val="bg1"/>
                </a:solidFill>
              </a:rPr>
              <a:t>Знайомтесь - поет Микола Вінграновський </a:t>
            </a:r>
            <a:endParaRPr lang="uk-UA" sz="3600" b="1" dirty="0" smtClean="0">
              <a:solidFill>
                <a:schemeClr val="bg1"/>
              </a:solidFill>
            </a:endParaRPr>
          </a:p>
          <a:p>
            <a:pPr algn="ctr"/>
            <a:r>
              <a:rPr lang="uk-UA" sz="3600" b="1" dirty="0" smtClean="0">
                <a:solidFill>
                  <a:schemeClr val="bg1"/>
                </a:solidFill>
              </a:rPr>
              <a:t>(</a:t>
            </a:r>
            <a:r>
              <a:rPr lang="uk-UA" sz="3600" b="1" dirty="0">
                <a:solidFill>
                  <a:schemeClr val="bg1"/>
                </a:solidFill>
              </a:rPr>
              <a:t>1936-2004</a:t>
            </a:r>
            <a:r>
              <a:rPr lang="uk-UA" sz="3600" b="1" dirty="0" smtClean="0">
                <a:solidFill>
                  <a:schemeClr val="bg1"/>
                </a:solidFill>
              </a:rPr>
              <a:t>)</a:t>
            </a:r>
            <a:endParaRPr lang="uk-UA" sz="3600" b="1" dirty="0">
              <a:solidFill>
                <a:schemeClr val="bg1"/>
              </a:solidFill>
            </a:endParaRPr>
          </a:p>
        </p:txBody>
      </p:sp>
      <p:sp>
        <p:nvSpPr>
          <p:cNvPr id="2" name="TextBox 1"/>
          <p:cNvSpPr txBox="1"/>
          <p:nvPr/>
        </p:nvSpPr>
        <p:spPr>
          <a:xfrm>
            <a:off x="1183809" y="1701602"/>
            <a:ext cx="7140470" cy="156966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uk-UA" sz="3200" b="1" dirty="0">
                <a:solidFill>
                  <a:srgbClr val="FFFF00"/>
                </a:solidFill>
                <a:effectLst>
                  <a:outerShdw blurRad="38100" dist="38100" dir="2700000" algn="tl">
                    <a:srgbClr val="000000">
                      <a:alpha val="43137"/>
                    </a:srgbClr>
                  </a:outerShdw>
                </a:effectLst>
              </a:rPr>
              <a:t>Микола Степанович Вінграновський –</a:t>
            </a:r>
            <a:r>
              <a:rPr lang="uk-UA" sz="3200" b="1" dirty="0">
                <a:solidFill>
                  <a:srgbClr val="FFFF00"/>
                </a:solidFill>
              </a:rPr>
              <a:t> </a:t>
            </a:r>
          </a:p>
          <a:p>
            <a:pPr algn="ctr"/>
            <a:r>
              <a:rPr lang="uk-UA" sz="3200" b="1" dirty="0">
                <a:solidFill>
                  <a:schemeClr val="bg1"/>
                </a:solidFill>
                <a:effectLst>
                  <a:outerShdw blurRad="38100" dist="38100" dir="2700000" algn="tl">
                    <a:srgbClr val="000000">
                      <a:alpha val="43137"/>
                    </a:srgbClr>
                  </a:outerShdw>
                </a:effectLst>
              </a:rPr>
              <a:t>український письменник, поет, режисер, актор, сценарист.</a:t>
            </a:r>
          </a:p>
        </p:txBody>
      </p:sp>
      <p:pic>
        <p:nvPicPr>
          <p:cNvPr id="9218" name="Picture 2" descr="Вінграновський Микола Степанович"/>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725" r="1106" b="16351"/>
          <a:stretch/>
        </p:blipFill>
        <p:spPr bwMode="auto">
          <a:xfrm flipH="1">
            <a:off x="8514759" y="1701602"/>
            <a:ext cx="2617832" cy="3240360"/>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9220" name="Picture 4" descr="Вірші Миколи Вінграновського для дітей: “Ще імені твого не знають солов'ї,  ще імені твого не чули квіти” | Катерина Крутій"/>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196148" y="3425387"/>
            <a:ext cx="2030088" cy="2927876"/>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12" name="Picture 6" descr="Микола Вінграновський – дітям Микола Вінграновський – купить книгу Микола  Вінграновський Микола Вінграновський – дітям | Bookly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54655" y="3384139"/>
            <a:ext cx="2198777" cy="2969124"/>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9224" name="Picture 8" descr="Винграновский Николай. Первинка [PDF] - Все для студента"/>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641" r="3166"/>
          <a:stretch/>
        </p:blipFill>
        <p:spPr bwMode="auto">
          <a:xfrm>
            <a:off x="6144617" y="3447414"/>
            <a:ext cx="2144895" cy="2905849"/>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6398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75807" y="1701602"/>
            <a:ext cx="6953746" cy="3539430"/>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buNone/>
            </a:pPr>
            <a:r>
              <a:rPr lang="uk-UA" sz="2800" b="1" dirty="0"/>
              <a:t>Микола Вінграновський  народився на Миколаївщині у 1936 році. Його дитинство припало на воєнні та післявоєнні важкі роки.  Закінчивши Київський інститут, він став кінорежисером, актором. Писав вірші для дорослих, для дітей.  За творчу діяльність отримав Державну премію імені Т. Шевченка.</a:t>
            </a:r>
            <a:endParaRPr lang="ru-RU" sz="2800" b="1" dirty="0"/>
          </a:p>
        </p:txBody>
      </p:sp>
      <p:pic>
        <p:nvPicPr>
          <p:cNvPr id="4" name="Picture 4" descr="Ніжний лірик Микола Вінграновський | oringo.com.ua"/>
          <p:cNvPicPr>
            <a:picLocks noChangeAspect="1" noChangeArrowheads="1"/>
          </p:cNvPicPr>
          <p:nvPr/>
        </p:nvPicPr>
        <p:blipFill>
          <a:blip r:embed="rId2"/>
          <a:srcRect/>
          <a:stretch>
            <a:fillRect/>
          </a:stretch>
        </p:blipFill>
        <p:spPr bwMode="auto">
          <a:xfrm>
            <a:off x="1193776" y="1708516"/>
            <a:ext cx="2644213" cy="3525602"/>
          </a:xfrm>
          <a:prstGeom prst="rect">
            <a:avLst/>
          </a:prstGeom>
          <a:noFill/>
        </p:spPr>
      </p:pic>
      <p:sp>
        <p:nvSpPr>
          <p:cNvPr id="5" name="Прямоугольник 4"/>
          <p:cNvSpPr/>
          <p:nvPr/>
        </p:nvSpPr>
        <p:spPr>
          <a:xfrm>
            <a:off x="1210731" y="494644"/>
            <a:ext cx="9921860" cy="1062942"/>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uk-UA" sz="3600" b="1" dirty="0">
                <a:solidFill>
                  <a:schemeClr val="bg1"/>
                </a:solidFill>
              </a:rPr>
              <a:t>Знайомтесь - поет Микола Вінграновський </a:t>
            </a:r>
            <a:endParaRPr lang="uk-UA" sz="3600" b="1" dirty="0" smtClean="0">
              <a:solidFill>
                <a:schemeClr val="bg1"/>
              </a:solidFill>
            </a:endParaRPr>
          </a:p>
          <a:p>
            <a:pPr algn="ctr"/>
            <a:r>
              <a:rPr lang="uk-UA" sz="3600" b="1" dirty="0" smtClean="0">
                <a:solidFill>
                  <a:schemeClr val="bg1"/>
                </a:solidFill>
              </a:rPr>
              <a:t>(</a:t>
            </a:r>
            <a:r>
              <a:rPr lang="uk-UA" sz="3600" b="1" dirty="0">
                <a:solidFill>
                  <a:schemeClr val="bg1"/>
                </a:solidFill>
              </a:rPr>
              <a:t>1936-2004</a:t>
            </a:r>
            <a:r>
              <a:rPr lang="uk-UA" sz="3600" b="1" dirty="0" smtClean="0">
                <a:solidFill>
                  <a:schemeClr val="bg1"/>
                </a:solidFill>
              </a:rPr>
              <a:t>)</a:t>
            </a:r>
            <a:endParaRPr lang="uk-UA" sz="3600" b="1" dirty="0">
              <a:solidFill>
                <a:schemeClr val="bg1"/>
              </a:solidFill>
            </a:endParaRPr>
          </a:p>
        </p:txBody>
      </p:sp>
    </p:spTree>
    <p:extLst>
      <p:ext uri="{BB962C8B-B14F-4D97-AF65-F5344CB8AC3E}">
        <p14:creationId xmlns:p14="http://schemas.microsoft.com/office/powerpoint/2010/main" val="10971609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976804" y="405459"/>
            <a:ext cx="10155787" cy="648072"/>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uk-UA" sz="3600" b="1" dirty="0">
                <a:solidFill>
                  <a:schemeClr val="bg1"/>
                </a:solidFill>
              </a:rPr>
              <a:t>Прочитайте слова, правильно </a:t>
            </a:r>
            <a:r>
              <a:rPr lang="uk-UA" sz="3600" b="1" dirty="0" err="1">
                <a:solidFill>
                  <a:schemeClr val="bg1"/>
                </a:solidFill>
              </a:rPr>
              <a:t>ставте</a:t>
            </a:r>
            <a:r>
              <a:rPr lang="uk-UA" sz="3600" b="1" dirty="0">
                <a:solidFill>
                  <a:schemeClr val="bg1"/>
                </a:solidFill>
              </a:rPr>
              <a:t> наголос</a:t>
            </a:r>
            <a:r>
              <a:rPr lang="uk-UA" sz="3600" b="1" dirty="0" smtClean="0">
                <a:solidFill>
                  <a:schemeClr val="bg1"/>
                </a:solidFill>
              </a:rPr>
              <a:t>.</a:t>
            </a:r>
            <a:endParaRPr lang="uk-UA" sz="3600" b="1" dirty="0">
              <a:solidFill>
                <a:schemeClr val="bg1"/>
              </a:solidFill>
            </a:endParaRPr>
          </a:p>
        </p:txBody>
      </p:sp>
      <p:sp>
        <p:nvSpPr>
          <p:cNvPr id="11" name="Заголовок 1"/>
          <p:cNvSpPr txBox="1">
            <a:spLocks/>
          </p:cNvSpPr>
          <p:nvPr>
            <p:custDataLst>
              <p:tags r:id="rId1"/>
            </p:custDataLst>
          </p:nvPr>
        </p:nvSpPr>
        <p:spPr bwMode="auto">
          <a:xfrm>
            <a:off x="3729862" y="1425576"/>
            <a:ext cx="2874588" cy="3660351"/>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nchor="ctr"/>
          <a:lstStyle/>
          <a:p>
            <a:pPr algn="ctr" eaLnBrk="0" hangingPunct="0">
              <a:defRPr/>
            </a:pPr>
            <a:r>
              <a:rPr lang="uk-UA" sz="3600" b="1" dirty="0">
                <a:solidFill>
                  <a:schemeClr val="bg1"/>
                </a:solidFill>
              </a:rPr>
              <a:t>теч</a:t>
            </a:r>
            <a:r>
              <a:rPr lang="uk-UA" sz="3600" b="1" dirty="0">
                <a:solidFill>
                  <a:srgbClr val="FFFF00"/>
                </a:solidFill>
              </a:rPr>
              <a:t>е</a:t>
            </a:r>
          </a:p>
          <a:p>
            <a:pPr algn="ctr" eaLnBrk="0" hangingPunct="0">
              <a:defRPr/>
            </a:pPr>
            <a:r>
              <a:rPr lang="uk-UA" sz="3600" b="1" dirty="0">
                <a:solidFill>
                  <a:schemeClr val="bg1"/>
                </a:solidFill>
              </a:rPr>
              <a:t>тих</a:t>
            </a:r>
            <a:r>
              <a:rPr lang="uk-UA" sz="3600" b="1" dirty="0">
                <a:solidFill>
                  <a:srgbClr val="FFFF00"/>
                </a:solidFill>
              </a:rPr>
              <a:t>е</a:t>
            </a:r>
            <a:r>
              <a:rPr lang="uk-UA" sz="3600" b="1" dirty="0">
                <a:solidFill>
                  <a:schemeClr val="bg1"/>
                </a:solidFill>
              </a:rPr>
              <a:t>нька</a:t>
            </a:r>
          </a:p>
          <a:p>
            <a:pPr algn="ctr" eaLnBrk="0" hangingPunct="0">
              <a:defRPr/>
            </a:pPr>
            <a:r>
              <a:rPr lang="uk-UA" sz="3600" b="1" dirty="0">
                <a:solidFill>
                  <a:schemeClr val="bg1"/>
                </a:solidFill>
              </a:rPr>
              <a:t>в гор</a:t>
            </a:r>
            <a:r>
              <a:rPr lang="uk-UA" sz="3600" b="1" dirty="0">
                <a:solidFill>
                  <a:srgbClr val="FFFF00"/>
                </a:solidFill>
              </a:rPr>
              <a:t>о</a:t>
            </a:r>
            <a:r>
              <a:rPr lang="uk-UA" sz="3600" b="1" dirty="0">
                <a:solidFill>
                  <a:schemeClr val="bg1"/>
                </a:solidFill>
              </a:rPr>
              <a:t>ді  </a:t>
            </a:r>
          </a:p>
          <a:p>
            <a:pPr algn="ctr" eaLnBrk="0" hangingPunct="0">
              <a:defRPr/>
            </a:pPr>
            <a:r>
              <a:rPr lang="uk-UA" sz="3600" b="1" dirty="0" smtClean="0">
                <a:solidFill>
                  <a:schemeClr val="bg1"/>
                </a:solidFill>
              </a:rPr>
              <a:t>борщ</a:t>
            </a:r>
            <a:r>
              <a:rPr lang="uk-UA" sz="3600" b="1" dirty="0" smtClean="0">
                <a:solidFill>
                  <a:srgbClr val="FFFF00"/>
                </a:solidFill>
              </a:rPr>
              <a:t>е</a:t>
            </a:r>
            <a:r>
              <a:rPr lang="uk-UA" sz="3600" b="1" dirty="0" smtClean="0">
                <a:solidFill>
                  <a:schemeClr val="bg1"/>
                </a:solidFill>
              </a:rPr>
              <a:t>м</a:t>
            </a:r>
          </a:p>
          <a:p>
            <a:pPr algn="ctr" eaLnBrk="0" hangingPunct="0">
              <a:defRPr/>
            </a:pPr>
            <a:r>
              <a:rPr lang="uk-UA" sz="3600" b="1" dirty="0" smtClean="0">
                <a:solidFill>
                  <a:schemeClr val="bg1"/>
                </a:solidFill>
              </a:rPr>
              <a:t>дощ</a:t>
            </a:r>
            <a:r>
              <a:rPr lang="uk-UA" sz="3600" b="1" dirty="0" smtClean="0">
                <a:solidFill>
                  <a:srgbClr val="FFFF00"/>
                </a:solidFill>
              </a:rPr>
              <a:t>е</a:t>
            </a:r>
            <a:r>
              <a:rPr lang="uk-UA" sz="3600" b="1" dirty="0" smtClean="0">
                <a:solidFill>
                  <a:schemeClr val="bg1"/>
                </a:solidFill>
              </a:rPr>
              <a:t>м</a:t>
            </a:r>
            <a:endParaRPr lang="uk-UA" sz="3600" b="1" dirty="0">
              <a:solidFill>
                <a:schemeClr val="bg1"/>
              </a:solidFill>
            </a:endParaRPr>
          </a:p>
          <a:p>
            <a:pPr algn="ctr" eaLnBrk="0" hangingPunct="0">
              <a:defRPr/>
            </a:pPr>
            <a:r>
              <a:rPr lang="uk-UA" sz="3600" b="1" dirty="0" smtClean="0">
                <a:solidFill>
                  <a:schemeClr val="bg1"/>
                </a:solidFill>
              </a:rPr>
              <a:t> </a:t>
            </a:r>
            <a:r>
              <a:rPr lang="uk-UA" sz="3600" b="1" dirty="0" err="1" smtClean="0">
                <a:solidFill>
                  <a:schemeClr val="bg1"/>
                </a:solidFill>
              </a:rPr>
              <a:t>здоров</a:t>
            </a:r>
            <a:r>
              <a:rPr lang="uk-UA" sz="3600" b="1" dirty="0" err="1" smtClean="0">
                <a:solidFill>
                  <a:srgbClr val="FFFF00"/>
                </a:solidFill>
              </a:rPr>
              <a:t>е</a:t>
            </a:r>
            <a:r>
              <a:rPr lang="uk-UA" sz="3600" b="1" dirty="0" err="1" smtClean="0">
                <a:solidFill>
                  <a:schemeClr val="bg1"/>
                </a:solidFill>
              </a:rPr>
              <a:t>нно</a:t>
            </a:r>
            <a:endParaRPr lang="uk-UA" sz="3600" b="1" dirty="0">
              <a:solidFill>
                <a:schemeClr val="bg1"/>
              </a:solidFill>
            </a:endParaRPr>
          </a:p>
        </p:txBody>
      </p:sp>
      <p:pic>
        <p:nvPicPr>
          <p:cNvPr id="14" name="Picture 4" descr="ÐÐ¾ÑÐ¾Ð¶ÐµÐµ Ð¸Ð·Ð¾Ð±ÑÐ°Ð¶ÐµÐ½Ð¸Ðµ"/>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009380" y="1430116"/>
            <a:ext cx="2592288" cy="3660351"/>
          </a:xfrm>
          <a:prstGeom prst="rect">
            <a:avLst/>
          </a:prstGeom>
          <a:noFill/>
          <a:extLst>
            <a:ext uri="{909E8E84-426E-40DD-AFC4-6F175D3DCCD1}">
              <a14:hiddenFill xmlns:a14="http://schemas.microsoft.com/office/drawing/2010/main">
                <a:solidFill>
                  <a:srgbClr val="FFFFFF"/>
                </a:solidFill>
              </a14:hiddenFill>
            </a:ext>
          </a:extLst>
        </p:spPr>
      </p:pic>
      <p:sp>
        <p:nvSpPr>
          <p:cNvPr id="6" name="Заголовок 1"/>
          <p:cNvSpPr txBox="1">
            <a:spLocks/>
          </p:cNvSpPr>
          <p:nvPr>
            <p:custDataLst>
              <p:tags r:id="rId2"/>
            </p:custDataLst>
          </p:nvPr>
        </p:nvSpPr>
        <p:spPr bwMode="auto">
          <a:xfrm>
            <a:off x="7172151" y="1425576"/>
            <a:ext cx="2874588" cy="3664891"/>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anchor="ctr"/>
          <a:lstStyle/>
          <a:p>
            <a:pPr algn="ctr" eaLnBrk="0" hangingPunct="0">
              <a:defRPr/>
            </a:pPr>
            <a:r>
              <a:rPr lang="uk-UA" sz="3600" b="1" dirty="0" smtClean="0">
                <a:solidFill>
                  <a:schemeClr val="bg1"/>
                </a:solidFill>
              </a:rPr>
              <a:t>р</a:t>
            </a:r>
            <a:r>
              <a:rPr lang="uk-UA" sz="3600" b="1" dirty="0" smtClean="0">
                <a:solidFill>
                  <a:srgbClr val="FFFF00"/>
                </a:solidFill>
              </a:rPr>
              <a:t>і</a:t>
            </a:r>
            <a:r>
              <a:rPr lang="uk-UA" sz="3600" b="1" dirty="0" smtClean="0">
                <a:solidFill>
                  <a:schemeClr val="bg1"/>
                </a:solidFill>
              </a:rPr>
              <a:t>чечка</a:t>
            </a:r>
            <a:endParaRPr lang="uk-UA" sz="3600" b="1" dirty="0">
              <a:solidFill>
                <a:schemeClr val="bg1"/>
              </a:solidFill>
            </a:endParaRPr>
          </a:p>
          <a:p>
            <a:pPr algn="ctr" eaLnBrk="0" hangingPunct="0">
              <a:defRPr/>
            </a:pPr>
            <a:r>
              <a:rPr lang="uk-UA" sz="3600" b="1" dirty="0" smtClean="0">
                <a:solidFill>
                  <a:schemeClr val="bg1"/>
                </a:solidFill>
              </a:rPr>
              <a:t>вуз</a:t>
            </a:r>
            <a:r>
              <a:rPr lang="uk-UA" sz="3600" b="1" dirty="0" smtClean="0">
                <a:solidFill>
                  <a:srgbClr val="FFFF00"/>
                </a:solidFill>
              </a:rPr>
              <a:t>е</a:t>
            </a:r>
            <a:r>
              <a:rPr lang="uk-UA" sz="3600" b="1" dirty="0" smtClean="0">
                <a:solidFill>
                  <a:schemeClr val="bg1"/>
                </a:solidFill>
              </a:rPr>
              <a:t>нька</a:t>
            </a:r>
            <a:endParaRPr lang="uk-UA" sz="3600" b="1" dirty="0">
              <a:solidFill>
                <a:schemeClr val="bg1"/>
              </a:solidFill>
            </a:endParaRPr>
          </a:p>
          <a:p>
            <a:pPr algn="ctr" eaLnBrk="0" hangingPunct="0">
              <a:defRPr/>
            </a:pPr>
            <a:r>
              <a:rPr lang="uk-UA" sz="3600" b="1" dirty="0" smtClean="0">
                <a:solidFill>
                  <a:schemeClr val="bg1"/>
                </a:solidFill>
              </a:rPr>
              <a:t>д</a:t>
            </a:r>
            <a:r>
              <a:rPr lang="uk-UA" sz="3600" b="1" dirty="0" smtClean="0">
                <a:solidFill>
                  <a:srgbClr val="FFFF00"/>
                </a:solidFill>
              </a:rPr>
              <a:t>о</a:t>
            </a:r>
            <a:r>
              <a:rPr lang="uk-UA" sz="3600" b="1" dirty="0" smtClean="0">
                <a:solidFill>
                  <a:schemeClr val="bg1"/>
                </a:solidFill>
              </a:rPr>
              <a:t>нечка  </a:t>
            </a:r>
            <a:endParaRPr lang="uk-UA" sz="3600" b="1" dirty="0">
              <a:solidFill>
                <a:schemeClr val="bg1"/>
              </a:solidFill>
            </a:endParaRPr>
          </a:p>
          <a:p>
            <a:pPr algn="ctr" eaLnBrk="0" hangingPunct="0">
              <a:defRPr/>
            </a:pPr>
            <a:r>
              <a:rPr lang="uk-UA" sz="3600" b="1" dirty="0">
                <a:solidFill>
                  <a:schemeClr val="bg1"/>
                </a:solidFill>
              </a:rPr>
              <a:t>сол</a:t>
            </a:r>
            <a:r>
              <a:rPr lang="uk-UA" sz="3600" b="1" dirty="0">
                <a:solidFill>
                  <a:srgbClr val="FFFF00"/>
                </a:solidFill>
              </a:rPr>
              <a:t>о</a:t>
            </a:r>
            <a:r>
              <a:rPr lang="uk-UA" sz="3600" b="1" dirty="0">
                <a:solidFill>
                  <a:schemeClr val="bg1"/>
                </a:solidFill>
              </a:rPr>
              <a:t>дкими</a:t>
            </a:r>
          </a:p>
          <a:p>
            <a:pPr algn="ctr" eaLnBrk="0" hangingPunct="0">
              <a:defRPr/>
            </a:pPr>
            <a:r>
              <a:rPr lang="uk-UA" sz="3600" b="1" dirty="0" smtClean="0">
                <a:solidFill>
                  <a:schemeClr val="bg1"/>
                </a:solidFill>
              </a:rPr>
              <a:t>хмар</a:t>
            </a:r>
            <a:r>
              <a:rPr lang="uk-UA" sz="3600" b="1" dirty="0" smtClean="0">
                <a:solidFill>
                  <a:srgbClr val="FFFF00"/>
                </a:solidFill>
              </a:rPr>
              <a:t>и</a:t>
            </a:r>
            <a:r>
              <a:rPr lang="uk-UA" sz="3600" b="1" dirty="0" smtClean="0">
                <a:solidFill>
                  <a:schemeClr val="bg1"/>
                </a:solidFill>
              </a:rPr>
              <a:t>нами</a:t>
            </a:r>
            <a:endParaRPr lang="uk-UA" sz="3600" b="1" dirty="0">
              <a:solidFill>
                <a:schemeClr val="bg1"/>
              </a:solidFill>
            </a:endParaRPr>
          </a:p>
          <a:p>
            <a:pPr algn="ctr" eaLnBrk="0" hangingPunct="0">
              <a:defRPr/>
            </a:pPr>
            <a:r>
              <a:rPr lang="uk-UA" sz="3600" b="1" dirty="0" smtClean="0">
                <a:solidFill>
                  <a:schemeClr val="bg1"/>
                </a:solidFill>
              </a:rPr>
              <a:t>мал</a:t>
            </a:r>
            <a:r>
              <a:rPr lang="uk-UA" sz="3600" b="1" dirty="0" smtClean="0">
                <a:solidFill>
                  <a:srgbClr val="FFFF00"/>
                </a:solidFill>
              </a:rPr>
              <a:t>е</a:t>
            </a:r>
            <a:r>
              <a:rPr lang="uk-UA" sz="3600" b="1" dirty="0" smtClean="0">
                <a:solidFill>
                  <a:schemeClr val="bg1"/>
                </a:solidFill>
              </a:rPr>
              <a:t>нька </a:t>
            </a:r>
            <a:endParaRPr lang="uk-UA" sz="3600" b="1" dirty="0">
              <a:solidFill>
                <a:schemeClr val="bg1"/>
              </a:solidFill>
            </a:endParaRPr>
          </a:p>
        </p:txBody>
      </p:sp>
    </p:spTree>
    <p:extLst>
      <p:ext uri="{BB962C8B-B14F-4D97-AF65-F5344CB8AC3E}">
        <p14:creationId xmlns:p14="http://schemas.microsoft.com/office/powerpoint/2010/main" val="7720603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77398" y="373386"/>
            <a:ext cx="3816424" cy="2339506"/>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uk-UA" sz="3600" b="1" dirty="0" smtClean="0">
                <a:solidFill>
                  <a:schemeClr val="bg1"/>
                </a:solidFill>
              </a:rPr>
              <a:t>Микола Вінграновський </a:t>
            </a:r>
          </a:p>
          <a:p>
            <a:pPr algn="ctr"/>
            <a:r>
              <a:rPr lang="uk-UA" sz="3600" b="1" dirty="0" smtClean="0">
                <a:solidFill>
                  <a:schemeClr val="bg1"/>
                </a:solidFill>
              </a:rPr>
              <a:t>«</a:t>
            </a:r>
            <a:r>
              <a:rPr lang="uk-UA" sz="3600" b="1" dirty="0">
                <a:solidFill>
                  <a:schemeClr val="bg1"/>
                </a:solidFill>
              </a:rPr>
              <a:t>Сама собою річка ця тече</a:t>
            </a:r>
            <a:r>
              <a:rPr lang="uk-UA" sz="3600" b="1" dirty="0" smtClean="0">
                <a:solidFill>
                  <a:schemeClr val="bg1"/>
                </a:solidFill>
              </a:rPr>
              <a:t>…» </a:t>
            </a:r>
            <a:endParaRPr lang="uk-UA" sz="3600" b="1" dirty="0">
              <a:solidFill>
                <a:schemeClr val="bg1"/>
              </a:solidFill>
            </a:endParaRPr>
          </a:p>
        </p:txBody>
      </p:sp>
      <p:pic>
        <p:nvPicPr>
          <p:cNvPr id="11266" name="Picture 2" descr="Колисной Г. Хатинка біля річки.2012 | Cottage art, Rustic painting,  Landscape paintin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407" y="2781722"/>
            <a:ext cx="3745315" cy="2745866"/>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
        <p:nvSpPr>
          <p:cNvPr id="9" name="Прямоугольник 4">
            <a:extLst>
              <a:ext uri="{FF2B5EF4-FFF2-40B4-BE49-F238E27FC236}">
                <a16:creationId xmlns="" xmlns:a16="http://schemas.microsoft.com/office/drawing/2014/main" id="{41300D0C-EC34-4515-9E3A-6F0DC297E5C1}"/>
              </a:ext>
            </a:extLst>
          </p:cNvPr>
          <p:cNvSpPr/>
          <p:nvPr/>
        </p:nvSpPr>
        <p:spPr>
          <a:xfrm>
            <a:off x="-24584" y="5806058"/>
            <a:ext cx="1077998" cy="1018653"/>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uk-UA" sz="1400" b="1" dirty="0">
                <a:solidFill>
                  <a:schemeClr val="bg1"/>
                </a:solidFill>
              </a:rPr>
              <a:t>Підручник.</a:t>
            </a:r>
          </a:p>
          <a:p>
            <a:pPr algn="ctr"/>
            <a:r>
              <a:rPr lang="uk-UA" sz="1400" b="1" dirty="0">
                <a:solidFill>
                  <a:schemeClr val="bg1"/>
                </a:solidFill>
              </a:rPr>
              <a:t>Сторінка</a:t>
            </a:r>
          </a:p>
          <a:p>
            <a:pPr algn="ctr"/>
            <a:r>
              <a:rPr lang="uk-UA" sz="2800" b="1" dirty="0" smtClean="0">
                <a:solidFill>
                  <a:schemeClr val="bg1"/>
                </a:solidFill>
              </a:rPr>
              <a:t>88</a:t>
            </a:r>
            <a:endParaRPr lang="ru-RU" sz="2800" b="1" dirty="0">
              <a:solidFill>
                <a:schemeClr val="bg1"/>
              </a:solidFill>
            </a:endParaRPr>
          </a:p>
        </p:txBody>
      </p:sp>
      <p:pic>
        <p:nvPicPr>
          <p:cNvPr id="2050" name="Picture 2" descr="D:\3 клас\02 ЧИТАННЯ\1 Савченко уроки\5 Як не любить свій край\№061-Н.Поклад. Гарно жити у селі. М.Вінграновський. Сама собою річка ця тече\2026-01-19_1901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7855" y="373386"/>
            <a:ext cx="7359818" cy="537403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699543" y="5710754"/>
            <a:ext cx="10135882" cy="954107"/>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r>
              <a:rPr lang="ru-RU" sz="2800" b="1" dirty="0" err="1" smtClean="0"/>
              <a:t>Кожен</a:t>
            </a:r>
            <a:r>
              <a:rPr lang="ru-RU" sz="2800" b="1" dirty="0" smtClean="0"/>
              <a:t> </a:t>
            </a:r>
            <a:r>
              <a:rPr lang="ru-RU" sz="2800" b="1" dirty="0"/>
              <a:t>рядок </a:t>
            </a:r>
            <a:r>
              <a:rPr lang="ru-RU" sz="2800" b="1" dirty="0" err="1"/>
              <a:t>несе</a:t>
            </a:r>
            <a:r>
              <a:rPr lang="ru-RU" sz="2800" b="1" dirty="0"/>
              <a:t> </a:t>
            </a:r>
            <a:r>
              <a:rPr lang="ru-RU" sz="2800" b="1" dirty="0" err="1"/>
              <a:t>якусь</a:t>
            </a:r>
            <a:r>
              <a:rPr lang="ru-RU" sz="2800" b="1" dirty="0"/>
              <a:t> </a:t>
            </a:r>
            <a:r>
              <a:rPr lang="ru-RU" sz="2800" b="1" dirty="0" err="1"/>
              <a:t>нову</a:t>
            </a:r>
            <a:r>
              <a:rPr lang="ru-RU" sz="2800" b="1" dirty="0"/>
              <a:t> інформацію, автор </a:t>
            </a:r>
            <a:r>
              <a:rPr lang="ru-RU" sz="2800" b="1" dirty="0" err="1"/>
              <a:t>неначе</a:t>
            </a:r>
            <a:r>
              <a:rPr lang="ru-RU" sz="2800" b="1" dirty="0"/>
              <a:t> </a:t>
            </a:r>
            <a:r>
              <a:rPr lang="ru-RU" sz="2800" b="1" dirty="0" err="1"/>
              <a:t>плете</a:t>
            </a:r>
            <a:r>
              <a:rPr lang="ru-RU" sz="2800" b="1" dirty="0"/>
              <a:t> </a:t>
            </a:r>
            <a:r>
              <a:rPr lang="ru-RU" sz="2800" b="1" dirty="0" err="1" smtClean="0"/>
              <a:t>павутинку</a:t>
            </a:r>
            <a:r>
              <a:rPr lang="ru-RU" sz="2800" b="1" dirty="0"/>
              <a:t>.</a:t>
            </a:r>
          </a:p>
        </p:txBody>
      </p:sp>
    </p:spTree>
    <p:extLst>
      <p:ext uri="{BB962C8B-B14F-4D97-AF65-F5344CB8AC3E}">
        <p14:creationId xmlns:p14="http://schemas.microsoft.com/office/powerpoint/2010/main" val="6305811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840595" y="621482"/>
            <a:ext cx="10476989" cy="1080120"/>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uk-UA" sz="3600" b="1" dirty="0">
                <a:solidFill>
                  <a:schemeClr val="bg1"/>
                </a:solidFill>
              </a:rPr>
              <a:t>Бесіда за змістом тексту з елементами</a:t>
            </a:r>
          </a:p>
          <a:p>
            <a:pPr algn="ctr"/>
            <a:r>
              <a:rPr lang="uk-UA" sz="3600" b="1" dirty="0">
                <a:solidFill>
                  <a:schemeClr val="bg1"/>
                </a:solidFill>
              </a:rPr>
              <a:t>вибіркового читання.</a:t>
            </a:r>
          </a:p>
        </p:txBody>
      </p:sp>
      <p:pic>
        <p:nvPicPr>
          <p:cNvPr id="10242" name="Picture 2" descr="Рідне село - Рисование по номерам VP349"/>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b="8584"/>
          <a:stretch/>
        </p:blipFill>
        <p:spPr bwMode="auto">
          <a:xfrm>
            <a:off x="840595" y="1916990"/>
            <a:ext cx="3955292" cy="2895165"/>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867895" y="1917626"/>
            <a:ext cx="6449690" cy="4401205"/>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marL="457200" indent="-457200">
              <a:buFont typeface="Wingdings" panose="05000000000000000000" pitchFamily="2" charset="2"/>
              <a:buChar char="v"/>
            </a:pPr>
            <a:r>
              <a:rPr lang="ru-RU" sz="2800" b="1" dirty="0" smtClean="0"/>
              <a:t>З </a:t>
            </a:r>
            <a:r>
              <a:rPr lang="ru-RU" sz="2800" b="1" dirty="0"/>
              <a:t>яким почуттям поет </a:t>
            </a:r>
            <a:r>
              <a:rPr lang="ru-RU" sz="2800" b="1" dirty="0" err="1"/>
              <a:t>описує</a:t>
            </a:r>
            <a:r>
              <a:rPr lang="ru-RU" sz="2800" b="1" dirty="0"/>
              <a:t> свій рідний </a:t>
            </a:r>
            <a:r>
              <a:rPr lang="ru-RU" sz="2800" b="1" dirty="0" err="1"/>
              <a:t>куточок</a:t>
            </a:r>
            <a:r>
              <a:rPr lang="ru-RU" sz="2800" b="1" dirty="0"/>
              <a:t>? </a:t>
            </a:r>
            <a:endParaRPr lang="ru-RU" sz="2800" b="1" dirty="0" smtClean="0"/>
          </a:p>
          <a:p>
            <a:pPr marL="457200" indent="-457200">
              <a:buFont typeface="Wingdings" panose="05000000000000000000" pitchFamily="2" charset="2"/>
              <a:buChar char="v"/>
            </a:pPr>
            <a:r>
              <a:rPr lang="ru-RU" sz="2800" b="1" dirty="0" smtClean="0"/>
              <a:t>Із </a:t>
            </a:r>
            <a:r>
              <a:rPr lang="ru-RU" sz="2800" b="1" dirty="0"/>
              <a:t>чим він порівнює </a:t>
            </a:r>
            <a:r>
              <a:rPr lang="ru-RU" sz="2800" b="1" dirty="0" err="1"/>
              <a:t>річечку</a:t>
            </a:r>
            <a:r>
              <a:rPr lang="ru-RU" sz="2800" b="1" dirty="0"/>
              <a:t>, а з чим — свою любов до неї? </a:t>
            </a:r>
            <a:endParaRPr lang="ru-RU" sz="2800" b="1" dirty="0" smtClean="0"/>
          </a:p>
          <a:p>
            <a:pPr marL="457200" indent="-457200">
              <a:buFont typeface="Wingdings" panose="05000000000000000000" pitchFamily="2" charset="2"/>
              <a:buChar char="v"/>
            </a:pPr>
            <a:r>
              <a:rPr lang="ru-RU" sz="2800" b="1" dirty="0" smtClean="0"/>
              <a:t>Знайди </a:t>
            </a:r>
            <a:r>
              <a:rPr lang="ru-RU" sz="2800" b="1" dirty="0"/>
              <a:t>слова з </a:t>
            </a:r>
            <a:r>
              <a:rPr lang="ru-RU" sz="2800" b="1" dirty="0" err="1"/>
              <a:t>переносним</a:t>
            </a:r>
            <a:r>
              <a:rPr lang="ru-RU" sz="2800" b="1" dirty="0"/>
              <a:t> </a:t>
            </a:r>
            <a:r>
              <a:rPr lang="ru-RU" sz="2800" b="1" dirty="0" err="1"/>
              <a:t>значенням</a:t>
            </a:r>
            <a:r>
              <a:rPr lang="ru-RU" sz="2800" b="1" dirty="0"/>
              <a:t> </a:t>
            </a:r>
            <a:endParaRPr lang="ru-RU" sz="2800" b="1" dirty="0" smtClean="0"/>
          </a:p>
          <a:p>
            <a:pPr marL="457200" indent="-457200">
              <a:buFont typeface="Wingdings" panose="05000000000000000000" pitchFamily="2" charset="2"/>
              <a:buChar char="v"/>
            </a:pPr>
            <a:r>
              <a:rPr lang="ru-RU" sz="2800" b="1" dirty="0" smtClean="0"/>
              <a:t>Чи </a:t>
            </a:r>
            <a:r>
              <a:rPr lang="ru-RU" sz="2800" b="1" dirty="0"/>
              <a:t>є в тебе </a:t>
            </a:r>
            <a:r>
              <a:rPr lang="ru-RU" sz="2800" b="1" dirty="0" err="1"/>
              <a:t>улюблені</a:t>
            </a:r>
            <a:r>
              <a:rPr lang="ru-RU" sz="2800" b="1" dirty="0"/>
              <a:t> </a:t>
            </a:r>
            <a:r>
              <a:rPr lang="ru-RU" sz="2800" b="1" dirty="0" err="1"/>
              <a:t>річка</a:t>
            </a:r>
            <a:r>
              <a:rPr lang="ru-RU" sz="2800" b="1" dirty="0"/>
              <a:t>, стежка, ставок? Розкажи</a:t>
            </a:r>
            <a:r>
              <a:rPr lang="ru-RU" sz="2800" b="1" dirty="0" smtClean="0"/>
              <a:t>.</a:t>
            </a:r>
            <a:r>
              <a:rPr lang="uk-UA" sz="2800" b="1" dirty="0">
                <a:solidFill>
                  <a:schemeClr val="bg1"/>
                </a:solidFill>
              </a:rPr>
              <a:t> </a:t>
            </a:r>
          </a:p>
          <a:p>
            <a:pPr marL="457200" indent="-457200">
              <a:buFont typeface="Wingdings" panose="05000000000000000000" pitchFamily="2" charset="2"/>
              <a:buChar char="v"/>
            </a:pPr>
            <a:r>
              <a:rPr lang="uk-UA" sz="2800" b="1" dirty="0" smtClean="0">
                <a:solidFill>
                  <a:schemeClr val="bg1"/>
                </a:solidFill>
              </a:rPr>
              <a:t>Знайди у вірші </a:t>
            </a:r>
            <a:r>
              <a:rPr lang="uk-UA" sz="2800" b="1" dirty="0">
                <a:solidFill>
                  <a:schemeClr val="bg1"/>
                </a:solidFill>
              </a:rPr>
              <a:t>пари римованих слів. </a:t>
            </a:r>
            <a:r>
              <a:rPr lang="uk-UA" sz="2800" b="1" dirty="0" smtClean="0">
                <a:solidFill>
                  <a:schemeClr val="bg1"/>
                </a:solidFill>
              </a:rPr>
              <a:t>Придумай </a:t>
            </a:r>
            <a:r>
              <a:rPr lang="uk-UA" sz="2800" b="1" dirty="0">
                <a:solidFill>
                  <a:schemeClr val="bg1"/>
                </a:solidFill>
              </a:rPr>
              <a:t>свою пару слів</a:t>
            </a:r>
            <a:r>
              <a:rPr lang="uk-UA" sz="2800" b="1" dirty="0" smtClean="0">
                <a:solidFill>
                  <a:schemeClr val="bg1"/>
                </a:solidFill>
              </a:rPr>
              <a:t>.</a:t>
            </a:r>
            <a:endParaRPr lang="uk-UA" sz="2800" b="1" dirty="0">
              <a:solidFill>
                <a:schemeClr val="bg1"/>
              </a:solidFill>
            </a:endParaRPr>
          </a:p>
        </p:txBody>
      </p:sp>
      <p:sp>
        <p:nvSpPr>
          <p:cNvPr id="9" name="Прямоугольник 4">
            <a:extLst>
              <a:ext uri="{FF2B5EF4-FFF2-40B4-BE49-F238E27FC236}">
                <a16:creationId xmlns="" xmlns:a16="http://schemas.microsoft.com/office/drawing/2014/main" id="{41300D0C-EC34-4515-9E3A-6F0DC297E5C1}"/>
              </a:ext>
            </a:extLst>
          </p:cNvPr>
          <p:cNvSpPr/>
          <p:nvPr/>
        </p:nvSpPr>
        <p:spPr>
          <a:xfrm>
            <a:off x="-24584" y="5806058"/>
            <a:ext cx="1077998" cy="1018653"/>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uk-UA" sz="1400" b="1" dirty="0">
                <a:solidFill>
                  <a:schemeClr val="bg1"/>
                </a:solidFill>
              </a:rPr>
              <a:t>Підручник.</a:t>
            </a:r>
          </a:p>
          <a:p>
            <a:pPr algn="ctr"/>
            <a:r>
              <a:rPr lang="uk-UA" sz="1400" b="1" dirty="0">
                <a:solidFill>
                  <a:schemeClr val="bg1"/>
                </a:solidFill>
              </a:rPr>
              <a:t>Сторінка</a:t>
            </a:r>
          </a:p>
          <a:p>
            <a:pPr algn="ctr"/>
            <a:r>
              <a:rPr lang="uk-UA" sz="2800" b="1" dirty="0" smtClean="0">
                <a:solidFill>
                  <a:schemeClr val="bg1"/>
                </a:solidFill>
              </a:rPr>
              <a:t>88</a:t>
            </a:r>
            <a:endParaRPr lang="ru-RU" sz="2800" b="1" dirty="0">
              <a:solidFill>
                <a:schemeClr val="bg1"/>
              </a:solidFill>
            </a:endParaRPr>
          </a:p>
        </p:txBody>
      </p:sp>
    </p:spTree>
    <p:extLst>
      <p:ext uri="{BB962C8B-B14F-4D97-AF65-F5344CB8AC3E}">
        <p14:creationId xmlns:p14="http://schemas.microsoft.com/office/powerpoint/2010/main" val="39650556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835448" y="405458"/>
            <a:ext cx="10441160" cy="648072"/>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uk-UA" sz="4000" b="1" dirty="0" smtClean="0">
                <a:solidFill>
                  <a:schemeClr val="bg1"/>
                </a:solidFill>
              </a:rPr>
              <a:t>Підсумки уроку</a:t>
            </a:r>
            <a:endParaRPr lang="uk-UA" sz="4000" b="1" dirty="0">
              <a:solidFill>
                <a:schemeClr val="bg1"/>
              </a:solidFill>
            </a:endParaRPr>
          </a:p>
        </p:txBody>
      </p:sp>
      <p:sp>
        <p:nvSpPr>
          <p:cNvPr id="12" name="TextBox 11"/>
          <p:cNvSpPr txBox="1"/>
          <p:nvPr/>
        </p:nvSpPr>
        <p:spPr>
          <a:xfrm>
            <a:off x="2779663" y="1125538"/>
            <a:ext cx="8493661" cy="1384995"/>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marL="265113" indent="-265113">
              <a:buFont typeface="Arial" panose="020B0604020202020204" pitchFamily="34" charset="0"/>
              <a:buChar char="•"/>
              <a:tabLst>
                <a:tab pos="361950" algn="l"/>
              </a:tabLst>
            </a:pPr>
            <a:r>
              <a:rPr lang="uk-UA" sz="2800" b="1" dirty="0">
                <a:solidFill>
                  <a:schemeClr val="accent3">
                    <a:lumMod val="50000"/>
                  </a:schemeClr>
                </a:solidFill>
              </a:rPr>
              <a:t>Сьогодні я прочитав (ла) про…</a:t>
            </a:r>
          </a:p>
          <a:p>
            <a:pPr marL="265113" indent="-265113">
              <a:buFont typeface="Arial" panose="020B0604020202020204" pitchFamily="34" charset="0"/>
              <a:buChar char="•"/>
              <a:tabLst>
                <a:tab pos="361950" algn="l"/>
              </a:tabLst>
            </a:pPr>
            <a:r>
              <a:rPr lang="uk-UA" sz="2800" b="1" dirty="0">
                <a:solidFill>
                  <a:schemeClr val="accent3">
                    <a:lumMod val="50000"/>
                  </a:schemeClr>
                </a:solidFill>
              </a:rPr>
              <a:t>Було цікаво дізнатися…</a:t>
            </a:r>
          </a:p>
          <a:p>
            <a:pPr marL="265113" indent="-265113">
              <a:buFont typeface="Arial" panose="020B0604020202020204" pitchFamily="34" charset="0"/>
              <a:buChar char="•"/>
              <a:tabLst>
                <a:tab pos="361950" algn="l"/>
              </a:tabLst>
            </a:pPr>
            <a:r>
              <a:rPr lang="ru-RU" sz="2800" b="1" dirty="0">
                <a:solidFill>
                  <a:schemeClr val="accent3">
                    <a:lumMod val="50000"/>
                  </a:schemeClr>
                </a:solidFill>
              </a:rPr>
              <a:t>До яких </a:t>
            </a:r>
            <a:r>
              <a:rPr lang="ru-RU" sz="2800" b="1" dirty="0" err="1">
                <a:solidFill>
                  <a:schemeClr val="accent3">
                    <a:lumMod val="50000"/>
                  </a:schemeClr>
                </a:solidFill>
              </a:rPr>
              <a:t>почуттів</a:t>
            </a:r>
            <a:r>
              <a:rPr lang="ru-RU" sz="2800" b="1" dirty="0">
                <a:solidFill>
                  <a:schemeClr val="accent3">
                    <a:lumMod val="50000"/>
                  </a:schemeClr>
                </a:solidFill>
              </a:rPr>
              <a:t> </a:t>
            </a:r>
            <a:r>
              <a:rPr lang="ru-RU" sz="2800" b="1" dirty="0" err="1">
                <a:solidFill>
                  <a:schemeClr val="accent3">
                    <a:lumMod val="50000"/>
                  </a:schemeClr>
                </a:solidFill>
              </a:rPr>
              <a:t>спонукали</a:t>
            </a:r>
            <a:r>
              <a:rPr lang="ru-RU" sz="2800" b="1" dirty="0">
                <a:solidFill>
                  <a:schemeClr val="accent3">
                    <a:lumMod val="50000"/>
                  </a:schemeClr>
                </a:solidFill>
              </a:rPr>
              <a:t> вас </a:t>
            </a:r>
            <a:r>
              <a:rPr lang="ru-RU" sz="2800" b="1" dirty="0" err="1">
                <a:solidFill>
                  <a:schemeClr val="accent3">
                    <a:lumMod val="50000"/>
                  </a:schemeClr>
                </a:solidFill>
              </a:rPr>
              <a:t>сьогоднішні</a:t>
            </a:r>
            <a:r>
              <a:rPr lang="ru-RU" sz="2800" b="1" dirty="0">
                <a:solidFill>
                  <a:schemeClr val="accent3">
                    <a:lumMod val="50000"/>
                  </a:schemeClr>
                </a:solidFill>
              </a:rPr>
              <a:t> твори?</a:t>
            </a:r>
            <a:endParaRPr lang="uk-UA" sz="2800" b="1" dirty="0">
              <a:solidFill>
                <a:schemeClr val="accent3">
                  <a:lumMod val="50000"/>
                </a:schemeClr>
              </a:solidFill>
            </a:endParaRPr>
          </a:p>
        </p:txBody>
      </p:sp>
      <p:pic>
        <p:nvPicPr>
          <p:cNvPr id="7" name="Picture 2" descr="C:\Documents and Settings\zhenya\Рабочий стол\Картинки в 3 класс\01\Рис 01-9 девочка с книгой.jpg"/>
          <p:cNvPicPr>
            <a:picLocks noChangeAspect="1" noChangeArrowheads="1"/>
          </p:cNvPicPr>
          <p:nvPr/>
        </p:nvPicPr>
        <p:blipFill rotWithShape="1">
          <a:blip r:embed="rId2">
            <a:extLst>
              <a:ext uri="{28A0092B-C50C-407E-A947-70E740481C1C}">
                <a14:useLocalDpi xmlns:a14="http://schemas.microsoft.com/office/drawing/2010/main" val="0"/>
              </a:ext>
            </a:extLst>
          </a:blip>
          <a:srcRect l="14063" r="15584"/>
          <a:stretch/>
        </p:blipFill>
        <p:spPr bwMode="auto">
          <a:xfrm>
            <a:off x="950763" y="1197546"/>
            <a:ext cx="1800199" cy="3156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p:cNvSpPr/>
          <p:nvPr/>
        </p:nvSpPr>
        <p:spPr>
          <a:xfrm>
            <a:off x="3419700" y="4635948"/>
            <a:ext cx="7848873" cy="95410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uk-UA" sz="2800" b="1" dirty="0">
                <a:solidFill>
                  <a:srgbClr val="002060"/>
                </a:solidFill>
              </a:rPr>
              <a:t>Підручник </a:t>
            </a:r>
            <a:r>
              <a:rPr lang="uk-UA" sz="2800" b="1" dirty="0" smtClean="0">
                <a:solidFill>
                  <a:srgbClr val="002060"/>
                </a:solidFill>
              </a:rPr>
              <a:t>ст.87-88. Прочитайте виразно </a:t>
            </a:r>
            <a:r>
              <a:rPr lang="uk-UA" sz="2800" b="1" dirty="0" smtClean="0">
                <a:solidFill>
                  <a:srgbClr val="002060"/>
                </a:solidFill>
              </a:rPr>
              <a:t>вірші, як диктор. </a:t>
            </a:r>
            <a:r>
              <a:rPr lang="uk-UA" sz="2800" b="1" dirty="0" smtClean="0">
                <a:solidFill>
                  <a:srgbClr val="002060"/>
                </a:solidFill>
              </a:rPr>
              <a:t>Намалюйте </a:t>
            </a:r>
            <a:r>
              <a:rPr lang="uk-UA" sz="2800" b="1" dirty="0">
                <a:solidFill>
                  <a:srgbClr val="002060"/>
                </a:solidFill>
              </a:rPr>
              <a:t>свою </a:t>
            </a:r>
            <a:r>
              <a:rPr lang="uk-UA" sz="2800" b="1" dirty="0" smtClean="0">
                <a:solidFill>
                  <a:srgbClr val="002060"/>
                </a:solidFill>
              </a:rPr>
              <a:t>мрію</a:t>
            </a:r>
            <a:endParaRPr lang="ru-RU" sz="2800" b="1" dirty="0">
              <a:solidFill>
                <a:srgbClr val="002060"/>
              </a:solidFill>
            </a:endParaRPr>
          </a:p>
        </p:txBody>
      </p:sp>
      <p:sp>
        <p:nvSpPr>
          <p:cNvPr id="8" name="Прямоугольник 7"/>
          <p:cNvSpPr/>
          <p:nvPr/>
        </p:nvSpPr>
        <p:spPr>
          <a:xfrm>
            <a:off x="475407" y="4643978"/>
            <a:ext cx="2750912" cy="1376965"/>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uk-UA" sz="4000" b="1" dirty="0" smtClean="0">
                <a:solidFill>
                  <a:schemeClr val="bg1"/>
                </a:solidFill>
              </a:rPr>
              <a:t>Домашнє завдання</a:t>
            </a:r>
            <a:endParaRPr lang="uk-UA" sz="4000" b="1" dirty="0">
              <a:solidFill>
                <a:schemeClr val="bg1"/>
              </a:solidFill>
            </a:endParaRPr>
          </a:p>
        </p:txBody>
      </p:sp>
      <p:sp>
        <p:nvSpPr>
          <p:cNvPr id="9" name="TextBox 8"/>
          <p:cNvSpPr txBox="1"/>
          <p:nvPr/>
        </p:nvSpPr>
        <p:spPr>
          <a:xfrm>
            <a:off x="2779663" y="2637706"/>
            <a:ext cx="8456516" cy="1815882"/>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ru-RU" sz="2800" b="1" dirty="0" err="1" smtClean="0">
                <a:solidFill>
                  <a:schemeClr val="accent3">
                    <a:lumMod val="50000"/>
                  </a:schemeClr>
                </a:solidFill>
              </a:rPr>
              <a:t>Запам’ятовуйте</a:t>
            </a:r>
            <a:r>
              <a:rPr lang="ru-RU" sz="2800" b="1" dirty="0" smtClean="0">
                <a:solidFill>
                  <a:schemeClr val="accent3">
                    <a:lumMod val="50000"/>
                  </a:schemeClr>
                </a:solidFill>
              </a:rPr>
              <a:t> </a:t>
            </a:r>
            <a:r>
              <a:rPr lang="ru-RU" sz="2800" b="1" dirty="0">
                <a:solidFill>
                  <a:schemeClr val="accent3">
                    <a:lumMod val="50000"/>
                  </a:schemeClr>
                </a:solidFill>
              </a:rPr>
              <a:t>вже </a:t>
            </a:r>
            <a:r>
              <a:rPr lang="ru-RU" sz="2800" b="1" dirty="0" err="1">
                <a:solidFill>
                  <a:schemeClr val="accent3">
                    <a:lumMod val="50000"/>
                  </a:schemeClr>
                </a:solidFill>
              </a:rPr>
              <a:t>сьогодні</a:t>
            </a:r>
            <a:r>
              <a:rPr lang="ru-RU" sz="2800" b="1" dirty="0">
                <a:solidFill>
                  <a:schemeClr val="accent3">
                    <a:lumMod val="50000"/>
                  </a:schemeClr>
                </a:solidFill>
              </a:rPr>
              <a:t> книгу свого </a:t>
            </a:r>
            <a:r>
              <a:rPr lang="ru-RU" sz="2800" b="1" dirty="0" err="1">
                <a:solidFill>
                  <a:schemeClr val="accent3">
                    <a:lumMod val="50000"/>
                  </a:schemeClr>
                </a:solidFill>
              </a:rPr>
              <a:t>рідного</a:t>
            </a:r>
            <a:r>
              <a:rPr lang="ru-RU" sz="2800" b="1" dirty="0">
                <a:solidFill>
                  <a:schemeClr val="accent3">
                    <a:lumMod val="50000"/>
                  </a:schemeClr>
                </a:solidFill>
              </a:rPr>
              <a:t> краю. І щоразу </a:t>
            </a:r>
            <a:r>
              <a:rPr lang="ru-RU" sz="2800" b="1" dirty="0" err="1">
                <a:solidFill>
                  <a:schemeClr val="accent3">
                    <a:lumMod val="50000"/>
                  </a:schemeClr>
                </a:solidFill>
              </a:rPr>
              <a:t>перечитуйте</a:t>
            </a:r>
            <a:r>
              <a:rPr lang="ru-RU" sz="2800" b="1" dirty="0">
                <a:solidFill>
                  <a:schemeClr val="accent3">
                    <a:lumMod val="50000"/>
                  </a:schemeClr>
                </a:solidFill>
              </a:rPr>
              <a:t> її, </a:t>
            </a:r>
            <a:r>
              <a:rPr lang="ru-RU" sz="2800" b="1" dirty="0" err="1" smtClean="0">
                <a:solidFill>
                  <a:schemeClr val="accent3">
                    <a:lumMod val="50000"/>
                  </a:schemeClr>
                </a:solidFill>
              </a:rPr>
              <a:t>повертаючись</a:t>
            </a:r>
            <a:r>
              <a:rPr lang="ru-RU" sz="2800" b="1" dirty="0" smtClean="0">
                <a:solidFill>
                  <a:schemeClr val="accent3">
                    <a:lumMod val="50000"/>
                  </a:schemeClr>
                </a:solidFill>
              </a:rPr>
              <a:t> </a:t>
            </a:r>
            <a:r>
              <a:rPr lang="ru-RU" sz="2800" b="1" dirty="0">
                <a:solidFill>
                  <a:schemeClr val="accent3">
                    <a:lumMod val="50000"/>
                  </a:schemeClr>
                </a:solidFill>
              </a:rPr>
              <a:t>до рідної </a:t>
            </a:r>
            <a:r>
              <a:rPr lang="ru-RU" sz="2800" b="1" dirty="0" err="1">
                <a:solidFill>
                  <a:schemeClr val="accent3">
                    <a:lumMod val="50000"/>
                  </a:schemeClr>
                </a:solidFill>
              </a:rPr>
              <a:t>домівки</a:t>
            </a:r>
            <a:r>
              <a:rPr lang="ru-RU" sz="2800" b="1" dirty="0">
                <a:solidFill>
                  <a:schemeClr val="accent3">
                    <a:lumMod val="50000"/>
                  </a:schemeClr>
                </a:solidFill>
              </a:rPr>
              <a:t>, де б ви не були. Земля — це книга, у </a:t>
            </a:r>
            <a:r>
              <a:rPr lang="ru-RU" sz="2800" b="1" dirty="0" err="1">
                <a:solidFill>
                  <a:schemeClr val="accent3">
                    <a:lumMod val="50000"/>
                  </a:schemeClr>
                </a:solidFill>
              </a:rPr>
              <a:t>якій</a:t>
            </a:r>
            <a:r>
              <a:rPr lang="ru-RU" sz="2800" b="1" dirty="0">
                <a:solidFill>
                  <a:schemeClr val="accent3">
                    <a:lumMod val="50000"/>
                  </a:schemeClr>
                </a:solidFill>
              </a:rPr>
              <a:t> </a:t>
            </a:r>
            <a:r>
              <a:rPr lang="ru-RU" sz="2800" b="1" dirty="0" err="1">
                <a:solidFill>
                  <a:schemeClr val="accent3">
                    <a:lumMod val="50000"/>
                  </a:schemeClr>
                </a:solidFill>
              </a:rPr>
              <a:t>історія</a:t>
            </a:r>
            <a:r>
              <a:rPr lang="ru-RU" sz="2800" b="1" dirty="0">
                <a:solidFill>
                  <a:schemeClr val="accent3">
                    <a:lumMod val="50000"/>
                  </a:schemeClr>
                </a:solidFill>
              </a:rPr>
              <a:t> </a:t>
            </a:r>
            <a:r>
              <a:rPr lang="ru-RU" sz="2800" b="1" dirty="0" err="1">
                <a:solidFill>
                  <a:schemeClr val="accent3">
                    <a:lumMod val="50000"/>
                  </a:schemeClr>
                </a:solidFill>
              </a:rPr>
              <a:t>твого</a:t>
            </a:r>
            <a:r>
              <a:rPr lang="ru-RU" sz="2800" b="1" dirty="0">
                <a:solidFill>
                  <a:schemeClr val="accent3">
                    <a:lumMod val="50000"/>
                  </a:schemeClr>
                </a:solidFill>
              </a:rPr>
              <a:t> народу...</a:t>
            </a:r>
            <a:endParaRPr lang="uk-UA" sz="2800" b="1" dirty="0">
              <a:solidFill>
                <a:schemeClr val="accent3">
                  <a:lumMod val="50000"/>
                </a:schemeClr>
              </a:solidFill>
            </a:endParaRPr>
          </a:p>
        </p:txBody>
      </p:sp>
    </p:spTree>
    <p:extLst>
      <p:ext uri="{BB962C8B-B14F-4D97-AF65-F5344CB8AC3E}">
        <p14:creationId xmlns:p14="http://schemas.microsoft.com/office/powerpoint/2010/main" val="22063327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p:cNvSpPr txBox="1">
            <a:spLocks/>
          </p:cNvSpPr>
          <p:nvPr/>
        </p:nvSpPr>
        <p:spPr>
          <a:xfrm>
            <a:off x="4666495" y="4285537"/>
            <a:ext cx="2747861" cy="1675002"/>
          </a:xfrm>
          <a:prstGeom prst="roundRect">
            <a:avLst/>
          </a:prstGeom>
          <a:solidFill>
            <a:schemeClr val="accent6">
              <a:lumMod val="50000"/>
            </a:schemeClr>
          </a:solidFill>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uk-UA" sz="3200" b="1" dirty="0" smtClean="0"/>
              <a:t>Ці знання непотрібні, незрозумілі</a:t>
            </a:r>
            <a:endParaRPr lang="ru-RU" sz="3200" b="1" dirty="0"/>
          </a:p>
        </p:txBody>
      </p:sp>
      <p:sp>
        <p:nvSpPr>
          <p:cNvPr id="7" name="Заголовок 3"/>
          <p:cNvSpPr txBox="1">
            <a:spLocks/>
          </p:cNvSpPr>
          <p:nvPr/>
        </p:nvSpPr>
        <p:spPr>
          <a:xfrm>
            <a:off x="8469980" y="4285537"/>
            <a:ext cx="2590603" cy="1675002"/>
          </a:xfrm>
          <a:prstGeom prst="round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uk-UA" sz="3200" b="1" dirty="0" smtClean="0"/>
              <a:t>Доопрацюю здобуті знання</a:t>
            </a:r>
            <a:endParaRPr lang="ru-RU" sz="3200" b="1" dirty="0"/>
          </a:p>
        </p:txBody>
      </p:sp>
      <p:sp>
        <p:nvSpPr>
          <p:cNvPr id="8" name="Заголовок 3"/>
          <p:cNvSpPr txBox="1">
            <a:spLocks/>
          </p:cNvSpPr>
          <p:nvPr/>
        </p:nvSpPr>
        <p:spPr>
          <a:xfrm>
            <a:off x="1021243" y="4364290"/>
            <a:ext cx="2694524" cy="1596249"/>
          </a:xfrm>
          <a:prstGeom prst="roundRec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uk-UA" sz="3200" b="1" dirty="0" smtClean="0"/>
              <a:t>Всі завдання були зрозумілими</a:t>
            </a:r>
            <a:endParaRPr lang="ru-RU" sz="3200" b="1" dirty="0"/>
          </a:p>
        </p:txBody>
      </p:sp>
      <p:pic>
        <p:nvPicPr>
          <p:cNvPr id="9" name="Рисунок 8" descr="C:\Users\podol\Desktop\рефлексія\images (3).jpg"/>
          <p:cNvPicPr/>
          <p:nvPr/>
        </p:nvPicPr>
        <p:blipFill>
          <a:blip r:embed="rId2">
            <a:extLst>
              <a:ext uri="{28A0092B-C50C-407E-A947-70E740481C1C}">
                <a14:useLocalDpi xmlns:a14="http://schemas.microsoft.com/office/drawing/2010/main" val="0"/>
              </a:ext>
            </a:extLst>
          </a:blip>
          <a:srcRect/>
          <a:stretch>
            <a:fillRect/>
          </a:stretch>
        </p:blipFill>
        <p:spPr bwMode="auto">
          <a:xfrm>
            <a:off x="4795887" y="1679505"/>
            <a:ext cx="2304256" cy="2455708"/>
          </a:xfrm>
          <a:prstGeom prst="roundRect">
            <a:avLst/>
          </a:prstGeom>
          <a:noFill/>
          <a:ln w="19050">
            <a:solidFill>
              <a:schemeClr val="accent3">
                <a:lumMod val="75000"/>
              </a:schemeClr>
            </a:solidFill>
          </a:ln>
        </p:spPr>
      </p:pic>
      <p:pic>
        <p:nvPicPr>
          <p:cNvPr id="10" name="Рисунок 9" descr="C:\Users\podol\Desktop\рефлексія\рюкзак.jpg"/>
          <p:cNvPicPr/>
          <p:nvPr/>
        </p:nvPicPr>
        <p:blipFill>
          <a:blip r:embed="rId3">
            <a:extLst>
              <a:ext uri="{28A0092B-C50C-407E-A947-70E740481C1C}">
                <a14:useLocalDpi xmlns:a14="http://schemas.microsoft.com/office/drawing/2010/main" val="0"/>
              </a:ext>
            </a:extLst>
          </a:blip>
          <a:srcRect/>
          <a:stretch>
            <a:fillRect/>
          </a:stretch>
        </p:blipFill>
        <p:spPr bwMode="auto">
          <a:xfrm>
            <a:off x="979462" y="1628466"/>
            <a:ext cx="2636734" cy="2591828"/>
          </a:xfrm>
          <a:prstGeom prst="roundRect">
            <a:avLst/>
          </a:prstGeom>
          <a:noFill/>
          <a:ln w="19050">
            <a:solidFill>
              <a:schemeClr val="accent3">
                <a:lumMod val="75000"/>
              </a:schemeClr>
            </a:solidFill>
          </a:ln>
        </p:spPr>
      </p:pic>
      <p:pic>
        <p:nvPicPr>
          <p:cNvPr id="14" name="Рисунок 13" descr="C:\Users\podol\Desktop\рефлексія\мясорубка.jpg"/>
          <p:cNvPicPr/>
          <p:nvPr/>
        </p:nvPicPr>
        <p:blipFill rotWithShape="1">
          <a:blip r:embed="rId4">
            <a:extLst>
              <a:ext uri="{28A0092B-C50C-407E-A947-70E740481C1C}">
                <a14:useLocalDpi xmlns:a14="http://schemas.microsoft.com/office/drawing/2010/main" val="0"/>
              </a:ext>
            </a:extLst>
          </a:blip>
          <a:srcRect l="10958" r="7180"/>
          <a:stretch/>
        </p:blipFill>
        <p:spPr bwMode="auto">
          <a:xfrm>
            <a:off x="8454864" y="1596463"/>
            <a:ext cx="2605719" cy="2538750"/>
          </a:xfrm>
          <a:prstGeom prst="roundRect">
            <a:avLst/>
          </a:prstGeom>
          <a:noFill/>
          <a:ln w="19050">
            <a:solidFill>
              <a:schemeClr val="accent3">
                <a:lumMod val="75000"/>
              </a:schemeClr>
            </a:solidFill>
          </a:ln>
        </p:spPr>
      </p:pic>
      <p:sp>
        <p:nvSpPr>
          <p:cNvPr id="15" name="Заголовок 1"/>
          <p:cNvSpPr txBox="1">
            <a:spLocks/>
          </p:cNvSpPr>
          <p:nvPr/>
        </p:nvSpPr>
        <p:spPr>
          <a:xfrm>
            <a:off x="979462" y="549473"/>
            <a:ext cx="10081121" cy="792089"/>
          </a:xfrm>
          <a:prstGeom prst="round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uk-UA" sz="4000" b="1" dirty="0" smtClean="0">
                <a:solidFill>
                  <a:schemeClr val="bg1"/>
                </a:solidFill>
              </a:rPr>
              <a:t>Рефлексія</a:t>
            </a:r>
            <a:r>
              <a:rPr lang="uk-UA" sz="4000" b="1" dirty="0" smtClean="0"/>
              <a:t> </a:t>
            </a:r>
          </a:p>
        </p:txBody>
      </p:sp>
    </p:spTree>
    <p:extLst>
      <p:ext uri="{BB962C8B-B14F-4D97-AF65-F5344CB8AC3E}">
        <p14:creationId xmlns:p14="http://schemas.microsoft.com/office/powerpoint/2010/main" val="31941519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233087" y="477466"/>
            <a:ext cx="9886706" cy="708050"/>
          </a:xfrm>
          <a:prstGeom prst="rect">
            <a:avLst/>
          </a:prstGeom>
          <a:ln/>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uk-UA" sz="4000" b="1" dirty="0" smtClean="0">
                <a:solidFill>
                  <a:schemeClr val="bg1"/>
                </a:solidFill>
              </a:rPr>
              <a:t>Налаштування на урок</a:t>
            </a:r>
            <a:endParaRPr lang="uk-UA" sz="4000" b="1" dirty="0">
              <a:solidFill>
                <a:schemeClr val="bg1"/>
              </a:solidFill>
            </a:endParaRPr>
          </a:p>
        </p:txBody>
      </p:sp>
      <p:pic>
        <p:nvPicPr>
          <p:cNvPr id="1028" name="Picture 4" descr="D:\Картинки Мудрість дня\photo_2025-06-03_19-57-2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6801" y="2272403"/>
            <a:ext cx="2689642" cy="3653164"/>
          </a:xfrm>
          <a:prstGeom prst="rect">
            <a:avLst/>
          </a:prstGeom>
          <a:noFill/>
          <a:ln w="38100">
            <a:solidFill>
              <a:schemeClr val="accent6">
                <a:lumMod val="75000"/>
              </a:schemeClr>
            </a:solidFill>
          </a:ln>
          <a:extLst>
            <a:ext uri="{909E8E84-426E-40DD-AFC4-6F175D3DCCD1}">
              <a14:hiddenFill xmlns:a14="http://schemas.microsoft.com/office/drawing/2010/main">
                <a:solidFill>
                  <a:srgbClr val="FFFFFF"/>
                </a:solidFill>
              </a14:hiddenFill>
            </a:ext>
          </a:extLst>
        </p:spPr>
      </p:pic>
      <p:sp>
        <p:nvSpPr>
          <p:cNvPr id="14" name="Прямоугольник 4"/>
          <p:cNvSpPr/>
          <p:nvPr/>
        </p:nvSpPr>
        <p:spPr>
          <a:xfrm>
            <a:off x="2131591" y="1310307"/>
            <a:ext cx="7855253" cy="844802"/>
          </a:xfrm>
          <a:prstGeom prst="rect">
            <a:avLst/>
          </a:prstGeom>
          <a:ln w="38100">
            <a:solidFill>
              <a:schemeClr val="accent6">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ru-RU" sz="2400" b="1" dirty="0" smtClean="0">
                <a:solidFill>
                  <a:schemeClr val="accent6">
                    <a:lumMod val="75000"/>
                  </a:schemeClr>
                </a:solidFill>
              </a:rPr>
              <a:t> Розгляньте зображення. Що їх об’єднує? </a:t>
            </a:r>
          </a:p>
          <a:p>
            <a:pPr algn="ctr"/>
            <a:r>
              <a:rPr lang="ru-RU" sz="2400" b="1" dirty="0" err="1" smtClean="0">
                <a:solidFill>
                  <a:schemeClr val="accent6">
                    <a:lumMod val="75000"/>
                  </a:schemeClr>
                </a:solidFill>
              </a:rPr>
              <a:t>Опишіть</a:t>
            </a:r>
            <a:r>
              <a:rPr lang="ru-RU" sz="2400" b="1" dirty="0" smtClean="0">
                <a:solidFill>
                  <a:schemeClr val="accent6">
                    <a:lumMod val="75000"/>
                  </a:schemeClr>
                </a:solidFill>
              </a:rPr>
              <a:t> </a:t>
            </a:r>
            <a:r>
              <a:rPr lang="ru-RU" sz="2400" b="1" dirty="0" err="1" smtClean="0">
                <a:solidFill>
                  <a:schemeClr val="accent6">
                    <a:lumMod val="75000"/>
                  </a:schemeClr>
                </a:solidFill>
              </a:rPr>
              <a:t>ілюстрацію</a:t>
            </a:r>
            <a:r>
              <a:rPr lang="ru-RU" sz="2400" b="1" dirty="0" smtClean="0">
                <a:solidFill>
                  <a:schemeClr val="accent6">
                    <a:lumMod val="75000"/>
                  </a:schemeClr>
                </a:solidFill>
              </a:rPr>
              <a:t>, яка </a:t>
            </a:r>
            <a:r>
              <a:rPr lang="uk-UA" altLang="ru-RU" sz="2400" b="1" dirty="0">
                <a:solidFill>
                  <a:schemeClr val="accent6">
                    <a:lumMod val="75000"/>
                  </a:schemeClr>
                </a:solidFill>
                <a:ea typeface="Calibri" panose="020F0502020204030204" pitchFamily="34" charset="0"/>
                <a:cs typeface="Calibri" panose="020F0502020204030204" pitchFamily="34" charset="0"/>
              </a:rPr>
              <a:t>відгукується з </a:t>
            </a:r>
            <a:r>
              <a:rPr lang="uk-UA" altLang="ru-RU" sz="2400" b="1" dirty="0" smtClean="0">
                <a:solidFill>
                  <a:schemeClr val="accent6">
                    <a:lumMod val="75000"/>
                  </a:schemeClr>
                </a:solidFill>
                <a:ea typeface="Calibri" panose="020F0502020204030204" pitchFamily="34" charset="0"/>
                <a:cs typeface="Calibri" panose="020F0502020204030204" pitchFamily="34" charset="0"/>
              </a:rPr>
              <a:t>вашим </a:t>
            </a:r>
            <a:r>
              <a:rPr lang="uk-UA" altLang="ru-RU" sz="2400" b="1" dirty="0">
                <a:solidFill>
                  <a:schemeClr val="accent6">
                    <a:lumMod val="75000"/>
                  </a:schemeClr>
                </a:solidFill>
                <a:ea typeface="Calibri" panose="020F0502020204030204" pitchFamily="34" charset="0"/>
                <a:cs typeface="Calibri" panose="020F0502020204030204" pitchFamily="34" charset="0"/>
              </a:rPr>
              <a:t>серцем</a:t>
            </a:r>
            <a:endParaRPr lang="ru-RU" sz="2400" b="1" dirty="0">
              <a:solidFill>
                <a:schemeClr val="accent6">
                  <a:lumMod val="75000"/>
                </a:schemeClr>
              </a:solidFill>
            </a:endParaRPr>
          </a:p>
        </p:txBody>
      </p:sp>
      <p:pic>
        <p:nvPicPr>
          <p:cNvPr id="1026" name="Picture 2" descr="D:\Картинки Мудрість дня\photo_2025-06-08_11-09-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439" y="2261901"/>
            <a:ext cx="2314713" cy="3998833"/>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1031" name="Picture 7" descr="D:\Картинки Мудрість дня\photo_2025-08-07_14-14-02.jpg"/>
          <p:cNvPicPr>
            <a:picLocks noChangeAspect="1" noChangeArrowheads="1"/>
          </p:cNvPicPr>
          <p:nvPr/>
        </p:nvPicPr>
        <p:blipFill rotWithShape="1">
          <a:blip r:embed="rId4">
            <a:extLst>
              <a:ext uri="{28A0092B-C50C-407E-A947-70E740481C1C}">
                <a14:useLocalDpi xmlns:a14="http://schemas.microsoft.com/office/drawing/2010/main" val="0"/>
              </a:ext>
            </a:extLst>
          </a:blip>
          <a:srcRect l="10741" t="21047" r="7072" b="18938"/>
          <a:stretch/>
        </p:blipFill>
        <p:spPr bwMode="auto">
          <a:xfrm>
            <a:off x="3231737" y="2261901"/>
            <a:ext cx="2386355" cy="1743957"/>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1033" name="Picture 9" descr="D:\Картинки Мудрість дня\photo_2025-08-20_22-10-3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40303" y="2272403"/>
            <a:ext cx="2595064" cy="3677671"/>
          </a:xfrm>
          <a:prstGeom prst="rect">
            <a:avLst/>
          </a:prstGeom>
          <a:noFill/>
          <a:ln w="38100">
            <a:solidFill>
              <a:schemeClr val="accent6">
                <a:lumMod val="75000"/>
              </a:schemeClr>
            </a:solidFill>
          </a:ln>
          <a:extLst>
            <a:ext uri="{909E8E84-426E-40DD-AFC4-6F175D3DCCD1}">
              <a14:hiddenFill xmlns:a14="http://schemas.microsoft.com/office/drawing/2010/main">
                <a:solidFill>
                  <a:srgbClr val="FFFFFF"/>
                </a:solidFill>
              </a14:hiddenFill>
            </a:ext>
          </a:extLst>
        </p:spPr>
      </p:pic>
      <p:pic>
        <p:nvPicPr>
          <p:cNvPr id="15" name="Picture 4" descr="D:\Картинки Мудрість дня\photo_2025-07-11_09-28-44.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53" t="9721" r="253" b="518"/>
          <a:stretch/>
        </p:blipFill>
        <p:spPr bwMode="auto">
          <a:xfrm>
            <a:off x="3231737" y="4104950"/>
            <a:ext cx="2380607" cy="2155785"/>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4626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70910" y="491028"/>
            <a:ext cx="10261682" cy="639350"/>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uk-UA" sz="4000" b="1" dirty="0">
                <a:cs typeface="Times New Roman" panose="02020603050405020304" pitchFamily="18" charset="0"/>
              </a:rPr>
              <a:t>Перевірка домашнього завдання</a:t>
            </a:r>
            <a:endParaRPr lang="uk-UA" sz="4000" dirty="0">
              <a:cs typeface="Times New Roman" panose="02020603050405020304" pitchFamily="18" charset="0"/>
            </a:endParaRPr>
          </a:p>
        </p:txBody>
      </p:sp>
      <p:sp>
        <p:nvSpPr>
          <p:cNvPr id="5" name="Прямоугольник 4">
            <a:extLst>
              <a:ext uri="{FF2B5EF4-FFF2-40B4-BE49-F238E27FC236}">
                <a16:creationId xmlns:a16="http://schemas.microsoft.com/office/drawing/2014/main" xmlns="" id="{41300D0C-EC34-4515-9E3A-6F0DC297E5C1}"/>
              </a:ext>
            </a:extLst>
          </p:cNvPr>
          <p:cNvSpPr/>
          <p:nvPr/>
        </p:nvSpPr>
        <p:spPr>
          <a:xfrm>
            <a:off x="0" y="5783657"/>
            <a:ext cx="1053414" cy="1062604"/>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uk-UA" sz="1400" b="1" dirty="0">
                <a:solidFill>
                  <a:schemeClr val="bg1"/>
                </a:solidFill>
              </a:rPr>
              <a:t>Підручник.</a:t>
            </a:r>
          </a:p>
          <a:p>
            <a:pPr algn="ctr"/>
            <a:r>
              <a:rPr lang="uk-UA" sz="1400" b="1" dirty="0">
                <a:solidFill>
                  <a:schemeClr val="bg1"/>
                </a:solidFill>
              </a:rPr>
              <a:t>Сторінка</a:t>
            </a:r>
          </a:p>
          <a:p>
            <a:pPr algn="ctr"/>
            <a:r>
              <a:rPr lang="uk-UA" sz="2800" b="1" dirty="0" smtClean="0">
                <a:solidFill>
                  <a:schemeClr val="bg1"/>
                </a:solidFill>
              </a:rPr>
              <a:t>85-86</a:t>
            </a:r>
            <a:endParaRPr lang="ru-RU" sz="2800" b="1" dirty="0">
              <a:solidFill>
                <a:schemeClr val="bg1"/>
              </a:solidFill>
            </a:endParaRPr>
          </a:p>
        </p:txBody>
      </p:sp>
      <p:sp>
        <p:nvSpPr>
          <p:cNvPr id="6" name="TextBox 5"/>
          <p:cNvSpPr txBox="1"/>
          <p:nvPr/>
        </p:nvSpPr>
        <p:spPr>
          <a:xfrm>
            <a:off x="870909" y="1269553"/>
            <a:ext cx="10261682" cy="95410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ru-RU" sz="2800" b="1" dirty="0"/>
              <a:t>Прочитайте </a:t>
            </a:r>
            <a:r>
              <a:rPr lang="ru-RU" sz="2800" b="1" dirty="0" err="1"/>
              <a:t>останній</a:t>
            </a:r>
            <a:r>
              <a:rPr lang="ru-RU" sz="2800" b="1" dirty="0"/>
              <a:t> абзац. Поставте запитання за </a:t>
            </a:r>
            <a:r>
              <a:rPr lang="ru-RU" sz="2800" b="1" dirty="0" err="1"/>
              <a:t>прочитаним</a:t>
            </a:r>
            <a:r>
              <a:rPr lang="ru-RU" sz="2800" b="1" dirty="0"/>
              <a:t>. </a:t>
            </a:r>
            <a:r>
              <a:rPr lang="ru-RU" sz="2800" b="1" dirty="0" err="1" smtClean="0"/>
              <a:t>Перекажіть</a:t>
            </a:r>
            <a:r>
              <a:rPr lang="ru-RU" sz="2800" b="1" dirty="0" smtClean="0"/>
              <a:t> </a:t>
            </a:r>
            <a:r>
              <a:rPr lang="ru-RU" sz="2800" b="1" dirty="0" err="1" smtClean="0"/>
              <a:t>цю</a:t>
            </a:r>
            <a:r>
              <a:rPr lang="ru-RU" sz="2800" b="1" dirty="0" smtClean="0"/>
              <a:t> </a:t>
            </a:r>
            <a:r>
              <a:rPr lang="ru-RU" sz="2800" b="1" dirty="0" err="1" smtClean="0"/>
              <a:t>частину</a:t>
            </a:r>
            <a:r>
              <a:rPr lang="ru-RU" sz="2800" b="1" dirty="0" smtClean="0"/>
              <a:t>.</a:t>
            </a:r>
            <a:endParaRPr lang="ru-RU" sz="2800" b="1" dirty="0"/>
          </a:p>
        </p:txBody>
      </p:sp>
      <p:sp>
        <p:nvSpPr>
          <p:cNvPr id="7" name="TextBox 6"/>
          <p:cNvSpPr txBox="1"/>
          <p:nvPr/>
        </p:nvSpPr>
        <p:spPr>
          <a:xfrm>
            <a:off x="3067695" y="5878066"/>
            <a:ext cx="5581162"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ru-RU" sz="2800" b="1" dirty="0">
                <a:solidFill>
                  <a:schemeClr val="accent6">
                    <a:lumMod val="75000"/>
                  </a:schemeClr>
                </a:solidFill>
              </a:rPr>
              <a:t>— Яка </a:t>
            </a:r>
            <a:r>
              <a:rPr lang="ru-RU" sz="2800" b="1" dirty="0" err="1" smtClean="0">
                <a:solidFill>
                  <a:schemeClr val="accent6">
                    <a:lumMod val="75000"/>
                  </a:schemeClr>
                </a:solidFill>
              </a:rPr>
              <a:t>головна</a:t>
            </a:r>
            <a:r>
              <a:rPr lang="ru-RU" sz="2800" b="1" dirty="0" smtClean="0">
                <a:solidFill>
                  <a:schemeClr val="accent6">
                    <a:lumMod val="75000"/>
                  </a:schemeClr>
                </a:solidFill>
              </a:rPr>
              <a:t> думка оповідання?</a:t>
            </a:r>
          </a:p>
        </p:txBody>
      </p:sp>
      <p:pic>
        <p:nvPicPr>
          <p:cNvPr id="10" name="Picture 2" descr="D:\3 клас\02 ЧИТАННЯ\1 Савченко уроки\5 Як не любить свій край\№060-Т.Щербаченко. Український лицар\2026-01-19_1012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3066" y="2259394"/>
            <a:ext cx="8329525" cy="352839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І ГЕНІЇ БУЛИ ДІТЬМИ…: ТАРАС ШЕВЧЕНКО | НБУшка"/>
          <p:cNvPicPr>
            <a:picLocks noChangeAspect="1" noChangeArrowheads="1"/>
          </p:cNvPicPr>
          <p:nvPr/>
        </p:nvPicPr>
        <p:blipFill>
          <a:blip r:embed="rId3"/>
          <a:srcRect/>
          <a:stretch>
            <a:fillRect/>
          </a:stretch>
        </p:blipFill>
        <p:spPr bwMode="auto">
          <a:xfrm>
            <a:off x="510521" y="2259394"/>
            <a:ext cx="2152380" cy="2910240"/>
          </a:xfrm>
          <a:prstGeom prst="rect">
            <a:avLst/>
          </a:prstGeom>
          <a:noFill/>
        </p:spPr>
      </p:pic>
    </p:spTree>
    <p:extLst>
      <p:ext uri="{BB962C8B-B14F-4D97-AF65-F5344CB8AC3E}">
        <p14:creationId xmlns:p14="http://schemas.microsoft.com/office/powerpoint/2010/main" val="18999319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907455" y="549474"/>
            <a:ext cx="10225136" cy="638287"/>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uk-UA" sz="4000" b="1" dirty="0" smtClean="0">
                <a:solidFill>
                  <a:schemeClr val="bg1"/>
                </a:solidFill>
              </a:rPr>
              <a:t>Відгадайте загадки</a:t>
            </a:r>
            <a:endParaRPr lang="uk-UA" sz="4000" b="1" dirty="0">
              <a:solidFill>
                <a:schemeClr val="bg1"/>
              </a:solidFill>
            </a:endParaRPr>
          </a:p>
        </p:txBody>
      </p:sp>
      <p:sp>
        <p:nvSpPr>
          <p:cNvPr id="10" name="TextBox 9"/>
          <p:cNvSpPr txBox="1"/>
          <p:nvPr/>
        </p:nvSpPr>
        <p:spPr>
          <a:xfrm>
            <a:off x="915695" y="1295036"/>
            <a:ext cx="5608384" cy="181588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uk-UA" sz="2800" b="1" dirty="0">
                <a:solidFill>
                  <a:schemeClr val="bg1"/>
                </a:solidFill>
                <a:effectLst>
                  <a:outerShdw blurRad="38100" dist="38100" dir="2700000" algn="tl">
                    <a:srgbClr val="000000">
                      <a:alpha val="43137"/>
                    </a:srgbClr>
                  </a:outerShdw>
                </a:effectLst>
              </a:rPr>
              <a:t>На ріднім полі </a:t>
            </a:r>
            <a:r>
              <a:rPr lang="uk-UA" sz="2800" b="1" dirty="0" smtClean="0">
                <a:solidFill>
                  <a:schemeClr val="bg1"/>
                </a:solidFill>
                <a:effectLst>
                  <a:outerShdw blurRad="38100" dist="38100" dir="2700000" algn="tl">
                    <a:srgbClr val="000000">
                      <a:alpha val="43137"/>
                    </a:srgbClr>
                  </a:outerShdw>
                </a:effectLst>
              </a:rPr>
              <a:t>шепчуть </a:t>
            </a:r>
            <a:r>
              <a:rPr lang="uk-UA" sz="2800" b="1" dirty="0">
                <a:solidFill>
                  <a:schemeClr val="bg1"/>
                </a:solidFill>
                <a:effectLst>
                  <a:outerShdw blurRad="38100" dist="38100" dir="2700000" algn="tl">
                    <a:srgbClr val="000000">
                      <a:alpha val="43137"/>
                    </a:srgbClr>
                  </a:outerShdw>
                </a:effectLst>
              </a:rPr>
              <a:t>колоски.</a:t>
            </a:r>
          </a:p>
          <a:p>
            <a:r>
              <a:rPr lang="uk-UA" sz="2800" b="1" dirty="0">
                <a:solidFill>
                  <a:schemeClr val="bg1"/>
                </a:solidFill>
                <a:effectLst>
                  <a:outerShdw blurRad="38100" dist="38100" dir="2700000" algn="tl">
                    <a:srgbClr val="000000">
                      <a:alpha val="43137"/>
                    </a:srgbClr>
                  </a:outerShdw>
                </a:effectLst>
              </a:rPr>
              <a:t>Я рад би знати </a:t>
            </a:r>
            <a:r>
              <a:rPr lang="uk-UA" sz="2800" b="1" dirty="0" smtClean="0">
                <a:solidFill>
                  <a:schemeClr val="bg1"/>
                </a:solidFill>
                <a:effectLst>
                  <a:outerShdw blurRad="38100" dist="38100" dir="2700000" algn="tl">
                    <a:srgbClr val="000000">
                      <a:alpha val="43137"/>
                    </a:srgbClr>
                  </a:outerShdw>
                </a:effectLst>
              </a:rPr>
              <a:t>тихі </a:t>
            </a:r>
            <a:r>
              <a:rPr lang="uk-UA" sz="2800" b="1" dirty="0">
                <a:solidFill>
                  <a:schemeClr val="bg1"/>
                </a:solidFill>
                <a:effectLst>
                  <a:outerShdw blurRad="38100" dist="38100" dir="2700000" algn="tl">
                    <a:srgbClr val="000000">
                      <a:alpha val="43137"/>
                    </a:srgbClr>
                  </a:outerShdw>
                </a:effectLst>
              </a:rPr>
              <a:t>їх думки.</a:t>
            </a:r>
          </a:p>
          <a:p>
            <a:r>
              <a:rPr lang="uk-UA" sz="2800" b="1" dirty="0">
                <a:solidFill>
                  <a:schemeClr val="bg1"/>
                </a:solidFill>
                <a:effectLst>
                  <a:outerShdw blurRad="38100" dist="38100" dir="2700000" algn="tl">
                    <a:srgbClr val="000000">
                      <a:alpha val="43137"/>
                    </a:srgbClr>
                  </a:outerShdw>
                </a:effectLst>
              </a:rPr>
              <a:t>Я слухав, чув, </a:t>
            </a:r>
            <a:r>
              <a:rPr lang="uk-UA" sz="2800" b="1" dirty="0" smtClean="0">
                <a:solidFill>
                  <a:schemeClr val="bg1"/>
                </a:solidFill>
                <a:effectLst>
                  <a:outerShdw blurRad="38100" dist="38100" dir="2700000" algn="tl">
                    <a:srgbClr val="000000">
                      <a:alpha val="43137"/>
                    </a:srgbClr>
                  </a:outerShdw>
                </a:effectLst>
              </a:rPr>
              <a:t>як </a:t>
            </a:r>
            <a:r>
              <a:rPr lang="uk-UA" sz="2800" b="1" dirty="0">
                <a:solidFill>
                  <a:schemeClr val="bg1"/>
                </a:solidFill>
                <a:effectLst>
                  <a:outerShdw blurRad="38100" dist="38100" dir="2700000" algn="tl">
                    <a:srgbClr val="000000">
                      <a:alpha val="43137"/>
                    </a:srgbClr>
                  </a:outerShdw>
                </a:effectLst>
              </a:rPr>
              <a:t>кожна колосина</a:t>
            </a:r>
          </a:p>
          <a:p>
            <a:r>
              <a:rPr lang="uk-UA" sz="2800" b="1" dirty="0">
                <a:solidFill>
                  <a:schemeClr val="bg1"/>
                </a:solidFill>
                <a:effectLst>
                  <a:outerShdw blurRad="38100" dist="38100" dir="2700000" algn="tl">
                    <a:srgbClr val="000000">
                      <a:alpha val="43137"/>
                    </a:srgbClr>
                  </a:outerShdw>
                </a:effectLst>
              </a:rPr>
              <a:t>Шептала тихо </a:t>
            </a:r>
            <a:r>
              <a:rPr lang="uk-UA" sz="2800" b="1" dirty="0" smtClean="0">
                <a:solidFill>
                  <a:schemeClr val="bg1"/>
                </a:solidFill>
                <a:effectLst>
                  <a:outerShdw blurRad="38100" dist="38100" dir="2700000" algn="tl">
                    <a:srgbClr val="000000">
                      <a:alpha val="43137"/>
                    </a:srgbClr>
                  </a:outerShdw>
                </a:effectLst>
              </a:rPr>
              <a:t>слово</a:t>
            </a:r>
            <a:r>
              <a:rPr lang="uk-UA" sz="2800" b="1" dirty="0">
                <a:solidFill>
                  <a:schemeClr val="bg1"/>
                </a:solidFill>
                <a:effectLst>
                  <a:outerShdw blurRad="38100" dist="38100" dir="2700000" algn="tl">
                    <a:srgbClr val="000000">
                      <a:alpha val="43137"/>
                    </a:srgbClr>
                  </a:outerShdw>
                </a:effectLst>
              </a:rPr>
              <a:t>… </a:t>
            </a:r>
            <a:endParaRPr lang="ru-RU" sz="2800" b="1"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4219823" y="2504916"/>
            <a:ext cx="2304256" cy="523220"/>
          </a:xfrm>
          <a:prstGeom prst="rect">
            <a:avLst/>
          </a:prstGeom>
          <a:noFill/>
          <a:ln>
            <a:noFill/>
          </a:ln>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uk-UA" sz="2800" b="1" dirty="0" smtClean="0">
                <a:solidFill>
                  <a:srgbClr val="FFFF00"/>
                </a:solidFill>
                <a:effectLst>
                  <a:outerShdw blurRad="38100" dist="38100" dir="2700000" algn="tl">
                    <a:srgbClr val="000000">
                      <a:alpha val="43137"/>
                    </a:srgbClr>
                  </a:outerShdw>
                </a:effectLst>
              </a:rPr>
              <a:t>Батьківщина</a:t>
            </a:r>
            <a:endParaRPr lang="ru-RU" sz="2800" b="1" dirty="0">
              <a:solidFill>
                <a:srgbClr val="FFFF00"/>
              </a:solidFill>
              <a:effectLst>
                <a:outerShdw blurRad="38100" dist="38100" dir="2700000" algn="tl">
                  <a:srgbClr val="000000">
                    <a:alpha val="43137"/>
                  </a:srgbClr>
                </a:outerShdw>
              </a:effectLst>
            </a:endParaRPr>
          </a:p>
        </p:txBody>
      </p:sp>
      <p:sp>
        <p:nvSpPr>
          <p:cNvPr id="11" name="TextBox 10"/>
          <p:cNvSpPr txBox="1"/>
          <p:nvPr/>
        </p:nvSpPr>
        <p:spPr>
          <a:xfrm>
            <a:off x="969659" y="3194531"/>
            <a:ext cx="5554420" cy="954107"/>
          </a:xfrm>
          <a:prstGeom prst="rect">
            <a:avLst/>
          </a:prstGeom>
          <a:solidFill>
            <a:srgbClr val="FFC000"/>
          </a:solidFill>
        </p:spPr>
        <p:style>
          <a:lnRef idx="3">
            <a:schemeClr val="lt1"/>
          </a:lnRef>
          <a:fillRef idx="1">
            <a:schemeClr val="accent4"/>
          </a:fillRef>
          <a:effectRef idx="1">
            <a:schemeClr val="accent4"/>
          </a:effectRef>
          <a:fontRef idx="minor">
            <a:schemeClr val="lt1"/>
          </a:fontRef>
        </p:style>
        <p:txBody>
          <a:bodyPr wrap="square" rtlCol="0">
            <a:spAutoFit/>
          </a:bodyPr>
          <a:lstStyle/>
          <a:p>
            <a:r>
              <a:rPr lang="uk-UA" sz="2800" b="1" dirty="0">
                <a:solidFill>
                  <a:srgbClr val="002060"/>
                </a:solidFill>
                <a:effectLst>
                  <a:outerShdw blurRad="38100" dist="38100" dir="2700000" algn="tl">
                    <a:srgbClr val="000000">
                      <a:alpha val="43137"/>
                    </a:srgbClr>
                  </a:outerShdw>
                </a:effectLst>
              </a:rPr>
              <a:t>Нема кореня </a:t>
            </a:r>
            <a:r>
              <a:rPr lang="uk-UA" sz="2800" b="1" dirty="0" smtClean="0">
                <a:solidFill>
                  <a:srgbClr val="002060"/>
                </a:solidFill>
                <a:effectLst>
                  <a:outerShdw blurRad="38100" dist="38100" dir="2700000" algn="tl">
                    <a:srgbClr val="000000">
                      <a:alpha val="43137"/>
                    </a:srgbClr>
                  </a:outerShdw>
                </a:effectLst>
              </a:rPr>
              <a:t>без </a:t>
            </a:r>
            <a:r>
              <a:rPr lang="uk-UA" sz="2800" b="1" dirty="0">
                <a:solidFill>
                  <a:srgbClr val="002060"/>
                </a:solidFill>
                <a:effectLst>
                  <a:outerShdw blurRad="38100" dist="38100" dir="2700000" algn="tl">
                    <a:srgbClr val="000000">
                      <a:alpha val="43137"/>
                    </a:srgbClr>
                  </a:outerShdw>
                </a:effectLst>
              </a:rPr>
              <a:t>рослини. </a:t>
            </a:r>
          </a:p>
          <a:p>
            <a:r>
              <a:rPr lang="uk-UA" sz="2800" b="1" dirty="0">
                <a:solidFill>
                  <a:srgbClr val="002060"/>
                </a:solidFill>
                <a:effectLst>
                  <a:outerShdw blurRad="38100" dist="38100" dir="2700000" algn="tl">
                    <a:srgbClr val="000000">
                      <a:alpha val="43137"/>
                    </a:srgbClr>
                  </a:outerShdw>
                </a:effectLst>
              </a:rPr>
              <a:t>А нас, </a:t>
            </a:r>
            <a:r>
              <a:rPr lang="uk-UA" sz="2800" b="1" dirty="0" smtClean="0">
                <a:solidFill>
                  <a:srgbClr val="002060"/>
                </a:solidFill>
                <a:effectLst>
                  <a:outerShdw blurRad="38100" dist="38100" dir="2700000" algn="tl">
                    <a:srgbClr val="000000">
                      <a:alpha val="43137"/>
                    </a:srgbClr>
                  </a:outerShdw>
                </a:effectLst>
              </a:rPr>
              <a:t>людей, без </a:t>
            </a:r>
            <a:r>
              <a:rPr lang="uk-UA" sz="2800" b="1" dirty="0">
                <a:solidFill>
                  <a:srgbClr val="002060"/>
                </a:solidFill>
                <a:effectLst>
                  <a:outerShdw blurRad="38100" dist="38100" dir="2700000" algn="tl">
                    <a:srgbClr val="000000">
                      <a:alpha val="43137"/>
                    </a:srgbClr>
                  </a:outerShdw>
                </a:effectLst>
              </a:rPr>
              <a:t>….</a:t>
            </a:r>
          </a:p>
        </p:txBody>
      </p:sp>
      <p:sp>
        <p:nvSpPr>
          <p:cNvPr id="14" name="TextBox 13"/>
          <p:cNvSpPr txBox="1"/>
          <p:nvPr/>
        </p:nvSpPr>
        <p:spPr>
          <a:xfrm>
            <a:off x="3908351" y="3625418"/>
            <a:ext cx="2615728" cy="523220"/>
          </a:xfrm>
          <a:prstGeom prst="rect">
            <a:avLst/>
          </a:prstGeom>
          <a:noFill/>
          <a:ln>
            <a:noFill/>
          </a:ln>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uk-UA" sz="2800" b="1" dirty="0" smtClean="0">
                <a:solidFill>
                  <a:srgbClr val="002060"/>
                </a:solidFill>
                <a:effectLst>
                  <a:outerShdw blurRad="38100" dist="38100" dir="2700000" algn="tl">
                    <a:srgbClr val="000000">
                      <a:alpha val="43137"/>
                    </a:srgbClr>
                  </a:outerShdw>
                </a:effectLst>
              </a:rPr>
              <a:t>Батьківщини</a:t>
            </a:r>
            <a:endParaRPr lang="ru-RU" sz="2800" b="1" dirty="0">
              <a:solidFill>
                <a:srgbClr val="002060"/>
              </a:solidFill>
              <a:effectLst>
                <a:outerShdw blurRad="38100" dist="38100" dir="2700000" algn="tl">
                  <a:srgbClr val="000000">
                    <a:alpha val="43137"/>
                  </a:srgbClr>
                </a:outerShdw>
              </a:effectLst>
            </a:endParaRPr>
          </a:p>
        </p:txBody>
      </p:sp>
      <p:pic>
        <p:nvPicPr>
          <p:cNvPr id="15" name="Picture 2" descr="Поле Пшеницы. Футаж GIF | Gfyca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580302" y="1485579"/>
            <a:ext cx="4552289" cy="256189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005918" y="5302002"/>
            <a:ext cx="8733917" cy="746358"/>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uk-UA" sz="3200" b="1" dirty="0" smtClean="0">
                <a:solidFill>
                  <a:srgbClr val="FFFF00"/>
                </a:solidFill>
                <a:effectLst>
                  <a:outerShdw blurRad="38100" dist="38100" dir="2700000" algn="tl">
                    <a:srgbClr val="000000">
                      <a:alpha val="43137"/>
                    </a:srgbClr>
                  </a:outerShdw>
                </a:effectLst>
              </a:rPr>
              <a:t>Земля – </a:t>
            </a:r>
            <a:r>
              <a:rPr lang="uk-UA" sz="3200" b="1" dirty="0" err="1" smtClean="0">
                <a:solidFill>
                  <a:srgbClr val="FFFF00"/>
                </a:solidFill>
                <a:effectLst>
                  <a:outerShdw blurRad="38100" dist="38100" dir="2700000" algn="tl">
                    <a:srgbClr val="000000">
                      <a:alpha val="43137"/>
                    </a:srgbClr>
                  </a:outerShdw>
                </a:effectLst>
              </a:rPr>
              <a:t>цекнига,уякійісторіятвогонароду</a:t>
            </a:r>
            <a:r>
              <a:rPr lang="uk-UA" sz="3200" b="1" dirty="0">
                <a:solidFill>
                  <a:srgbClr val="FFFF00"/>
                </a:solidFill>
                <a:effectLst>
                  <a:outerShdw blurRad="38100" dist="38100" dir="2700000" algn="tl">
                    <a:srgbClr val="000000">
                      <a:alpha val="43137"/>
                    </a:srgbClr>
                  </a:outerShdw>
                </a:effectLst>
              </a:rPr>
              <a:t>…</a:t>
            </a:r>
            <a:endParaRPr lang="ru-RU" sz="3200" b="1" dirty="0">
              <a:solidFill>
                <a:schemeClr val="bg1"/>
              </a:solidFill>
              <a:effectLst>
                <a:outerShdw blurRad="38100" dist="38100" dir="2700000" algn="tl">
                  <a:srgbClr val="000000">
                    <a:alpha val="43137"/>
                  </a:srgbClr>
                </a:outerShdw>
              </a:effectLst>
            </a:endParaRPr>
          </a:p>
          <a:p>
            <a:pPr algn="ctr"/>
            <a:endParaRPr lang="uk-UA" sz="1050" b="1" dirty="0">
              <a:solidFill>
                <a:srgbClr val="FFFF00"/>
              </a:solidFill>
            </a:endParaRPr>
          </a:p>
        </p:txBody>
      </p:sp>
      <p:sp>
        <p:nvSpPr>
          <p:cNvPr id="17" name="TextBox 16"/>
          <p:cNvSpPr txBox="1"/>
          <p:nvPr/>
        </p:nvSpPr>
        <p:spPr>
          <a:xfrm>
            <a:off x="1000528" y="5302002"/>
            <a:ext cx="8733917" cy="746358"/>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uk-UA" sz="3200" b="1" dirty="0" smtClean="0">
                <a:solidFill>
                  <a:srgbClr val="FFFF00"/>
                </a:solidFill>
                <a:effectLst>
                  <a:outerShdw blurRad="38100" dist="38100" dir="2700000" algn="tl">
                    <a:srgbClr val="000000">
                      <a:alpha val="43137"/>
                    </a:srgbClr>
                  </a:outerShdw>
                </a:effectLst>
              </a:rPr>
              <a:t>Земля – це книга, у якій історія твого народу</a:t>
            </a:r>
            <a:r>
              <a:rPr lang="uk-UA" sz="3200" b="1" dirty="0">
                <a:solidFill>
                  <a:srgbClr val="FFFF00"/>
                </a:solidFill>
                <a:effectLst>
                  <a:outerShdw blurRad="38100" dist="38100" dir="2700000" algn="tl">
                    <a:srgbClr val="000000">
                      <a:alpha val="43137"/>
                    </a:srgbClr>
                  </a:outerShdw>
                </a:effectLst>
              </a:rPr>
              <a:t>…</a:t>
            </a:r>
            <a:endParaRPr lang="ru-RU" sz="3200" b="1" dirty="0">
              <a:solidFill>
                <a:schemeClr val="bg1"/>
              </a:solidFill>
              <a:effectLst>
                <a:outerShdw blurRad="38100" dist="38100" dir="2700000" algn="tl">
                  <a:srgbClr val="000000">
                    <a:alpha val="43137"/>
                  </a:srgbClr>
                </a:outerShdw>
              </a:effectLst>
            </a:endParaRPr>
          </a:p>
          <a:p>
            <a:pPr algn="ctr"/>
            <a:endParaRPr lang="uk-UA" sz="1050" b="1" dirty="0">
              <a:solidFill>
                <a:srgbClr val="FFFF00"/>
              </a:solidFill>
            </a:endParaRPr>
          </a:p>
        </p:txBody>
      </p:sp>
      <p:sp>
        <p:nvSpPr>
          <p:cNvPr id="18" name="Прямоугольник 17"/>
          <p:cNvSpPr/>
          <p:nvPr/>
        </p:nvSpPr>
        <p:spPr>
          <a:xfrm>
            <a:off x="1005918" y="4347683"/>
            <a:ext cx="8732066" cy="882311"/>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uk-UA" sz="2800" b="1" dirty="0" smtClean="0">
                <a:solidFill>
                  <a:schemeClr val="accent6">
                    <a:lumMod val="75000"/>
                  </a:schemeClr>
                </a:solidFill>
              </a:rPr>
              <a:t>Роз'єднайте слова і прочитайте </a:t>
            </a:r>
            <a:r>
              <a:rPr lang="uk-UA" sz="2800" b="1" dirty="0">
                <a:solidFill>
                  <a:schemeClr val="accent6">
                    <a:lumMod val="75000"/>
                  </a:schemeClr>
                </a:solidFill>
              </a:rPr>
              <a:t>вислів Дмитра Білоуса</a:t>
            </a:r>
            <a:r>
              <a:rPr lang="uk-UA" sz="2800" b="1" dirty="0" smtClean="0">
                <a:solidFill>
                  <a:schemeClr val="accent6">
                    <a:lumMod val="75000"/>
                  </a:schemeClr>
                </a:solidFill>
              </a:rPr>
              <a:t>.</a:t>
            </a:r>
          </a:p>
          <a:p>
            <a:pPr algn="ctr"/>
            <a:r>
              <a:rPr lang="uk-UA" sz="2800" b="1" dirty="0" smtClean="0">
                <a:solidFill>
                  <a:schemeClr val="accent6">
                    <a:lumMod val="75000"/>
                  </a:schemeClr>
                </a:solidFill>
              </a:rPr>
              <a:t>Як ви його розумієте?</a:t>
            </a:r>
            <a:endParaRPr lang="uk-UA" sz="2800" b="1" dirty="0">
              <a:solidFill>
                <a:schemeClr val="accent6">
                  <a:lumMod val="75000"/>
                </a:schemeClr>
              </a:solidFill>
            </a:endParaRPr>
          </a:p>
        </p:txBody>
      </p:sp>
    </p:spTree>
    <p:extLst>
      <p:ext uri="{BB962C8B-B14F-4D97-AF65-F5344CB8AC3E}">
        <p14:creationId xmlns:p14="http://schemas.microsoft.com/office/powerpoint/2010/main" val="24241643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up)">
                                      <p:cBhvr>
                                        <p:cTn id="22" dur="500"/>
                                        <p:tgtEl>
                                          <p:spTgt spid="18"/>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up)">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up)">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4" grpId="0"/>
      <p:bldP spid="16" grpId="0" animBg="1"/>
      <p:bldP spid="17"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907455" y="477466"/>
            <a:ext cx="10297144" cy="686513"/>
          </a:xfrm>
          <a:prstGeom prst="round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uk-UA" sz="4000" b="1" dirty="0"/>
              <a:t>Повідомлення теми </a:t>
            </a:r>
            <a:r>
              <a:rPr lang="uk-UA" sz="4000" b="1" dirty="0" smtClean="0"/>
              <a:t>уроку</a:t>
            </a:r>
            <a:endParaRPr lang="uk-UA" sz="4000" b="1" dirty="0">
              <a:solidFill>
                <a:schemeClr val="bg1"/>
              </a:solidFill>
            </a:endParaRPr>
          </a:p>
        </p:txBody>
      </p:sp>
      <p:sp>
        <p:nvSpPr>
          <p:cNvPr id="32778" name="AutoShape 10" descr="любители книг | Школьные темы, Дети"/>
          <p:cNvSpPr>
            <a:spLocks noChangeAspect="1" noChangeArrowheads="1"/>
          </p:cNvSpPr>
          <p:nvPr/>
        </p:nvSpPr>
        <p:spPr bwMode="auto">
          <a:xfrm>
            <a:off x="155474" y="-144496"/>
            <a:ext cx="304602" cy="304872"/>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050" name="Picture 2" descr="D:\Картинки до тестів\!!!!Эсмира_512х512\_free_2024-01-13-17-28-32_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771" y="1262080"/>
            <a:ext cx="3635507" cy="3638719"/>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4867895" y="1262080"/>
            <a:ext cx="6336704" cy="4031873"/>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ru-RU" sz="3200" b="1" dirty="0" smtClean="0">
                <a:solidFill>
                  <a:schemeClr val="bg1"/>
                </a:solidFill>
                <a:effectLst>
                  <a:outerShdw blurRad="38100" dist="38100" dir="2700000" algn="tl">
                    <a:srgbClr val="000000">
                      <a:alpha val="43137"/>
                    </a:srgbClr>
                  </a:outerShdw>
                </a:effectLst>
              </a:rPr>
              <a:t>     </a:t>
            </a:r>
            <a:r>
              <a:rPr lang="uk-UA" sz="3200" b="1" dirty="0">
                <a:solidFill>
                  <a:schemeClr val="bg1"/>
                </a:solidFill>
                <a:effectLst>
                  <a:outerShdw blurRad="38100" dist="38100" dir="2700000" algn="tl">
                    <a:srgbClr val="000000">
                      <a:alpha val="43137"/>
                    </a:srgbClr>
                  </a:outerShdw>
                </a:effectLst>
              </a:rPr>
              <a:t>Сьогодні на </a:t>
            </a:r>
            <a:r>
              <a:rPr lang="uk-UA" sz="3200" b="1" dirty="0" smtClean="0">
                <a:solidFill>
                  <a:schemeClr val="bg1"/>
                </a:solidFill>
                <a:effectLst>
                  <a:outerShdw blurRad="38100" dist="38100" dir="2700000" algn="tl">
                    <a:srgbClr val="000000">
                      <a:alpha val="43137"/>
                    </a:srgbClr>
                  </a:outerShdw>
                </a:effectLst>
              </a:rPr>
              <a:t>уроці ви </a:t>
            </a:r>
            <a:r>
              <a:rPr lang="uk-UA" sz="3200" b="1" dirty="0">
                <a:solidFill>
                  <a:schemeClr val="bg1"/>
                </a:solidFill>
                <a:effectLst>
                  <a:outerShdw blurRad="38100" dist="38100" dir="2700000" algn="tl">
                    <a:srgbClr val="000000">
                      <a:alpha val="43137"/>
                    </a:srgbClr>
                  </a:outerShdw>
                </a:effectLst>
              </a:rPr>
              <a:t>будете </a:t>
            </a:r>
            <a:r>
              <a:rPr lang="uk-UA" sz="3200" b="1" dirty="0" smtClean="0">
                <a:solidFill>
                  <a:schemeClr val="bg1"/>
                </a:solidFill>
                <a:effectLst>
                  <a:outerShdw blurRad="38100" dist="38100" dir="2700000" algn="tl">
                    <a:srgbClr val="000000">
                      <a:alpha val="43137"/>
                    </a:srgbClr>
                  </a:outerShdw>
                </a:effectLst>
              </a:rPr>
              <a:t>продовжите </a:t>
            </a:r>
            <a:r>
              <a:rPr lang="uk-UA" sz="3200" b="1" dirty="0">
                <a:solidFill>
                  <a:schemeClr val="bg1"/>
                </a:solidFill>
                <a:effectLst>
                  <a:outerShdw blurRad="38100" dist="38100" dir="2700000" algn="tl">
                    <a:srgbClr val="000000">
                      <a:alpha val="43137"/>
                    </a:srgbClr>
                  </a:outerShdw>
                </a:effectLst>
              </a:rPr>
              <a:t>знайомитися з українськими </a:t>
            </a:r>
            <a:r>
              <a:rPr lang="uk-UA" sz="3200" b="1" dirty="0" smtClean="0">
                <a:solidFill>
                  <a:schemeClr val="bg1"/>
                </a:solidFill>
                <a:effectLst>
                  <a:outerShdw blurRad="38100" dist="38100" dir="2700000" algn="tl">
                    <a:srgbClr val="000000">
                      <a:alpha val="43137"/>
                    </a:srgbClr>
                  </a:outerShdw>
                </a:effectLst>
              </a:rPr>
              <a:t>поетами. </a:t>
            </a:r>
          </a:p>
          <a:p>
            <a:pPr algn="ctr"/>
            <a:r>
              <a:rPr lang="uk-UA" sz="3200" b="1" dirty="0" smtClean="0">
                <a:solidFill>
                  <a:schemeClr val="bg1"/>
                </a:solidFill>
                <a:effectLst>
                  <a:outerShdw blurRad="38100" dist="38100" dir="2700000" algn="tl">
                    <a:srgbClr val="000000">
                      <a:alpha val="43137"/>
                    </a:srgbClr>
                  </a:outerShdw>
                </a:effectLst>
              </a:rPr>
              <a:t>Дізнаєтеся </a:t>
            </a:r>
            <a:r>
              <a:rPr lang="uk-UA" sz="3200" b="1" dirty="0">
                <a:solidFill>
                  <a:schemeClr val="bg1"/>
                </a:solidFill>
                <a:effectLst>
                  <a:outerShdw blurRad="38100" dist="38100" dir="2700000" algn="tl">
                    <a:srgbClr val="000000">
                      <a:alpha val="43137"/>
                    </a:srgbClr>
                  </a:outerShdw>
                </a:effectLst>
              </a:rPr>
              <a:t>про Всеукраїнський конкурс </a:t>
            </a:r>
            <a:r>
              <a:rPr lang="uk-UA" sz="3200" b="1" dirty="0" err="1">
                <a:solidFill>
                  <a:schemeClr val="bg1"/>
                </a:solidFill>
                <a:effectLst>
                  <a:outerShdw blurRad="38100" dist="38100" dir="2700000" algn="tl">
                    <a:srgbClr val="000000">
                      <a:alpha val="43137"/>
                    </a:srgbClr>
                  </a:outerShdw>
                </a:effectLst>
              </a:rPr>
              <a:t>фотомалюнка</a:t>
            </a:r>
            <a:r>
              <a:rPr lang="uk-UA" sz="3200" b="1" dirty="0">
                <a:solidFill>
                  <a:schemeClr val="bg1"/>
                </a:solidFill>
                <a:effectLst>
                  <a:outerShdw blurRad="38100" dist="38100" dir="2700000" algn="tl">
                    <a:srgbClr val="000000">
                      <a:alpha val="43137"/>
                    </a:srgbClr>
                  </a:outerShdw>
                </a:effectLst>
              </a:rPr>
              <a:t> «Мрійник року», організований Національною бібліотекою України для дітей</a:t>
            </a:r>
            <a:r>
              <a:rPr lang="uk-UA" sz="3200" b="1" dirty="0" smtClean="0">
                <a:solidFill>
                  <a:schemeClr val="bg1"/>
                </a:solidFill>
                <a:effectLst>
                  <a:outerShdw blurRad="38100" dist="38100" dir="2700000" algn="tl">
                    <a:srgbClr val="000000">
                      <a:alpha val="43137"/>
                    </a:srgbClr>
                  </a:outerShdw>
                </a:effectLst>
              </a:rPr>
              <a:t>.</a:t>
            </a:r>
            <a:endParaRPr lang="uk-UA"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951703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181854" y="494644"/>
            <a:ext cx="9768713" cy="702902"/>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uk-UA" sz="3600" b="1" dirty="0">
                <a:solidFill>
                  <a:schemeClr val="bg1"/>
                </a:solidFill>
              </a:rPr>
              <a:t>Знайомтесь - поетеса Наталка Поклад (1951р.н.)</a:t>
            </a:r>
          </a:p>
        </p:txBody>
      </p:sp>
      <p:sp>
        <p:nvSpPr>
          <p:cNvPr id="2" name="TextBox 1"/>
          <p:cNvSpPr txBox="1"/>
          <p:nvPr/>
        </p:nvSpPr>
        <p:spPr>
          <a:xfrm>
            <a:off x="1497544" y="1365649"/>
            <a:ext cx="5507480" cy="255454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uk-UA" sz="3200" b="1" dirty="0">
                <a:solidFill>
                  <a:srgbClr val="FFFF00"/>
                </a:solidFill>
                <a:effectLst>
                  <a:outerShdw blurRad="38100" dist="38100" dir="2700000" algn="tl">
                    <a:srgbClr val="000000">
                      <a:alpha val="43137"/>
                    </a:srgbClr>
                  </a:outerShdw>
                </a:effectLst>
              </a:rPr>
              <a:t>Наталія Іванівна </a:t>
            </a:r>
            <a:r>
              <a:rPr lang="uk-UA" sz="3200" b="1" dirty="0" smtClean="0">
                <a:solidFill>
                  <a:srgbClr val="FFFF00"/>
                </a:solidFill>
                <a:effectLst>
                  <a:outerShdw blurRad="38100" dist="38100" dir="2700000" algn="tl">
                    <a:srgbClr val="000000">
                      <a:alpha val="43137"/>
                    </a:srgbClr>
                  </a:outerShdw>
                </a:effectLst>
              </a:rPr>
              <a:t>Поклад </a:t>
            </a:r>
            <a:r>
              <a:rPr lang="uk-UA" sz="3200" b="1" dirty="0">
                <a:solidFill>
                  <a:srgbClr val="FFFF00"/>
                </a:solidFill>
                <a:effectLst>
                  <a:outerShdw blurRad="38100" dist="38100" dir="2700000" algn="tl">
                    <a:srgbClr val="000000">
                      <a:alpha val="43137"/>
                    </a:srgbClr>
                  </a:outerShdw>
                </a:effectLst>
              </a:rPr>
              <a:t>– </a:t>
            </a:r>
          </a:p>
          <a:p>
            <a:pPr algn="ctr"/>
            <a:r>
              <a:rPr lang="uk-UA" sz="3200" b="1" dirty="0">
                <a:solidFill>
                  <a:schemeClr val="bg1"/>
                </a:solidFill>
                <a:effectLst>
                  <a:outerShdw blurRad="38100" dist="38100" dir="2700000" algn="tl">
                    <a:srgbClr val="000000">
                      <a:alpha val="43137"/>
                    </a:srgbClr>
                  </a:outerShdw>
                </a:effectLst>
              </a:rPr>
              <a:t>поетеса, публіцист, педагог, громадський діяч, член Національної спілки журналістів.</a:t>
            </a:r>
            <a:r>
              <a:rPr lang="ru-RU" sz="3200" dirty="0">
                <a:effectLst>
                  <a:outerShdw blurRad="38100" dist="38100" dir="2700000" algn="tl">
                    <a:srgbClr val="000000">
                      <a:alpha val="43137"/>
                    </a:srgbClr>
                  </a:outerShdw>
                </a:effectLst>
              </a:rPr>
              <a:t> </a:t>
            </a:r>
            <a:endParaRPr lang="ru-RU" sz="3200" b="1" dirty="0">
              <a:solidFill>
                <a:schemeClr val="bg1"/>
              </a:solidFill>
              <a:effectLst>
                <a:outerShdw blurRad="38100" dist="38100" dir="2700000" algn="tl">
                  <a:srgbClr val="000000">
                    <a:alpha val="43137"/>
                  </a:srgbClr>
                </a:outerShdw>
              </a:effectLst>
            </a:endParaRPr>
          </a:p>
        </p:txBody>
      </p:sp>
      <p:pic>
        <p:nvPicPr>
          <p:cNvPr id="6" name="Picture 2" descr="КЛЮЧ - Галині Кирпі - 70!"/>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7681429" y="1365649"/>
            <a:ext cx="3269138" cy="4247406"/>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3076" name="Picture 4" descr="Наталка Поклад: поезії для дітей (ілюстровані збірки) - Мала Сторінка"/>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rot="21001024">
            <a:off x="651555" y="3835411"/>
            <a:ext cx="1907464" cy="2536161"/>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3078" name="Picture 6" descr="Купити книгу На веселій вулиці (Наталка Поклад) - 978-966-8936-90-6 |  Інтернет-магазин Yakaboo.ua"/>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val="0"/>
              </a:ext>
            </a:extLst>
          </a:blip>
          <a:srcRect l="2485" r="2696"/>
          <a:stretch/>
        </p:blipFill>
        <p:spPr bwMode="auto">
          <a:xfrm rot="1065878">
            <a:off x="5760832" y="3942503"/>
            <a:ext cx="1939933" cy="2536161"/>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3080" name="Picture 8" descr="Ластівчин привіт (Наталка Поклад) купить книгу в Киеве и Украине. ISBN  978-966-8936-91-3"/>
          <p:cNvPicPr>
            <a:picLocks noChangeAspect="1" noChangeArrowheads="1"/>
          </p:cNvPicPr>
          <p:nvPr/>
        </p:nvPicPr>
        <p:blipFill>
          <a:blip r:embed="rId8">
            <a:extLst>
              <a:ext uri="{BEBA8EAE-BF5A-486C-A8C5-ECC9F3942E4B}">
                <a14:imgProps xmlns:a14="http://schemas.microsoft.com/office/drawing/2010/main">
                  <a14:imgLayer r:embed="rId9">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185223" y="3981545"/>
            <a:ext cx="1939933" cy="2536161"/>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88601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181854" y="494644"/>
            <a:ext cx="9768713" cy="702902"/>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uk-UA" sz="3600" b="1" dirty="0">
                <a:solidFill>
                  <a:schemeClr val="bg1"/>
                </a:solidFill>
              </a:rPr>
              <a:t>Знайомтесь - поетеса Наталка Поклад (1951р.н.)</a:t>
            </a:r>
          </a:p>
        </p:txBody>
      </p:sp>
      <p:sp>
        <p:nvSpPr>
          <p:cNvPr id="2" name="TextBox 1"/>
          <p:cNvSpPr txBox="1"/>
          <p:nvPr/>
        </p:nvSpPr>
        <p:spPr>
          <a:xfrm>
            <a:off x="6100542" y="1485578"/>
            <a:ext cx="5320081" cy="353943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buNone/>
            </a:pPr>
            <a:r>
              <a:rPr lang="uk-UA" sz="3200" b="1" dirty="0"/>
              <a:t>Наталка Поклад народилася у 1951 р. на </a:t>
            </a:r>
            <a:r>
              <a:rPr lang="uk-UA" sz="3200" b="1" dirty="0" err="1"/>
              <a:t>Вінничині</a:t>
            </a:r>
            <a:r>
              <a:rPr lang="uk-UA" sz="3200" b="1" dirty="0"/>
              <a:t>. Вона і письменниця, і публіцист, і перекладач. За свою творчість отримала декілька </a:t>
            </a:r>
            <a:r>
              <a:rPr lang="uk-UA" sz="3200" b="1" dirty="0" smtClean="0"/>
              <a:t>літературних </a:t>
            </a:r>
            <a:r>
              <a:rPr lang="uk-UA" sz="3200" b="1" dirty="0"/>
              <a:t>премій. Має багато збірок віршів.</a:t>
            </a:r>
            <a:endParaRPr lang="ru-RU" sz="3200" b="1" dirty="0"/>
          </a:p>
        </p:txBody>
      </p:sp>
      <p:pic>
        <p:nvPicPr>
          <p:cNvPr id="11" name="Picture 2" descr="Весела Абетка. Читанка. Наталка ПОКЛАД ЧИТАЄ СВОЇ ВІРШІ ДЛЯ ДІТЕЙ"/>
          <p:cNvPicPr>
            <a:picLocks noChangeAspect="1" noChangeArrowheads="1"/>
          </p:cNvPicPr>
          <p:nvPr/>
        </p:nvPicPr>
        <p:blipFill>
          <a:blip r:embed="rId2"/>
          <a:srcRect/>
          <a:stretch>
            <a:fillRect/>
          </a:stretch>
        </p:blipFill>
        <p:spPr bwMode="auto">
          <a:xfrm>
            <a:off x="835447" y="1342133"/>
            <a:ext cx="5128469" cy="3826319"/>
          </a:xfrm>
          <a:prstGeom prst="rect">
            <a:avLst/>
          </a:prstGeom>
          <a:noFill/>
        </p:spPr>
      </p:pic>
    </p:spTree>
    <p:extLst>
      <p:ext uri="{BB962C8B-B14F-4D97-AF65-F5344CB8AC3E}">
        <p14:creationId xmlns:p14="http://schemas.microsoft.com/office/powerpoint/2010/main" val="16080635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976804" y="405459"/>
            <a:ext cx="10155787" cy="648072"/>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uk-UA" sz="3600" b="1" dirty="0">
                <a:solidFill>
                  <a:schemeClr val="bg1"/>
                </a:solidFill>
              </a:rPr>
              <a:t>Прочитайте слова, правильно </a:t>
            </a:r>
            <a:r>
              <a:rPr lang="uk-UA" sz="3600" b="1" dirty="0" err="1">
                <a:solidFill>
                  <a:schemeClr val="bg1"/>
                </a:solidFill>
              </a:rPr>
              <a:t>ставте</a:t>
            </a:r>
            <a:r>
              <a:rPr lang="uk-UA" sz="3600" b="1" dirty="0">
                <a:solidFill>
                  <a:schemeClr val="bg1"/>
                </a:solidFill>
              </a:rPr>
              <a:t> наголос</a:t>
            </a:r>
            <a:r>
              <a:rPr lang="uk-UA" sz="3600" b="1" dirty="0" smtClean="0">
                <a:solidFill>
                  <a:schemeClr val="bg1"/>
                </a:solidFill>
              </a:rPr>
              <a:t>.</a:t>
            </a:r>
            <a:endParaRPr lang="uk-UA" sz="3600" b="1" dirty="0">
              <a:solidFill>
                <a:schemeClr val="bg1"/>
              </a:solidFill>
            </a:endParaRPr>
          </a:p>
        </p:txBody>
      </p:sp>
      <p:sp>
        <p:nvSpPr>
          <p:cNvPr id="11" name="Заголовок 1"/>
          <p:cNvSpPr txBox="1">
            <a:spLocks/>
          </p:cNvSpPr>
          <p:nvPr>
            <p:custDataLst>
              <p:tags r:id="rId1"/>
            </p:custDataLst>
          </p:nvPr>
        </p:nvSpPr>
        <p:spPr bwMode="auto">
          <a:xfrm>
            <a:off x="1123479" y="1232753"/>
            <a:ext cx="3024336" cy="4213265"/>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anchor="ctr"/>
          <a:lstStyle/>
          <a:p>
            <a:pPr algn="ctr" eaLnBrk="0" hangingPunct="0">
              <a:defRPr/>
            </a:pPr>
            <a:r>
              <a:rPr lang="uk-UA" sz="3600" b="1" dirty="0">
                <a:solidFill>
                  <a:schemeClr val="bg1"/>
                </a:solidFill>
              </a:rPr>
              <a:t>Богд</a:t>
            </a:r>
            <a:r>
              <a:rPr lang="uk-UA" sz="3600" b="1" dirty="0">
                <a:solidFill>
                  <a:srgbClr val="FFFF00"/>
                </a:solidFill>
              </a:rPr>
              <a:t>а</a:t>
            </a:r>
            <a:r>
              <a:rPr lang="uk-UA" sz="3600" b="1" dirty="0">
                <a:solidFill>
                  <a:schemeClr val="bg1"/>
                </a:solidFill>
              </a:rPr>
              <a:t>нівці</a:t>
            </a:r>
          </a:p>
          <a:p>
            <a:pPr algn="ctr" eaLnBrk="0" hangingPunct="0">
              <a:defRPr/>
            </a:pPr>
            <a:r>
              <a:rPr lang="uk-UA" sz="3600" b="1" dirty="0">
                <a:solidFill>
                  <a:schemeClr val="bg1"/>
                </a:solidFill>
              </a:rPr>
              <a:t>Петр</a:t>
            </a:r>
            <a:r>
              <a:rPr lang="uk-UA" sz="3600" b="1" dirty="0">
                <a:solidFill>
                  <a:srgbClr val="FFFF00"/>
                </a:solidFill>
              </a:rPr>
              <a:t>і</a:t>
            </a:r>
            <a:r>
              <a:rPr lang="uk-UA" sz="3600" b="1" dirty="0">
                <a:solidFill>
                  <a:schemeClr val="bg1"/>
                </a:solidFill>
              </a:rPr>
              <a:t>вці</a:t>
            </a:r>
          </a:p>
          <a:p>
            <a:pPr algn="ctr" eaLnBrk="0" hangingPunct="0">
              <a:defRPr/>
            </a:pPr>
            <a:r>
              <a:rPr lang="uk-UA" sz="3600" b="1" dirty="0" err="1">
                <a:solidFill>
                  <a:srgbClr val="FFFF00"/>
                </a:solidFill>
              </a:rPr>
              <a:t>Ю</a:t>
            </a:r>
            <a:r>
              <a:rPr lang="uk-UA" sz="3600" b="1" dirty="0" err="1">
                <a:solidFill>
                  <a:schemeClr val="bg1"/>
                </a:solidFill>
              </a:rPr>
              <a:t>рківці</a:t>
            </a:r>
            <a:endParaRPr lang="uk-UA" sz="3600" b="1" dirty="0">
              <a:solidFill>
                <a:schemeClr val="bg1"/>
              </a:solidFill>
            </a:endParaRPr>
          </a:p>
          <a:p>
            <a:pPr algn="ctr" eaLnBrk="0" hangingPunct="0">
              <a:defRPr/>
            </a:pPr>
            <a:r>
              <a:rPr lang="uk-UA" sz="3600" b="1" dirty="0" err="1">
                <a:solidFill>
                  <a:schemeClr val="bg1"/>
                </a:solidFill>
              </a:rPr>
              <a:t>Григ</a:t>
            </a:r>
            <a:r>
              <a:rPr lang="uk-UA" sz="3600" b="1" dirty="0" err="1">
                <a:solidFill>
                  <a:srgbClr val="FFFF00"/>
                </a:solidFill>
              </a:rPr>
              <a:t>о</a:t>
            </a:r>
            <a:r>
              <a:rPr lang="uk-UA" sz="3600" b="1" dirty="0" err="1">
                <a:solidFill>
                  <a:schemeClr val="bg1"/>
                </a:solidFill>
              </a:rPr>
              <a:t>рівці</a:t>
            </a:r>
            <a:endParaRPr lang="uk-UA" sz="3600" b="1" dirty="0">
              <a:solidFill>
                <a:schemeClr val="bg1"/>
              </a:solidFill>
            </a:endParaRPr>
          </a:p>
          <a:p>
            <a:pPr algn="ctr" eaLnBrk="0" hangingPunct="0">
              <a:defRPr/>
            </a:pPr>
            <a:r>
              <a:rPr lang="uk-UA" sz="3600" b="1" dirty="0" err="1">
                <a:solidFill>
                  <a:schemeClr val="bg1"/>
                </a:solidFill>
              </a:rPr>
              <a:t>Наст</a:t>
            </a:r>
            <a:r>
              <a:rPr lang="uk-UA" sz="3600" b="1" dirty="0" err="1">
                <a:solidFill>
                  <a:srgbClr val="FFFF00"/>
                </a:solidFill>
              </a:rPr>
              <a:t>а</a:t>
            </a:r>
            <a:r>
              <a:rPr lang="uk-UA" sz="3600" b="1" dirty="0" err="1">
                <a:solidFill>
                  <a:schemeClr val="bg1"/>
                </a:solidFill>
              </a:rPr>
              <a:t>шки</a:t>
            </a:r>
            <a:endParaRPr lang="uk-UA" sz="3600" b="1" dirty="0">
              <a:solidFill>
                <a:schemeClr val="bg1"/>
              </a:solidFill>
            </a:endParaRPr>
          </a:p>
          <a:p>
            <a:pPr algn="ctr" eaLnBrk="0" hangingPunct="0">
              <a:defRPr/>
            </a:pPr>
            <a:r>
              <a:rPr lang="uk-UA" sz="3600" b="1" dirty="0" err="1">
                <a:solidFill>
                  <a:schemeClr val="bg1"/>
                </a:solidFill>
              </a:rPr>
              <a:t>Єлизав</a:t>
            </a:r>
            <a:r>
              <a:rPr lang="uk-UA" sz="3600" b="1" dirty="0" err="1">
                <a:solidFill>
                  <a:srgbClr val="FFFF00"/>
                </a:solidFill>
              </a:rPr>
              <a:t>е</a:t>
            </a:r>
            <a:r>
              <a:rPr lang="uk-UA" sz="3600" b="1" dirty="0" err="1">
                <a:solidFill>
                  <a:schemeClr val="bg1"/>
                </a:solidFill>
              </a:rPr>
              <a:t>тівка</a:t>
            </a:r>
            <a:endParaRPr lang="uk-UA" sz="3600" b="1" dirty="0">
              <a:solidFill>
                <a:schemeClr val="bg1"/>
              </a:solidFill>
            </a:endParaRPr>
          </a:p>
          <a:p>
            <a:pPr algn="ctr" eaLnBrk="0" hangingPunct="0">
              <a:defRPr/>
            </a:pPr>
            <a:r>
              <a:rPr lang="uk-UA" sz="3600" b="1" dirty="0" err="1">
                <a:solidFill>
                  <a:schemeClr val="bg1"/>
                </a:solidFill>
              </a:rPr>
              <a:t>Ол</a:t>
            </a:r>
            <a:r>
              <a:rPr lang="uk-UA" sz="3600" b="1" dirty="0" err="1">
                <a:solidFill>
                  <a:srgbClr val="FFFF00"/>
                </a:solidFill>
              </a:rPr>
              <a:t>е</a:t>
            </a:r>
            <a:r>
              <a:rPr lang="uk-UA" sz="3600" b="1" dirty="0" err="1">
                <a:solidFill>
                  <a:schemeClr val="bg1"/>
                </a:solidFill>
              </a:rPr>
              <a:t>нівка</a:t>
            </a:r>
            <a:endParaRPr lang="uk-UA" sz="3600" b="1" dirty="0">
              <a:solidFill>
                <a:schemeClr val="bg1"/>
              </a:solidFill>
            </a:endParaRPr>
          </a:p>
        </p:txBody>
      </p:sp>
      <p:sp>
        <p:nvSpPr>
          <p:cNvPr id="28" name="Заголовок 1"/>
          <p:cNvSpPr txBox="1">
            <a:spLocks/>
          </p:cNvSpPr>
          <p:nvPr>
            <p:custDataLst>
              <p:tags r:id="rId2"/>
            </p:custDataLst>
          </p:nvPr>
        </p:nvSpPr>
        <p:spPr bwMode="auto">
          <a:xfrm>
            <a:off x="1123480" y="5761460"/>
            <a:ext cx="9758230" cy="576064"/>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nchor="ctr"/>
          <a:lstStyle/>
          <a:p>
            <a:pPr algn="ctr" eaLnBrk="0" hangingPunct="0">
              <a:defRPr/>
            </a:pPr>
            <a:r>
              <a:rPr lang="ru-RU" sz="3200" b="1" dirty="0" smtClean="0">
                <a:solidFill>
                  <a:schemeClr val="accent6">
                    <a:lumMod val="75000"/>
                  </a:schemeClr>
                </a:solidFill>
              </a:rPr>
              <a:t>На вашу думку, де </a:t>
            </a:r>
            <a:r>
              <a:rPr lang="ru-RU" sz="3200" b="1" dirty="0">
                <a:solidFill>
                  <a:schemeClr val="accent6">
                    <a:lumMod val="75000"/>
                  </a:schemeClr>
                </a:solidFill>
              </a:rPr>
              <a:t>краще </a:t>
            </a:r>
            <a:r>
              <a:rPr lang="ru-RU" sz="3200" b="1" dirty="0" err="1">
                <a:solidFill>
                  <a:schemeClr val="accent6">
                    <a:lumMod val="75000"/>
                  </a:schemeClr>
                </a:solidFill>
              </a:rPr>
              <a:t>жити</a:t>
            </a:r>
            <a:r>
              <a:rPr lang="ru-RU" sz="3200" b="1" dirty="0">
                <a:solidFill>
                  <a:schemeClr val="accent6">
                    <a:lumMod val="75000"/>
                  </a:schemeClr>
                </a:solidFill>
              </a:rPr>
              <a:t>: у </a:t>
            </a:r>
            <a:r>
              <a:rPr lang="ru-RU" sz="3200" b="1" dirty="0" err="1">
                <a:solidFill>
                  <a:schemeClr val="accent6">
                    <a:lumMod val="75000"/>
                  </a:schemeClr>
                </a:solidFill>
              </a:rPr>
              <a:t>селі</a:t>
            </a:r>
            <a:r>
              <a:rPr lang="ru-RU" sz="3200" b="1" dirty="0">
                <a:solidFill>
                  <a:schemeClr val="accent6">
                    <a:lumMod val="75000"/>
                  </a:schemeClr>
                </a:solidFill>
              </a:rPr>
              <a:t> чи у місті? </a:t>
            </a:r>
            <a:endParaRPr lang="uk-UA" sz="3200" b="1" dirty="0">
              <a:solidFill>
                <a:schemeClr val="accent6">
                  <a:lumMod val="75000"/>
                </a:schemeClr>
              </a:solidFill>
            </a:endParaRPr>
          </a:p>
        </p:txBody>
      </p:sp>
      <p:pic>
        <p:nvPicPr>
          <p:cNvPr id="9" name="Picture 2" descr="Ілюстрована збірка дитячих віршів Наталки Поклад &quot;На веселій вулиці&quot; - Мала  Сторінка"/>
          <p:cNvPicPr>
            <a:picLocks noChangeAspect="1" noChangeArrowheads="1"/>
          </p:cNvPicPr>
          <p:nvPr/>
        </p:nvPicPr>
        <p:blipFill>
          <a:blip r:embed="rId4"/>
          <a:srcRect/>
          <a:stretch>
            <a:fillRect/>
          </a:stretch>
        </p:blipFill>
        <p:spPr bwMode="auto">
          <a:xfrm>
            <a:off x="4363839" y="1126366"/>
            <a:ext cx="6529366" cy="4657893"/>
          </a:xfrm>
          <a:prstGeom prst="rect">
            <a:avLst/>
          </a:prstGeom>
          <a:noFill/>
        </p:spPr>
      </p:pic>
    </p:spTree>
    <p:extLst>
      <p:ext uri="{BB962C8B-B14F-4D97-AF65-F5344CB8AC3E}">
        <p14:creationId xmlns:p14="http://schemas.microsoft.com/office/powerpoint/2010/main" val="19257060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051471" y="405458"/>
            <a:ext cx="10133980" cy="558886"/>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uk-UA" sz="3600" b="1" dirty="0" smtClean="0">
                <a:solidFill>
                  <a:schemeClr val="bg1"/>
                </a:solidFill>
              </a:rPr>
              <a:t>Наталка </a:t>
            </a:r>
            <a:r>
              <a:rPr lang="uk-UA" sz="3600" b="1" dirty="0">
                <a:solidFill>
                  <a:schemeClr val="bg1"/>
                </a:solidFill>
              </a:rPr>
              <a:t>Поклад «Гарно жити у селі</a:t>
            </a:r>
            <a:r>
              <a:rPr lang="uk-UA" sz="3600" b="1" dirty="0" smtClean="0">
                <a:solidFill>
                  <a:schemeClr val="bg1"/>
                </a:solidFill>
              </a:rPr>
              <a:t>…» </a:t>
            </a:r>
            <a:endParaRPr lang="uk-UA" sz="3600" b="1" dirty="0">
              <a:solidFill>
                <a:schemeClr val="bg1"/>
              </a:solidFill>
            </a:endParaRPr>
          </a:p>
        </p:txBody>
      </p:sp>
      <p:sp>
        <p:nvSpPr>
          <p:cNvPr id="9" name="Прямоугольник 4">
            <a:extLst>
              <a:ext uri="{FF2B5EF4-FFF2-40B4-BE49-F238E27FC236}">
                <a16:creationId xmlns="" xmlns:a16="http://schemas.microsoft.com/office/drawing/2014/main" id="{41300D0C-EC34-4515-9E3A-6F0DC297E5C1}"/>
              </a:ext>
            </a:extLst>
          </p:cNvPr>
          <p:cNvSpPr/>
          <p:nvPr/>
        </p:nvSpPr>
        <p:spPr>
          <a:xfrm>
            <a:off x="-24584" y="5806058"/>
            <a:ext cx="1077998" cy="1018653"/>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uk-UA" sz="1400" b="1" dirty="0">
                <a:solidFill>
                  <a:schemeClr val="bg1"/>
                </a:solidFill>
              </a:rPr>
              <a:t>Підручник.</a:t>
            </a:r>
          </a:p>
          <a:p>
            <a:pPr algn="ctr"/>
            <a:r>
              <a:rPr lang="uk-UA" sz="1400" b="1" dirty="0">
                <a:solidFill>
                  <a:schemeClr val="bg1"/>
                </a:solidFill>
              </a:rPr>
              <a:t>Сторінка</a:t>
            </a:r>
          </a:p>
          <a:p>
            <a:pPr algn="ctr"/>
            <a:r>
              <a:rPr lang="uk-UA" sz="2800" b="1" dirty="0" smtClean="0">
                <a:solidFill>
                  <a:schemeClr val="bg1"/>
                </a:solidFill>
              </a:rPr>
              <a:t>87</a:t>
            </a:r>
            <a:endParaRPr lang="ru-RU" sz="2800" b="1" dirty="0">
              <a:solidFill>
                <a:schemeClr val="bg1"/>
              </a:solidFill>
            </a:endParaRPr>
          </a:p>
        </p:txBody>
      </p:sp>
      <p:pic>
        <p:nvPicPr>
          <p:cNvPr id="1026" name="Picture 2" descr="D:\3 клас\02 ЧИТАННЯ\1 Савченко уроки\5 Як не любить свій край\№061-Н.Поклад. Гарно жити у селі. М.Вінграновський. Сама собою річка ця тече\2026-01-19_1844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423" y="981522"/>
            <a:ext cx="4838361" cy="4020981"/>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1892034" y="4961973"/>
            <a:ext cx="6648268" cy="1569660"/>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marL="361950" indent="-361950">
              <a:buFont typeface="Wingdings" panose="05000000000000000000" pitchFamily="2" charset="2"/>
              <a:buChar char="v"/>
            </a:pPr>
            <a:r>
              <a:rPr lang="ru-RU" sz="2400" b="1" dirty="0" smtClean="0"/>
              <a:t>Чим </a:t>
            </a:r>
            <a:r>
              <a:rPr lang="ru-RU" sz="2400" b="1" dirty="0" err="1"/>
              <a:t>схожі</a:t>
            </a:r>
            <a:r>
              <a:rPr lang="ru-RU" sz="2400" b="1" dirty="0"/>
              <a:t> назви </a:t>
            </a:r>
            <a:r>
              <a:rPr lang="ru-RU" sz="2400" b="1" dirty="0" err="1"/>
              <a:t>сіл</a:t>
            </a:r>
            <a:r>
              <a:rPr lang="ru-RU" sz="2400" b="1" dirty="0"/>
              <a:t>, про які </a:t>
            </a:r>
            <a:r>
              <a:rPr lang="ru-RU" sz="2400" b="1" dirty="0" err="1"/>
              <a:t>йдеться</a:t>
            </a:r>
            <a:r>
              <a:rPr lang="ru-RU" sz="2400" b="1" dirty="0"/>
              <a:t> у вірші? </a:t>
            </a:r>
            <a:endParaRPr lang="ru-RU" sz="2400" b="1" dirty="0" smtClean="0"/>
          </a:p>
          <a:p>
            <a:pPr marL="361950" indent="-361950"/>
            <a:r>
              <a:rPr lang="ru-RU" sz="2400" b="1" dirty="0"/>
              <a:t> </a:t>
            </a:r>
            <a:r>
              <a:rPr lang="ru-RU" sz="2400" b="1" dirty="0" smtClean="0"/>
              <a:t>      Як </a:t>
            </a:r>
            <a:r>
              <a:rPr lang="ru-RU" sz="2400" b="1" dirty="0"/>
              <a:t>вони </a:t>
            </a:r>
            <a:r>
              <a:rPr lang="ru-RU" sz="2400" b="1" dirty="0" err="1"/>
              <a:t>утворились</a:t>
            </a:r>
            <a:r>
              <a:rPr lang="ru-RU" sz="2400" b="1" dirty="0"/>
              <a:t>? </a:t>
            </a:r>
          </a:p>
          <a:p>
            <a:pPr marL="361950" indent="-361950">
              <a:buFont typeface="Wingdings" panose="05000000000000000000" pitchFamily="2" charset="2"/>
              <a:buChar char="v"/>
            </a:pPr>
            <a:r>
              <a:rPr lang="ru-RU" sz="2400" b="1" dirty="0" smtClean="0"/>
              <a:t>Знайди </a:t>
            </a:r>
            <a:r>
              <a:rPr lang="ru-RU" sz="2400" b="1" dirty="0"/>
              <a:t>у вірші порівняння. Які </a:t>
            </a:r>
            <a:r>
              <a:rPr lang="ru-RU" sz="2400" b="1" dirty="0" err="1"/>
              <a:t>ознаки</a:t>
            </a:r>
            <a:r>
              <a:rPr lang="ru-RU" sz="2400" b="1" dirty="0"/>
              <a:t> </a:t>
            </a:r>
            <a:r>
              <a:rPr lang="ru-RU" sz="2400" b="1" dirty="0" err="1"/>
              <a:t>річки</a:t>
            </a:r>
            <a:r>
              <a:rPr lang="ru-RU" sz="2400" b="1" dirty="0"/>
              <a:t> й села вони </a:t>
            </a:r>
            <a:r>
              <a:rPr lang="ru-RU" sz="2400" b="1" dirty="0" err="1"/>
              <a:t>передають</a:t>
            </a:r>
            <a:r>
              <a:rPr lang="ru-RU" sz="2400" b="1" dirty="0"/>
              <a:t>?</a:t>
            </a:r>
          </a:p>
        </p:txBody>
      </p:sp>
      <p:pic>
        <p:nvPicPr>
          <p:cNvPr id="14" name="Picture 2" descr="Украинская хата. | Beautiful paintings, Watercolor landscape, Acrilic  paintin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0302" y="4084852"/>
            <a:ext cx="3111379" cy="2447053"/>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1027" name="Picture 3" descr="D:\3 клас\02 ЧИТАННЯ\1 Савченко уроки\5 Як не любить свій край\№061-Н.Поклад. Гарно жити у селі. М.Вінграновський. Сама собою річка ця тече\2026-01-19_18474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9943" y="981522"/>
            <a:ext cx="4363754" cy="333543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051272" y="2049075"/>
            <a:ext cx="2458383" cy="1200329"/>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marL="457200" indent="-457200">
              <a:buFont typeface="Wingdings" panose="05000000000000000000" pitchFamily="2" charset="2"/>
              <a:buChar char="v"/>
            </a:pPr>
            <a:r>
              <a:rPr lang="ru-RU" sz="2400" b="1" dirty="0"/>
              <a:t>Які </a:t>
            </a:r>
            <a:r>
              <a:rPr lang="ru-RU" sz="2400" b="1" dirty="0" err="1"/>
              <a:t>слідочки</a:t>
            </a:r>
            <a:r>
              <a:rPr lang="ru-RU" sz="2400" b="1" dirty="0"/>
              <a:t> має на </a:t>
            </a:r>
            <a:r>
              <a:rPr lang="ru-RU" sz="2400" b="1" dirty="0" err="1"/>
              <a:t>увазі</a:t>
            </a:r>
            <a:r>
              <a:rPr lang="ru-RU" sz="2400" b="1" dirty="0"/>
              <a:t> поетеса? </a:t>
            </a:r>
          </a:p>
        </p:txBody>
      </p:sp>
    </p:spTree>
    <p:extLst>
      <p:ext uri="{BB962C8B-B14F-4D97-AF65-F5344CB8AC3E}">
        <p14:creationId xmlns:p14="http://schemas.microsoft.com/office/powerpoint/2010/main" val="17937660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FULLVER_BOOKMARK" val="п2013629132224SlideId258"/>
</p:tagLst>
</file>

<file path=ppt/tags/tag2.xml><?xml version="1.0" encoding="utf-8"?>
<p:tagLst xmlns:a="http://schemas.openxmlformats.org/drawingml/2006/main" xmlns:r="http://schemas.openxmlformats.org/officeDocument/2006/relationships" xmlns:p="http://schemas.openxmlformats.org/presentationml/2006/main">
  <p:tag name="FULLVER_BOOKMARK" val="п2013629132224SlideId258"/>
</p:tagLst>
</file>

<file path=ppt/tags/tag3.xml><?xml version="1.0" encoding="utf-8"?>
<p:tagLst xmlns:a="http://schemas.openxmlformats.org/drawingml/2006/main" xmlns:r="http://schemas.openxmlformats.org/officeDocument/2006/relationships" xmlns:p="http://schemas.openxmlformats.org/presentationml/2006/main">
  <p:tag name="FULLVER_BOOKMARK" val="п2013629132224SlideId258"/>
</p:tagLst>
</file>

<file path=ppt/tags/tag4.xml><?xml version="1.0" encoding="utf-8"?>
<p:tagLst xmlns:a="http://schemas.openxmlformats.org/drawingml/2006/main" xmlns:r="http://schemas.openxmlformats.org/officeDocument/2006/relationships" xmlns:p="http://schemas.openxmlformats.org/presentationml/2006/main">
  <p:tag name="FULLVER_BOOKMARK" val="п2013629132224SlideId258"/>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3249</TotalTime>
  <Words>669</Words>
  <Application>Microsoft Office PowerPoint</Application>
  <PresentationFormat>Произвольный</PresentationFormat>
  <Paragraphs>111</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Esmiralda Ivanova</dc:creator>
  <cp:lastModifiedBy>Esmiralda Ivanova</cp:lastModifiedBy>
  <cp:revision>253</cp:revision>
  <dcterms:created xsi:type="dcterms:W3CDTF">2025-08-27T14:01:18Z</dcterms:created>
  <dcterms:modified xsi:type="dcterms:W3CDTF">2026-01-22T21:21:48Z</dcterms:modified>
</cp:coreProperties>
</file>