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82" r:id="rId2"/>
    <p:sldId id="887" r:id="rId3"/>
    <p:sldId id="896" r:id="rId4"/>
    <p:sldId id="286" r:id="rId5"/>
    <p:sldId id="828" r:id="rId6"/>
    <p:sldId id="914" r:id="rId7"/>
    <p:sldId id="909" r:id="rId8"/>
    <p:sldId id="903" r:id="rId9"/>
    <p:sldId id="889" r:id="rId10"/>
    <p:sldId id="313" r:id="rId11"/>
    <p:sldId id="895" r:id="rId12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Розв’язува-ння</a:t>
          </a:r>
          <a:r>
            <a:rPr lang="uk-UA" sz="3200" dirty="0" smtClean="0"/>
            <a:t> задачі на </a:t>
          </a:r>
          <a:r>
            <a:rPr lang="uk-UA" sz="3200" dirty="0" err="1" smtClean="0"/>
            <a:t>знаходже-ння</a:t>
          </a:r>
          <a:r>
            <a:rPr lang="uk-UA" sz="3200" dirty="0" smtClean="0"/>
            <a:t> суми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Перевірка додавання трицифрових чисел дією віднімання.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Розв’язува-ння</a:t>
          </a:r>
          <a:r>
            <a:rPr lang="uk-UA" sz="3200" dirty="0" smtClean="0"/>
            <a:t> нерівно-</a:t>
          </a:r>
          <a:r>
            <a:rPr lang="uk-UA" sz="3200" dirty="0" err="1" smtClean="0"/>
            <a:t>стей</a:t>
          </a:r>
          <a:r>
            <a:rPr lang="uk-UA" sz="3200" dirty="0" smtClean="0"/>
            <a:t>.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Розв’язува-ння</a:t>
          </a:r>
          <a:r>
            <a:rPr lang="uk-UA" sz="3200" dirty="0" smtClean="0"/>
            <a:t> задачі на збільшення, зменшення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102" custLinFactX="39033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-13650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-17327" custLinFactNeighborX="-1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71989" y="718735"/>
          <a:ext cx="4273486" cy="283601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Розв’язува-ння</a:t>
          </a:r>
          <a:r>
            <a:rPr lang="uk-UA" sz="3200" kern="1200" dirty="0" smtClean="0"/>
            <a:t> задачі на збільшення, зменшення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90725" y="854696"/>
        <a:ext cx="283601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695270" y="886079"/>
          <a:ext cx="4273486" cy="250132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Розв’язува-ння</a:t>
          </a:r>
          <a:r>
            <a:rPr lang="uk-UA" sz="3200" kern="1200" dirty="0" smtClean="0"/>
            <a:t> нерівно-</a:t>
          </a:r>
          <a:r>
            <a:rPr lang="uk-UA" sz="3200" kern="1200" dirty="0" err="1" smtClean="0"/>
            <a:t>стей</a:t>
          </a:r>
          <a:r>
            <a:rPr lang="uk-UA" sz="3200" kern="1200" dirty="0" smtClean="0"/>
            <a:t>.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81349" y="854697"/>
        <a:ext cx="250132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319421" y="835009"/>
          <a:ext cx="4273486" cy="260346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Розв’язува-ння</a:t>
          </a:r>
          <a:r>
            <a:rPr lang="uk-UA" sz="3200" kern="1200" dirty="0" smtClean="0"/>
            <a:t> задачі на </a:t>
          </a:r>
          <a:r>
            <a:rPr lang="uk-UA" sz="3200" kern="1200" dirty="0" err="1" smtClean="0"/>
            <a:t>знаходже-ння</a:t>
          </a:r>
          <a:r>
            <a:rPr lang="uk-UA" sz="3200" kern="1200" dirty="0" smtClean="0"/>
            <a:t> суми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31" y="854696"/>
        <a:ext cx="260346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98297" y="898297"/>
          <a:ext cx="4273486" cy="247689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Перевірка додавання трицифрових чисел дією віднімання.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47689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1197546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Закріплення письмового додавання і віднімання трицифрових чисел з переходом через розряд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104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5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437042"/>
            <a:ext cx="5752112" cy="14844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Що робити, </a:t>
            </a:r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 smtClean="0">
                <a:solidFill>
                  <a:schemeClr val="bg1"/>
                </a:solidFill>
              </a:rPr>
              <a:t> від </a:t>
            </a:r>
            <a:r>
              <a:rPr lang="ru-RU" sz="2800" b="1" dirty="0" err="1">
                <a:solidFill>
                  <a:schemeClr val="bg1"/>
                </a:solidFill>
              </a:rPr>
              <a:t>розряду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одиниць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зменшуваного</a:t>
            </a:r>
            <a:r>
              <a:rPr lang="ru-RU" sz="2800" b="1" dirty="0">
                <a:solidFill>
                  <a:schemeClr val="bg1"/>
                </a:solidFill>
              </a:rPr>
              <a:t> не можна </a:t>
            </a:r>
            <a:r>
              <a:rPr lang="ru-RU" sz="2800" b="1" dirty="0" err="1">
                <a:solidFill>
                  <a:schemeClr val="bg1"/>
                </a:solidFill>
              </a:rPr>
              <a:t>відняти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одиниці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від’ємника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832646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знайти вартість всієї покупки?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625314"/>
            <a:ext cx="217008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1658" y="4625313"/>
            <a:ext cx="1918039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4078" y="4625314"/>
            <a:ext cx="224757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Відчуваю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задоволення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633904"/>
            <a:ext cx="1954507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Картинки до тестів\Емоції Овочі фрукти\Цибуля весе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36" y="2084457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Картинки до тестів\Емоції Овочі фрукти\Морк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6" y="2092473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Картинки до тестів\Емоції Овочі фрукти\Карто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8" y="2084457"/>
            <a:ext cx="2376662" cy="2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Мультяшный фруктовый персонажсчастливый помидор с лицом и глазами на белом  фоне Фруктовая серия | Премиум AI-сгенерирован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09247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Картинки до тестів\Емоції Овочі фрукти\Цибуля весе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37" y="2460364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Картинки до тестів\Емоції Овочі фрукти\Морк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7" y="2468380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Картинки до тестів\Емоції Овочі фрукти\Карто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9" y="2460364"/>
            <a:ext cx="2376662" cy="2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Мультяшный фруктовый персонажсчастливый помидор с лицом и глазами на белом  фоне Фруктовая серия | Премиум AI-сгенерирован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468379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Ст.42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6" name="Picture 2" descr="D:\3 клас\03 МАТЕМ\1 Листопад\6 Письм додавання і віднімання в межах 1000\2026-02-06_200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3" y="1485578"/>
            <a:ext cx="103012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34" y="4113631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753454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5400" y="-757065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Хвилинка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49422" y="137516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9199" y="1346150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024" y="-73755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29199" y="2755664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29199" y="-664789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39284" y="2785347"/>
            <a:ext cx="454720" cy="567792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333597" y="3861842"/>
            <a:ext cx="709657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/>
              <a:t>Розставте</a:t>
            </a:r>
            <a:r>
              <a:rPr lang="ru-RU" sz="3200" b="1" dirty="0"/>
              <a:t> числа в порядку зростання: </a:t>
            </a:r>
            <a:endParaRPr lang="ru-RU" sz="3200" b="1" dirty="0" smtClean="0"/>
          </a:p>
          <a:p>
            <a:r>
              <a:rPr lang="ru-RU" sz="3200" b="1" dirty="0" smtClean="0"/>
              <a:t>800</a:t>
            </a:r>
            <a:r>
              <a:rPr lang="ru-RU" sz="3200" b="1" dirty="0"/>
              <a:t>; </a:t>
            </a:r>
            <a:r>
              <a:rPr lang="ru-RU" sz="3200" b="1" dirty="0" smtClean="0"/>
              <a:t>  496</a:t>
            </a:r>
            <a:r>
              <a:rPr lang="ru-RU" sz="3200" b="1" dirty="0"/>
              <a:t>; </a:t>
            </a:r>
            <a:r>
              <a:rPr lang="ru-RU" sz="3200" b="1" dirty="0" smtClean="0"/>
              <a:t>  521</a:t>
            </a:r>
            <a:r>
              <a:rPr lang="ru-RU" sz="3200" b="1" dirty="0"/>
              <a:t>; </a:t>
            </a:r>
            <a:r>
              <a:rPr lang="ru-RU" sz="3200" b="1" dirty="0" smtClean="0"/>
              <a:t>  245</a:t>
            </a:r>
            <a:r>
              <a:rPr lang="ru-RU" sz="3200" b="1" dirty="0"/>
              <a:t>; </a:t>
            </a:r>
            <a:r>
              <a:rPr lang="ru-RU" sz="3200" b="1" dirty="0" smtClean="0"/>
              <a:t>  710;   209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Запишіть </a:t>
            </a:r>
            <a:r>
              <a:rPr lang="ru-RU" sz="3200" b="1" dirty="0"/>
              <a:t>їх </a:t>
            </a:r>
            <a:r>
              <a:rPr lang="ru-RU" sz="3200" b="1" dirty="0" err="1" smtClean="0"/>
              <a:t>каліграфічно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4260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41082" y="-743176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612311" y="2774617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46436" y="-732132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202609" y="2792503"/>
            <a:ext cx="420547" cy="5347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87978" y="2775969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3991" y="2771082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06456" y="2760449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55057" y="2785347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73276" y="2775969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92951" y="2748544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66669" y="2748544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60120" y="2748544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939903" y="276044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47671" y="2760449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95802" y="2775969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53478" y="2748544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51313" y="2752110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32391" y="2748544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3 МАТЕМ\1 Листопад\6 Письм додавання і віднімання в межах 1000\2026-02-10_194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6" y="1258421"/>
            <a:ext cx="10517781" cy="11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4677" y="465246"/>
            <a:ext cx="10511930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 err="1"/>
              <a:t>ланцюжком</a:t>
            </a:r>
            <a:r>
              <a:rPr lang="ru-RU" sz="4000" b="1" dirty="0"/>
              <a:t> по </a:t>
            </a:r>
            <a:r>
              <a:rPr lang="ru-RU" sz="4000" b="1" dirty="0" smtClean="0"/>
              <a:t>колу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05325" y="-65534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84355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№223-224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223745" y="3171476"/>
            <a:ext cx="2803617" cy="2732639"/>
          </a:xfrm>
          <a:prstGeom prst="rect">
            <a:avLst/>
          </a:prstGeom>
        </p:spPr>
      </p:pic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128951" y="1258421"/>
            <a:ext cx="67779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21781" y="4077866"/>
            <a:ext cx="1207170" cy="10062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   356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293</a:t>
            </a:r>
            <a:endParaRPr lang="ru-RU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574715" y="1774495"/>
            <a:ext cx="9573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600</a:t>
            </a:r>
            <a:endParaRPr lang="ru-RU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609513" y="1241960"/>
            <a:ext cx="9573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250</a:t>
            </a:r>
            <a:endParaRPr lang="ru-RU" sz="3200" b="1" dirty="0"/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412511" y="1790693"/>
            <a:ext cx="80419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5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300575" y="1224285"/>
            <a:ext cx="9573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200</a:t>
            </a:r>
            <a:endParaRPr lang="ru-RU" sz="3200" b="1" dirty="0"/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640722" y="1836621"/>
            <a:ext cx="9573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</a:t>
            </a:r>
            <a:endParaRPr lang="ru-RU" sz="3200" b="1" dirty="0"/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626027" y="1196032"/>
            <a:ext cx="906057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</a:t>
            </a:r>
            <a:endParaRPr lang="ru-RU" sz="3200" b="1" dirty="0"/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250895" y="1853082"/>
            <a:ext cx="688176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45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4921" y="2709398"/>
            <a:ext cx="961570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додавання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 допомогою </a:t>
            </a:r>
            <a:r>
              <a:rPr lang="ru-RU" sz="2800" b="1" dirty="0" err="1">
                <a:solidFill>
                  <a:srgbClr val="7030A0"/>
                </a:solidFill>
              </a:rPr>
              <a:t>віднімання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21781" y="5120669"/>
            <a:ext cx="12071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   649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6751" y="3285778"/>
            <a:ext cx="749596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356 + 293 </a:t>
            </a:r>
            <a:r>
              <a:rPr lang="ru-RU" sz="2800" b="1" dirty="0" smtClean="0">
                <a:solidFill>
                  <a:srgbClr val="7030A0"/>
                </a:solidFill>
              </a:rPr>
              <a:t>     482 </a:t>
            </a:r>
            <a:r>
              <a:rPr lang="ru-RU" sz="2800" b="1" dirty="0">
                <a:solidFill>
                  <a:srgbClr val="7030A0"/>
                </a:solidFill>
              </a:rPr>
              <a:t>+ 247 </a:t>
            </a:r>
            <a:r>
              <a:rPr lang="ru-RU" sz="2800" b="1" dirty="0" smtClean="0">
                <a:solidFill>
                  <a:srgbClr val="7030A0"/>
                </a:solidFill>
              </a:rPr>
              <a:t>     453 </a:t>
            </a:r>
            <a:r>
              <a:rPr lang="ru-RU" sz="2800" b="1" dirty="0">
                <a:solidFill>
                  <a:srgbClr val="7030A0"/>
                </a:solidFill>
              </a:rPr>
              <a:t>+ </a:t>
            </a:r>
            <a:r>
              <a:rPr lang="ru-RU" sz="2800" b="1" dirty="0" smtClean="0">
                <a:solidFill>
                  <a:srgbClr val="7030A0"/>
                </a:solidFill>
              </a:rPr>
              <a:t>156      146 </a:t>
            </a:r>
            <a:r>
              <a:rPr lang="ru-RU" sz="2800" b="1" dirty="0">
                <a:solidFill>
                  <a:srgbClr val="7030A0"/>
                </a:solidFill>
              </a:rPr>
              <a:t>+ 434 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7455" y="4490260"/>
            <a:ext cx="420932" cy="276565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717857" y="4080897"/>
            <a:ext cx="10522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_649</a:t>
            </a:r>
          </a:p>
          <a:p>
            <a:r>
              <a:rPr lang="ru-RU" sz="3200" b="1" u="sng" dirty="0" smtClean="0"/>
              <a:t>  293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28387" y="3817783"/>
            <a:ext cx="332658" cy="415378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2952541" y="379463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594983" y="5157986"/>
            <a:ext cx="117638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   356</a:t>
            </a:r>
            <a:endParaRPr lang="ru-RU" sz="32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663162" y="4125402"/>
            <a:ext cx="1207170" cy="10062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   482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247</a:t>
            </a:r>
            <a:endParaRPr lang="ru-RU" sz="32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663162" y="5168205"/>
            <a:ext cx="12071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   729</a:t>
            </a:r>
            <a:endParaRPr lang="ru-RU" sz="3200" b="1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48836" y="453779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69768" y="3865319"/>
            <a:ext cx="332658" cy="41537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6346421" y="4137469"/>
            <a:ext cx="10522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_729</a:t>
            </a:r>
          </a:p>
          <a:p>
            <a:r>
              <a:rPr lang="ru-RU" sz="3200" b="1" u="sng" dirty="0" smtClean="0"/>
              <a:t>  247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581105" y="38512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7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223547" y="5214558"/>
            <a:ext cx="117638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   482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2807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9" grpId="0" animBg="1"/>
      <p:bldP spid="42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" grpId="0" animBg="1"/>
      <p:bldP spid="63" grpId="0" animBg="1"/>
      <p:bldP spid="7" grpId="0" animBg="1"/>
      <p:bldP spid="44" grpId="0" animBg="1"/>
      <p:bldP spid="46" grpId="0"/>
      <p:bldP spid="47" grpId="0" animBg="1"/>
      <p:bldP spid="48" grpId="0" animBg="1"/>
      <p:bldP spid="49" grpId="0" animBg="1"/>
      <p:bldP spid="69" grpId="0" animBg="1"/>
      <p:bldP spid="70" grpId="0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Робота з </a:t>
            </a:r>
            <a:r>
              <a:rPr lang="ru-RU" sz="4000" b="1" dirty="0" err="1" smtClean="0"/>
              <a:t>нерівностями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98757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№225-226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685" y="2033976"/>
            <a:ext cx="29089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356 – 347 </a:t>
            </a:r>
            <a:r>
              <a:rPr lang="ru-RU" sz="3200" b="1" dirty="0" smtClean="0"/>
              <a:t>__ 10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3839" y="2033975"/>
            <a:ext cx="30488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500 __ 867 </a:t>
            </a:r>
            <a:r>
              <a:rPr lang="ru-RU" sz="3200" b="1" dirty="0"/>
              <a:t>– </a:t>
            </a:r>
            <a:r>
              <a:rPr lang="ru-RU" sz="3200" b="1" dirty="0" smtClean="0"/>
              <a:t>397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34503" y="2033976"/>
            <a:ext cx="33113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567 </a:t>
            </a:r>
            <a:r>
              <a:rPr lang="ru-RU" sz="3200" b="1" dirty="0"/>
              <a:t>+ 380 </a:t>
            </a:r>
            <a:r>
              <a:rPr lang="ru-RU" sz="3200" b="1" dirty="0" smtClean="0"/>
              <a:t>__ </a:t>
            </a:r>
            <a:r>
              <a:rPr lang="ru-RU" sz="3200" b="1" dirty="0"/>
              <a:t>1000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7203" y="1393651"/>
            <a:ext cx="294343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Порівняйте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&gt; = &lt;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3916" y="2808192"/>
            <a:ext cx="10522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_356</a:t>
            </a:r>
          </a:p>
          <a:p>
            <a:r>
              <a:rPr lang="ru-RU" sz="3200" b="1" dirty="0" smtClean="0"/>
              <a:t> </a:t>
            </a:r>
            <a:r>
              <a:rPr lang="ru-RU" sz="3200" b="1" u="sng" dirty="0" smtClean="0"/>
              <a:t> 347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34304" y="2493690"/>
            <a:ext cx="33855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473916" y="3885281"/>
            <a:ext cx="105351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      9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1671" y="189867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&lt;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3839" y="2822541"/>
            <a:ext cx="10522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_867</a:t>
            </a:r>
          </a:p>
          <a:p>
            <a:r>
              <a:rPr lang="ru-RU" sz="3200" b="1" dirty="0" smtClean="0"/>
              <a:t> </a:t>
            </a:r>
            <a:r>
              <a:rPr lang="ru-RU" sz="3200" b="1" u="sng" dirty="0" smtClean="0"/>
              <a:t> 397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5497" y="2493690"/>
            <a:ext cx="33855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363839" y="3899630"/>
            <a:ext cx="105351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 470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34503" y="2907087"/>
            <a:ext cx="113784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  567</a:t>
            </a:r>
          </a:p>
          <a:p>
            <a:r>
              <a:rPr lang="ru-RU" sz="3200" b="1" dirty="0" smtClean="0"/>
              <a:t> </a:t>
            </a:r>
            <a:r>
              <a:rPr lang="ru-RU" sz="3200" b="1" u="sng" dirty="0" smtClean="0"/>
              <a:t>  380</a:t>
            </a:r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834503" y="3990080"/>
            <a:ext cx="115642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  947</a:t>
            </a:r>
            <a:endParaRPr lang="ru-RU" sz="32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819993" y="3307412"/>
            <a:ext cx="420932" cy="2765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55927" y="189867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&gt;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76447" y="2614852"/>
            <a:ext cx="332658" cy="41537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620423" y="1845618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&lt;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2980" y="4796113"/>
            <a:ext cx="496854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Доберіть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три значення </a:t>
            </a:r>
            <a:r>
              <a:rPr lang="ru-RU" sz="2800" b="1" dirty="0">
                <a:solidFill>
                  <a:srgbClr val="FF0000"/>
                </a:solidFill>
              </a:rPr>
              <a:t>y</a:t>
            </a:r>
            <a:r>
              <a:rPr lang="ru-RU" sz="2800" b="1" dirty="0">
                <a:solidFill>
                  <a:srgbClr val="7030A0"/>
                </a:solidFill>
              </a:rPr>
              <a:t>, що є </a:t>
            </a:r>
            <a:r>
              <a:rPr lang="ru-RU" sz="2800" b="1" dirty="0" err="1">
                <a:solidFill>
                  <a:srgbClr val="7030A0"/>
                </a:solidFill>
              </a:rPr>
              <a:t>розв’язками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нерівності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61330" y="4803599"/>
            <a:ext cx="23026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785 </a:t>
            </a:r>
            <a:r>
              <a:rPr lang="ru-RU" sz="2800" b="1" dirty="0">
                <a:solidFill>
                  <a:srgbClr val="7030A0"/>
                </a:solidFill>
              </a:rPr>
              <a:t>– y &gt; </a:t>
            </a:r>
            <a:r>
              <a:rPr lang="ru-RU" sz="2800" b="1" dirty="0" smtClean="0">
                <a:solidFill>
                  <a:srgbClr val="7030A0"/>
                </a:solidFill>
              </a:rPr>
              <a:t>500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61329" y="5419135"/>
            <a:ext cx="23026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y =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84119" y="5446018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1,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245694" y="5446017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10,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767625" y="5426854"/>
            <a:ext cx="94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100,</a:t>
            </a:r>
            <a:endParaRPr lang="ru-RU" sz="24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322" y="3952271"/>
            <a:ext cx="2662799" cy="22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8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3" grpId="0"/>
      <p:bldP spid="14" grpId="0" animBg="1"/>
      <p:bldP spid="15" grpId="0"/>
      <p:bldP spid="16" grpId="0" animBg="1"/>
      <p:bldP spid="17" grpId="0" animBg="1"/>
      <p:bldP spid="19" grpId="0" animBg="1"/>
      <p:bldP spid="4" grpId="0"/>
      <p:bldP spid="22" grpId="0"/>
      <p:bldP spid="5" grpId="0" animBg="1"/>
      <p:bldP spid="24" grpId="0" animBg="1"/>
      <p:bldP spid="25" grpId="0" animBg="1"/>
      <p:bldP spid="23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779663" y="3372431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2)   668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285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825675" y="499870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виразом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5675" y="1269554"/>
            <a:ext cx="1057063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Ролики </a:t>
            </a:r>
            <a:r>
              <a:rPr lang="ru-RU" sz="3200" b="1" dirty="0" err="1">
                <a:solidFill>
                  <a:schemeClr val="bg1"/>
                </a:solidFill>
              </a:rPr>
              <a:t>коштують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668грн</a:t>
            </a:r>
            <a:r>
              <a:rPr lang="ru-RU" sz="3200" b="1" dirty="0">
                <a:solidFill>
                  <a:schemeClr val="bg1"/>
                </a:solidFill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</a:rPr>
              <a:t>захисний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шолом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smtClean="0">
                <a:solidFill>
                  <a:schemeClr val="bg1"/>
                </a:solidFill>
              </a:rPr>
              <a:t>на 383грн </a:t>
            </a:r>
            <a:r>
              <a:rPr lang="ru-RU" sz="3200" b="1" dirty="0" err="1">
                <a:solidFill>
                  <a:schemeClr val="bg1"/>
                </a:solidFill>
              </a:rPr>
              <a:t>дешевший</a:t>
            </a:r>
            <a:r>
              <a:rPr lang="ru-RU" sz="3200" b="1" dirty="0">
                <a:solidFill>
                  <a:schemeClr val="bg1"/>
                </a:solidFill>
              </a:rPr>
              <a:t>. Яка </a:t>
            </a:r>
            <a:r>
              <a:rPr lang="ru-RU" sz="3200" b="1" dirty="0" err="1">
                <a:solidFill>
                  <a:schemeClr val="bg1"/>
                </a:solidFill>
              </a:rPr>
              <a:t>вартість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роликів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шолома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6672" y="3375845"/>
            <a:ext cx="16436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>
              <a:buAutoNum type="arabicParenR"/>
            </a:pPr>
            <a:r>
              <a:rPr lang="uk-UA" sz="3200" b="1" dirty="0" smtClean="0"/>
              <a:t>_668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 383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825676" y="2536434"/>
            <a:ext cx="33828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668 + (668 – 383) =</a:t>
            </a:r>
            <a:endParaRPr lang="ru-RU" sz="3200" b="1" u="sng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2049481" y="4302023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84224" y="2955003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42701" y="2955003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49" y="4356319"/>
            <a:ext cx="2150102" cy="212509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762591" y="307482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825396" y="429389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608426" y="429389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80540" y="3755655"/>
            <a:ext cx="420932" cy="27656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885052" y="4298609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92692" y="4301701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496051" y="4301701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9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208488" y="2551071"/>
            <a:ext cx="17730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953 (грн)</a:t>
            </a:r>
            <a:endParaRPr lang="ru-RU" sz="3200" b="1" u="sng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6440062" y="2496592"/>
            <a:ext cx="493832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Ролики – </a:t>
            </a:r>
          </a:p>
          <a:p>
            <a:r>
              <a:rPr lang="uk-UA" sz="3200" b="1" dirty="0" smtClean="0"/>
              <a:t>Шолом –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80052" y="2503900"/>
            <a:ext cx="1388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668грн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80052" y="2987273"/>
            <a:ext cx="2339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(668-383)км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0201238" y="2613687"/>
            <a:ext cx="328748" cy="9144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0470917" y="2742813"/>
            <a:ext cx="94970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?км</a:t>
            </a:r>
            <a:endParaRPr lang="ru-RU" sz="3200" b="1" u="sng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870101" y="5067968"/>
            <a:ext cx="21235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ru-RU" sz="3200" b="1" u="sng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2993634" y="5077267"/>
            <a:ext cx="46538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вартість покупки 953грн.</a:t>
            </a:r>
            <a:endParaRPr lang="ru-RU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  <p:bldP spid="26" grpId="0" animBg="1"/>
      <p:bldP spid="28" grpId="0"/>
      <p:bldP spid="33" grpId="0"/>
      <p:bldP spid="39" grpId="0"/>
      <p:bldP spid="30" grpId="0"/>
      <p:bldP spid="42" grpId="0"/>
      <p:bldP spid="46" grpId="0"/>
      <p:bldP spid="48" grpId="0"/>
      <p:bldP spid="49" grpId="0"/>
      <p:bldP spid="50" grpId="0"/>
      <p:bldP spid="51" grpId="0" animBg="1"/>
      <p:bldP spid="52" grpId="0" animBg="1"/>
      <p:bldP spid="53" grpId="0"/>
      <p:bldP spid="5" grpId="0" animBg="1"/>
      <p:bldP spid="54" grpId="0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</a:t>
            </a:r>
          </a:p>
        </p:txBody>
      </p:sp>
      <p:pic>
        <p:nvPicPr>
          <p:cNvPr id="2050" name="Picture 2" descr="D:\3 клас\03 МАТЕМ\1 Листопад\6 Письм додавання і віднімання в межах 1000\2026-02-10_214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1" y="1413570"/>
            <a:ext cx="10179473" cy="30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3861842"/>
            <a:ext cx="1690977" cy="2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11177</TotalTime>
  <Words>364</Words>
  <Application>Microsoft Office PowerPoint</Application>
  <PresentationFormat>Произвольный</PresentationFormat>
  <Paragraphs>137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982</cp:revision>
  <dcterms:created xsi:type="dcterms:W3CDTF">2025-08-27T14:01:18Z</dcterms:created>
  <dcterms:modified xsi:type="dcterms:W3CDTF">2026-02-12T11:32:09Z</dcterms:modified>
</cp:coreProperties>
</file>