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7" r:id="rId2"/>
    <p:sldId id="769" r:id="rId3"/>
    <p:sldId id="680" r:id="rId4"/>
    <p:sldId id="805" r:id="rId5"/>
    <p:sldId id="809" r:id="rId6"/>
    <p:sldId id="765" r:id="rId7"/>
    <p:sldId id="726" r:id="rId8"/>
    <p:sldId id="772" r:id="rId9"/>
    <p:sldId id="815" r:id="rId10"/>
    <p:sldId id="816" r:id="rId11"/>
    <p:sldId id="817" r:id="rId12"/>
    <p:sldId id="814" r:id="rId13"/>
    <p:sldId id="811" r:id="rId14"/>
    <p:sldId id="818" r:id="rId15"/>
    <p:sldId id="819" r:id="rId16"/>
    <p:sldId id="820" r:id="rId17"/>
    <p:sldId id="821" r:id="rId18"/>
    <p:sldId id="822" r:id="rId19"/>
    <p:sldId id="823" r:id="rId20"/>
    <p:sldId id="824" r:id="rId21"/>
    <p:sldId id="826" r:id="rId22"/>
    <p:sldId id="744" r:id="rId23"/>
    <p:sldId id="768" r:id="rId24"/>
    <p:sldId id="770" r:id="rId25"/>
  </p:sldIdLst>
  <p:sldSz cx="12184063" cy="6859588"/>
  <p:notesSz cx="6858000" cy="9144000"/>
  <p:defaultTextStyle>
    <a:defPPr>
      <a:defRPr lang="ru-RU"/>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2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6282" autoAdjust="0"/>
  </p:normalViewPr>
  <p:slideViewPr>
    <p:cSldViewPr>
      <p:cViewPr>
        <p:scale>
          <a:sx n="90" d="100"/>
          <a:sy n="90" d="100"/>
        </p:scale>
        <p:origin x="-462" y="-72"/>
      </p:cViewPr>
      <p:guideLst>
        <p:guide orient="horz" pos="2161"/>
        <p:guide pos="3838"/>
      </p:guideLst>
    </p:cSldViewPr>
  </p:slideViewPr>
  <p:notesTextViewPr>
    <p:cViewPr>
      <p:scale>
        <a:sx n="1" d="1"/>
        <a:sy n="1" d="1"/>
      </p:scale>
      <p:origin x="0" y="0"/>
    </p:cViewPr>
  </p:notesTextViewPr>
  <p:sorterViewPr>
    <p:cViewPr varScale="1">
      <p:scale>
        <a:sx n="100" d="100"/>
        <a:sy n="100" d="100"/>
      </p:scale>
      <p:origin x="0" y="13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83D0F-16AD-4207-BA1B-9AA45B8CA75D}" type="datetimeFigureOut">
              <a:rPr lang="ru-RU" smtClean="0"/>
              <a:t>02.02.2026</a:t>
            </a:fld>
            <a:endParaRPr lang="ru-RU"/>
          </a:p>
        </p:txBody>
      </p:sp>
      <p:sp>
        <p:nvSpPr>
          <p:cNvPr id="4" name="Образ слайда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4673B-B7F4-4A21-9006-118821B4FAEC}" type="slidenum">
              <a:rPr lang="ru-RU" smtClean="0"/>
              <a:t>‹#›</a:t>
            </a:fld>
            <a:endParaRPr lang="ru-RU"/>
          </a:p>
        </p:txBody>
      </p:sp>
    </p:spTree>
    <p:extLst>
      <p:ext uri="{BB962C8B-B14F-4D97-AF65-F5344CB8AC3E}">
        <p14:creationId xmlns:p14="http://schemas.microsoft.com/office/powerpoint/2010/main" val="744948756"/>
      </p:ext>
    </p:extLst>
  </p:cSld>
  <p:clrMap bg1="lt1" tx1="dk1" bg2="lt2" tx2="dk2" accent1="accent1" accent2="accent2" accent3="accent3" accent4="accent4" accent5="accent5" accent6="accent6" hlink="hlink" folHlink="folHlink"/>
  <p:notesStyle>
    <a:lvl1pPr marL="0" algn="l" defTabSz="1042873" rtl="0" eaLnBrk="1" latinLnBrk="0" hangingPunct="1">
      <a:defRPr sz="1400" kern="1200">
        <a:solidFill>
          <a:schemeClr val="tx1"/>
        </a:solidFill>
        <a:latin typeface="+mn-lt"/>
        <a:ea typeface="+mn-ea"/>
        <a:cs typeface="+mn-cs"/>
      </a:defRPr>
    </a:lvl1pPr>
    <a:lvl2pPr marL="521437" algn="l" defTabSz="1042873" rtl="0" eaLnBrk="1" latinLnBrk="0" hangingPunct="1">
      <a:defRPr sz="1400" kern="1200">
        <a:solidFill>
          <a:schemeClr val="tx1"/>
        </a:solidFill>
        <a:latin typeface="+mn-lt"/>
        <a:ea typeface="+mn-ea"/>
        <a:cs typeface="+mn-cs"/>
      </a:defRPr>
    </a:lvl2pPr>
    <a:lvl3pPr marL="1042873" algn="l" defTabSz="1042873" rtl="0" eaLnBrk="1" latinLnBrk="0" hangingPunct="1">
      <a:defRPr sz="1400" kern="1200">
        <a:solidFill>
          <a:schemeClr val="tx1"/>
        </a:solidFill>
        <a:latin typeface="+mn-lt"/>
        <a:ea typeface="+mn-ea"/>
        <a:cs typeface="+mn-cs"/>
      </a:defRPr>
    </a:lvl3pPr>
    <a:lvl4pPr marL="1564310" algn="l" defTabSz="1042873" rtl="0" eaLnBrk="1" latinLnBrk="0" hangingPunct="1">
      <a:defRPr sz="1400" kern="1200">
        <a:solidFill>
          <a:schemeClr val="tx1"/>
        </a:solidFill>
        <a:latin typeface="+mn-lt"/>
        <a:ea typeface="+mn-ea"/>
        <a:cs typeface="+mn-cs"/>
      </a:defRPr>
    </a:lvl4pPr>
    <a:lvl5pPr marL="2085746" algn="l" defTabSz="1042873" rtl="0" eaLnBrk="1" latinLnBrk="0" hangingPunct="1">
      <a:defRPr sz="1400" kern="1200">
        <a:solidFill>
          <a:schemeClr val="tx1"/>
        </a:solidFill>
        <a:latin typeface="+mn-lt"/>
        <a:ea typeface="+mn-ea"/>
        <a:cs typeface="+mn-cs"/>
      </a:defRPr>
    </a:lvl5pPr>
    <a:lvl6pPr marL="2607183" algn="l" defTabSz="1042873" rtl="0" eaLnBrk="1" latinLnBrk="0" hangingPunct="1">
      <a:defRPr sz="1400" kern="1200">
        <a:solidFill>
          <a:schemeClr val="tx1"/>
        </a:solidFill>
        <a:latin typeface="+mn-lt"/>
        <a:ea typeface="+mn-ea"/>
        <a:cs typeface="+mn-cs"/>
      </a:defRPr>
    </a:lvl6pPr>
    <a:lvl7pPr marL="3128620" algn="l" defTabSz="1042873" rtl="0" eaLnBrk="1" latinLnBrk="0" hangingPunct="1">
      <a:defRPr sz="1400" kern="1200">
        <a:solidFill>
          <a:schemeClr val="tx1"/>
        </a:solidFill>
        <a:latin typeface="+mn-lt"/>
        <a:ea typeface="+mn-ea"/>
        <a:cs typeface="+mn-cs"/>
      </a:defRPr>
    </a:lvl7pPr>
    <a:lvl8pPr marL="3650056" algn="l" defTabSz="1042873" rtl="0" eaLnBrk="1" latinLnBrk="0" hangingPunct="1">
      <a:defRPr sz="1400" kern="1200">
        <a:solidFill>
          <a:schemeClr val="tx1"/>
        </a:solidFill>
        <a:latin typeface="+mn-lt"/>
        <a:ea typeface="+mn-ea"/>
        <a:cs typeface="+mn-cs"/>
      </a:defRPr>
    </a:lvl8pPr>
    <a:lvl9pPr marL="4171493" algn="l" defTabSz="1042873"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3805" y="2130920"/>
            <a:ext cx="10356454" cy="147036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7610" y="3887100"/>
            <a:ext cx="8528844" cy="1753006"/>
          </a:xfrm>
        </p:spPr>
        <p:txBody>
          <a:bodyPr/>
          <a:lstStyle>
            <a:lvl1pPr marL="0" indent="0" algn="ctr">
              <a:buNone/>
              <a:defRPr>
                <a:solidFill>
                  <a:schemeClr val="tx1">
                    <a:tint val="75000"/>
                  </a:schemeClr>
                </a:solidFill>
              </a:defRPr>
            </a:lvl1pPr>
            <a:lvl2pPr marL="543980" indent="0" algn="ctr">
              <a:buNone/>
              <a:defRPr>
                <a:solidFill>
                  <a:schemeClr val="tx1">
                    <a:tint val="75000"/>
                  </a:schemeClr>
                </a:solidFill>
              </a:defRPr>
            </a:lvl2pPr>
            <a:lvl3pPr marL="1087960" indent="0" algn="ctr">
              <a:buNone/>
              <a:defRPr>
                <a:solidFill>
                  <a:schemeClr val="tx1">
                    <a:tint val="75000"/>
                  </a:schemeClr>
                </a:solidFill>
              </a:defRPr>
            </a:lvl3pPr>
            <a:lvl4pPr marL="1631940" indent="0" algn="ctr">
              <a:buNone/>
              <a:defRPr>
                <a:solidFill>
                  <a:schemeClr val="tx1">
                    <a:tint val="75000"/>
                  </a:schemeClr>
                </a:solidFill>
              </a:defRPr>
            </a:lvl4pPr>
            <a:lvl5pPr marL="2175920" indent="0" algn="ctr">
              <a:buNone/>
              <a:defRPr>
                <a:solidFill>
                  <a:schemeClr val="tx1">
                    <a:tint val="75000"/>
                  </a:schemeClr>
                </a:solidFill>
              </a:defRPr>
            </a:lvl5pPr>
            <a:lvl6pPr marL="2719900" indent="0" algn="ctr">
              <a:buNone/>
              <a:defRPr>
                <a:solidFill>
                  <a:schemeClr val="tx1">
                    <a:tint val="75000"/>
                  </a:schemeClr>
                </a:solidFill>
              </a:defRPr>
            </a:lvl6pPr>
            <a:lvl7pPr marL="3263880" indent="0" algn="ctr">
              <a:buNone/>
              <a:defRPr>
                <a:solidFill>
                  <a:schemeClr val="tx1">
                    <a:tint val="75000"/>
                  </a:schemeClr>
                </a:solidFill>
              </a:defRPr>
            </a:lvl7pPr>
            <a:lvl8pPr marL="3807860" indent="0" algn="ctr">
              <a:buNone/>
              <a:defRPr>
                <a:solidFill>
                  <a:schemeClr val="tx1">
                    <a:tint val="75000"/>
                  </a:schemeClr>
                </a:solidFill>
              </a:defRPr>
            </a:lvl8pPr>
            <a:lvl9pPr marL="435183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02.02.2026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868113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02.02.2026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961554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71583" y="274703"/>
            <a:ext cx="3650988" cy="585446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271" y="274703"/>
            <a:ext cx="10756244" cy="58544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02.02.2026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3652293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02.02.2026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989683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457" y="4407921"/>
            <a:ext cx="10356454" cy="1362390"/>
          </a:xfrm>
        </p:spPr>
        <p:txBody>
          <a:bodyPr anchor="t"/>
          <a:lstStyle>
            <a:lvl1pPr algn="l">
              <a:defRPr sz="4800" b="1" cap="all"/>
            </a:lvl1pPr>
          </a:lstStyle>
          <a:p>
            <a:r>
              <a:rPr lang="ru-RU" smtClean="0"/>
              <a:t>Образец заголовка</a:t>
            </a:r>
            <a:endParaRPr lang="ru-RU"/>
          </a:p>
        </p:txBody>
      </p:sp>
      <p:sp>
        <p:nvSpPr>
          <p:cNvPr id="3" name="Текст 2"/>
          <p:cNvSpPr>
            <a:spLocks noGrp="1"/>
          </p:cNvSpPr>
          <p:nvPr>
            <p:ph type="body" idx="1"/>
          </p:nvPr>
        </p:nvSpPr>
        <p:spPr>
          <a:xfrm>
            <a:off x="962457" y="2907388"/>
            <a:ext cx="10356454" cy="1500534"/>
          </a:xfrm>
        </p:spPr>
        <p:txBody>
          <a:bodyPr anchor="b"/>
          <a:lstStyle>
            <a:lvl1pPr marL="0" indent="0">
              <a:buNone/>
              <a:defRPr sz="2400">
                <a:solidFill>
                  <a:schemeClr val="tx1">
                    <a:tint val="75000"/>
                  </a:schemeClr>
                </a:solidFill>
              </a:defRPr>
            </a:lvl1pPr>
            <a:lvl2pPr marL="543980" indent="0">
              <a:buNone/>
              <a:defRPr sz="2100">
                <a:solidFill>
                  <a:schemeClr val="tx1">
                    <a:tint val="75000"/>
                  </a:schemeClr>
                </a:solidFill>
              </a:defRPr>
            </a:lvl2pPr>
            <a:lvl3pPr marL="1087960" indent="0">
              <a:buNone/>
              <a:defRPr sz="1900">
                <a:solidFill>
                  <a:schemeClr val="tx1">
                    <a:tint val="75000"/>
                  </a:schemeClr>
                </a:solidFill>
              </a:defRPr>
            </a:lvl3pPr>
            <a:lvl4pPr marL="1631940" indent="0">
              <a:buNone/>
              <a:defRPr sz="1700">
                <a:solidFill>
                  <a:schemeClr val="tx1">
                    <a:tint val="75000"/>
                  </a:schemeClr>
                </a:solidFill>
              </a:defRPr>
            </a:lvl4pPr>
            <a:lvl5pPr marL="2175920" indent="0">
              <a:buNone/>
              <a:defRPr sz="1700">
                <a:solidFill>
                  <a:schemeClr val="tx1">
                    <a:tint val="75000"/>
                  </a:schemeClr>
                </a:solidFill>
              </a:defRPr>
            </a:lvl5pPr>
            <a:lvl6pPr marL="2719900" indent="0">
              <a:buNone/>
              <a:defRPr sz="1700">
                <a:solidFill>
                  <a:schemeClr val="tx1">
                    <a:tint val="75000"/>
                  </a:schemeClr>
                </a:solidFill>
              </a:defRPr>
            </a:lvl6pPr>
            <a:lvl7pPr marL="3263880" indent="0">
              <a:buNone/>
              <a:defRPr sz="1700">
                <a:solidFill>
                  <a:schemeClr val="tx1">
                    <a:tint val="75000"/>
                  </a:schemeClr>
                </a:solidFill>
              </a:defRPr>
            </a:lvl7pPr>
            <a:lvl8pPr marL="3807860" indent="0">
              <a:buNone/>
              <a:defRPr sz="1700">
                <a:solidFill>
                  <a:schemeClr val="tx1">
                    <a:tint val="75000"/>
                  </a:schemeClr>
                </a:solidFill>
              </a:defRPr>
            </a:lvl8pPr>
            <a:lvl9pPr marL="4351838" indent="0">
              <a:buNone/>
              <a:defRPr sz="17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66B65A-C128-4DF6-9DC2-5A7C37140CA0}" type="datetimeFigureOut">
              <a:rPr lang="ru-RU" smtClean="0"/>
              <a:t>02.02.2026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7629704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272" y="1600571"/>
            <a:ext cx="7202559"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17900" y="1600571"/>
            <a:ext cx="7204673"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66B65A-C128-4DF6-9DC2-5A7C37140CA0}" type="datetimeFigureOut">
              <a:rPr lang="ru-RU" smtClean="0"/>
              <a:t>02.02.2026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245164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3" y="274701"/>
            <a:ext cx="10965657" cy="1143265"/>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203" y="1535469"/>
            <a:ext cx="5383410" cy="639910"/>
          </a:xfrm>
        </p:spPr>
        <p:txBody>
          <a:bodyPr anchor="b"/>
          <a:lstStyle>
            <a:lvl1pPr marL="0" indent="0">
              <a:buNone/>
              <a:defRPr sz="2900" b="1"/>
            </a:lvl1pPr>
            <a:lvl2pPr marL="543980" indent="0">
              <a:buNone/>
              <a:defRPr sz="2400" b="1"/>
            </a:lvl2pPr>
            <a:lvl3pPr marL="1087960" indent="0">
              <a:buNone/>
              <a:defRPr sz="2100" b="1"/>
            </a:lvl3pPr>
            <a:lvl4pPr marL="1631940" indent="0">
              <a:buNone/>
              <a:defRPr sz="1900" b="1"/>
            </a:lvl4pPr>
            <a:lvl5pPr marL="2175920" indent="0">
              <a:buNone/>
              <a:defRPr sz="1900" b="1"/>
            </a:lvl5pPr>
            <a:lvl6pPr marL="2719900" indent="0">
              <a:buNone/>
              <a:defRPr sz="1900" b="1"/>
            </a:lvl6pPr>
            <a:lvl7pPr marL="3263880" indent="0">
              <a:buNone/>
              <a:defRPr sz="1900" b="1"/>
            </a:lvl7pPr>
            <a:lvl8pPr marL="3807860" indent="0">
              <a:buNone/>
              <a:defRPr sz="1900" b="1"/>
            </a:lvl8pPr>
            <a:lvl9pPr marL="4351838" indent="0">
              <a:buNone/>
              <a:defRPr sz="1900" b="1"/>
            </a:lvl9pPr>
          </a:lstStyle>
          <a:p>
            <a:pPr lvl="0"/>
            <a:r>
              <a:rPr lang="ru-RU" smtClean="0"/>
              <a:t>Образец текста</a:t>
            </a:r>
          </a:p>
        </p:txBody>
      </p:sp>
      <p:sp>
        <p:nvSpPr>
          <p:cNvPr id="4" name="Объект 3"/>
          <p:cNvSpPr>
            <a:spLocks noGrp="1"/>
          </p:cNvSpPr>
          <p:nvPr>
            <p:ph sz="half" idx="2"/>
          </p:nvPr>
        </p:nvSpPr>
        <p:spPr>
          <a:xfrm>
            <a:off x="609203" y="2175380"/>
            <a:ext cx="5383410"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89337" y="1535469"/>
            <a:ext cx="5385525" cy="639910"/>
          </a:xfrm>
        </p:spPr>
        <p:txBody>
          <a:bodyPr anchor="b"/>
          <a:lstStyle>
            <a:lvl1pPr marL="0" indent="0">
              <a:buNone/>
              <a:defRPr sz="2900" b="1"/>
            </a:lvl1pPr>
            <a:lvl2pPr marL="543980" indent="0">
              <a:buNone/>
              <a:defRPr sz="2400" b="1"/>
            </a:lvl2pPr>
            <a:lvl3pPr marL="1087960" indent="0">
              <a:buNone/>
              <a:defRPr sz="2100" b="1"/>
            </a:lvl3pPr>
            <a:lvl4pPr marL="1631940" indent="0">
              <a:buNone/>
              <a:defRPr sz="1900" b="1"/>
            </a:lvl4pPr>
            <a:lvl5pPr marL="2175920" indent="0">
              <a:buNone/>
              <a:defRPr sz="1900" b="1"/>
            </a:lvl5pPr>
            <a:lvl6pPr marL="2719900" indent="0">
              <a:buNone/>
              <a:defRPr sz="1900" b="1"/>
            </a:lvl6pPr>
            <a:lvl7pPr marL="3263880" indent="0">
              <a:buNone/>
              <a:defRPr sz="1900" b="1"/>
            </a:lvl7pPr>
            <a:lvl8pPr marL="3807860" indent="0">
              <a:buNone/>
              <a:defRPr sz="1900" b="1"/>
            </a:lvl8pPr>
            <a:lvl9pPr marL="4351838" indent="0">
              <a:buNone/>
              <a:defRPr sz="1900" b="1"/>
            </a:lvl9pPr>
          </a:lstStyle>
          <a:p>
            <a:pPr lvl="0"/>
            <a:r>
              <a:rPr lang="ru-RU" smtClean="0"/>
              <a:t>Образец текста</a:t>
            </a:r>
          </a:p>
        </p:txBody>
      </p:sp>
      <p:sp>
        <p:nvSpPr>
          <p:cNvPr id="6" name="Объект 5"/>
          <p:cNvSpPr>
            <a:spLocks noGrp="1"/>
          </p:cNvSpPr>
          <p:nvPr>
            <p:ph sz="quarter" idx="4"/>
          </p:nvPr>
        </p:nvSpPr>
        <p:spPr>
          <a:xfrm>
            <a:off x="6189337" y="2175380"/>
            <a:ext cx="5385525"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66B65A-C128-4DF6-9DC2-5A7C37140CA0}" type="datetimeFigureOut">
              <a:rPr lang="ru-RU" smtClean="0"/>
              <a:t>02.02.2026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4132979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66B65A-C128-4DF6-9DC2-5A7C37140CA0}" type="datetimeFigureOut">
              <a:rPr lang="ru-RU" smtClean="0"/>
              <a:t>02.02.2026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129945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66B65A-C128-4DF6-9DC2-5A7C37140CA0}" type="datetimeFigureOut">
              <a:rPr lang="ru-RU" smtClean="0"/>
              <a:t>02.02.2026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897558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5" y="273113"/>
            <a:ext cx="4008473" cy="1162319"/>
          </a:xfrm>
        </p:spPr>
        <p:txBody>
          <a:bodyPr anchor="b"/>
          <a:lstStyle>
            <a:lvl1pPr algn="l">
              <a:defRPr sz="2400" b="1"/>
            </a:lvl1pPr>
          </a:lstStyle>
          <a:p>
            <a:r>
              <a:rPr lang="ru-RU" smtClean="0"/>
              <a:t>Образец заголовка</a:t>
            </a:r>
            <a:endParaRPr lang="ru-RU"/>
          </a:p>
        </p:txBody>
      </p:sp>
      <p:sp>
        <p:nvSpPr>
          <p:cNvPr id="3" name="Объект 2"/>
          <p:cNvSpPr>
            <a:spLocks noGrp="1"/>
          </p:cNvSpPr>
          <p:nvPr>
            <p:ph idx="1"/>
          </p:nvPr>
        </p:nvSpPr>
        <p:spPr>
          <a:xfrm>
            <a:off x="4763630" y="273115"/>
            <a:ext cx="6811230"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205" y="1435434"/>
            <a:ext cx="4008473" cy="4692149"/>
          </a:xfrm>
        </p:spPr>
        <p:txBody>
          <a:bodyPr/>
          <a:lstStyle>
            <a:lvl1pPr marL="0" indent="0">
              <a:buNone/>
              <a:defRPr sz="1700"/>
            </a:lvl1pPr>
            <a:lvl2pPr marL="543980" indent="0">
              <a:buNone/>
              <a:defRPr sz="1400"/>
            </a:lvl2pPr>
            <a:lvl3pPr marL="1087960" indent="0">
              <a:buNone/>
              <a:defRPr sz="1200"/>
            </a:lvl3pPr>
            <a:lvl4pPr marL="1631940" indent="0">
              <a:buNone/>
              <a:defRPr sz="1100"/>
            </a:lvl4pPr>
            <a:lvl5pPr marL="2175920" indent="0">
              <a:buNone/>
              <a:defRPr sz="1100"/>
            </a:lvl5pPr>
            <a:lvl6pPr marL="2719900" indent="0">
              <a:buNone/>
              <a:defRPr sz="1100"/>
            </a:lvl6pPr>
            <a:lvl7pPr marL="3263880" indent="0">
              <a:buNone/>
              <a:defRPr sz="1100"/>
            </a:lvl7pPr>
            <a:lvl8pPr marL="3807860" indent="0">
              <a:buNone/>
              <a:defRPr sz="1100"/>
            </a:lvl8pPr>
            <a:lvl9pPr marL="4351838"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1766B65A-C128-4DF6-9DC2-5A7C37140CA0}" type="datetimeFigureOut">
              <a:rPr lang="ru-RU" smtClean="0"/>
              <a:t>02.02.2026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339642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8162" y="4801713"/>
            <a:ext cx="7310438" cy="566869"/>
          </a:xfrm>
        </p:spPr>
        <p:txBody>
          <a:bodyPr anchor="b"/>
          <a:lstStyle>
            <a:lvl1pPr algn="l">
              <a:defRPr sz="2400" b="1"/>
            </a:lvl1pPr>
          </a:lstStyle>
          <a:p>
            <a:r>
              <a:rPr lang="ru-RU" smtClean="0"/>
              <a:t>Образец заголовка</a:t>
            </a:r>
            <a:endParaRPr lang="ru-RU"/>
          </a:p>
        </p:txBody>
      </p:sp>
      <p:sp>
        <p:nvSpPr>
          <p:cNvPr id="3" name="Рисунок 2"/>
          <p:cNvSpPr>
            <a:spLocks noGrp="1"/>
          </p:cNvSpPr>
          <p:nvPr>
            <p:ph type="pic" idx="1"/>
          </p:nvPr>
        </p:nvSpPr>
        <p:spPr>
          <a:xfrm>
            <a:off x="2388162" y="612918"/>
            <a:ext cx="7310438" cy="4115753"/>
          </a:xfrm>
        </p:spPr>
        <p:txBody>
          <a:bodyPr/>
          <a:lstStyle>
            <a:lvl1pPr marL="0" indent="0">
              <a:buNone/>
              <a:defRPr sz="3800"/>
            </a:lvl1pPr>
            <a:lvl2pPr marL="543980" indent="0">
              <a:buNone/>
              <a:defRPr sz="3300"/>
            </a:lvl2pPr>
            <a:lvl3pPr marL="1087960" indent="0">
              <a:buNone/>
              <a:defRPr sz="2900"/>
            </a:lvl3pPr>
            <a:lvl4pPr marL="1631940" indent="0">
              <a:buNone/>
              <a:defRPr sz="2400"/>
            </a:lvl4pPr>
            <a:lvl5pPr marL="2175920" indent="0">
              <a:buNone/>
              <a:defRPr sz="2400"/>
            </a:lvl5pPr>
            <a:lvl6pPr marL="2719900" indent="0">
              <a:buNone/>
              <a:defRPr sz="2400"/>
            </a:lvl6pPr>
            <a:lvl7pPr marL="3263880" indent="0">
              <a:buNone/>
              <a:defRPr sz="2400"/>
            </a:lvl7pPr>
            <a:lvl8pPr marL="3807860" indent="0">
              <a:buNone/>
              <a:defRPr sz="2400"/>
            </a:lvl8pPr>
            <a:lvl9pPr marL="4351838" indent="0">
              <a:buNone/>
              <a:defRPr sz="2400"/>
            </a:lvl9pPr>
          </a:lstStyle>
          <a:p>
            <a:endParaRPr lang="ru-RU"/>
          </a:p>
        </p:txBody>
      </p:sp>
      <p:sp>
        <p:nvSpPr>
          <p:cNvPr id="4" name="Текст 3"/>
          <p:cNvSpPr>
            <a:spLocks noGrp="1"/>
          </p:cNvSpPr>
          <p:nvPr>
            <p:ph type="body" sz="half" idx="2"/>
          </p:nvPr>
        </p:nvSpPr>
        <p:spPr>
          <a:xfrm>
            <a:off x="2388162" y="5368581"/>
            <a:ext cx="7310438" cy="805048"/>
          </a:xfrm>
        </p:spPr>
        <p:txBody>
          <a:bodyPr/>
          <a:lstStyle>
            <a:lvl1pPr marL="0" indent="0">
              <a:buNone/>
              <a:defRPr sz="1700"/>
            </a:lvl1pPr>
            <a:lvl2pPr marL="543980" indent="0">
              <a:buNone/>
              <a:defRPr sz="1400"/>
            </a:lvl2pPr>
            <a:lvl3pPr marL="1087960" indent="0">
              <a:buNone/>
              <a:defRPr sz="1200"/>
            </a:lvl3pPr>
            <a:lvl4pPr marL="1631940" indent="0">
              <a:buNone/>
              <a:defRPr sz="1100"/>
            </a:lvl4pPr>
            <a:lvl5pPr marL="2175920" indent="0">
              <a:buNone/>
              <a:defRPr sz="1100"/>
            </a:lvl5pPr>
            <a:lvl6pPr marL="2719900" indent="0">
              <a:buNone/>
              <a:defRPr sz="1100"/>
            </a:lvl6pPr>
            <a:lvl7pPr marL="3263880" indent="0">
              <a:buNone/>
              <a:defRPr sz="1100"/>
            </a:lvl7pPr>
            <a:lvl8pPr marL="3807860" indent="0">
              <a:buNone/>
              <a:defRPr sz="1100"/>
            </a:lvl8pPr>
            <a:lvl9pPr marL="4351838"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1766B65A-C128-4DF6-9DC2-5A7C37140CA0}" type="datetimeFigureOut">
              <a:rPr lang="ru-RU" smtClean="0"/>
              <a:t>02.02.2026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685018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3" y="274701"/>
            <a:ext cx="10965657" cy="1143265"/>
          </a:xfrm>
          <a:prstGeom prst="rect">
            <a:avLst/>
          </a:prstGeom>
        </p:spPr>
        <p:txBody>
          <a:bodyPr vert="horz" lIns="108797" tIns="54398" rIns="108797" bIns="5439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203" y="1600572"/>
            <a:ext cx="10965657" cy="4527011"/>
          </a:xfrm>
          <a:prstGeom prst="rect">
            <a:avLst/>
          </a:prstGeom>
        </p:spPr>
        <p:txBody>
          <a:bodyPr vert="horz" lIns="108797" tIns="54398" rIns="108797" bIns="5439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203" y="6357822"/>
            <a:ext cx="2842948" cy="365210"/>
          </a:xfrm>
          <a:prstGeom prst="rect">
            <a:avLst/>
          </a:prstGeom>
        </p:spPr>
        <p:txBody>
          <a:bodyPr vert="horz" lIns="108797" tIns="54398" rIns="108797" bIns="54398" rtlCol="0" anchor="ctr"/>
          <a:lstStyle>
            <a:lvl1pPr algn="l">
              <a:defRPr sz="1400">
                <a:solidFill>
                  <a:schemeClr val="tx1">
                    <a:tint val="75000"/>
                  </a:schemeClr>
                </a:solidFill>
              </a:defRPr>
            </a:lvl1pPr>
          </a:lstStyle>
          <a:p>
            <a:fld id="{1766B65A-C128-4DF6-9DC2-5A7C37140CA0}" type="datetimeFigureOut">
              <a:rPr lang="ru-RU" smtClean="0"/>
              <a:t>02.02.2026</a:t>
            </a:fld>
            <a:endParaRPr lang="ru-RU"/>
          </a:p>
        </p:txBody>
      </p:sp>
      <p:sp>
        <p:nvSpPr>
          <p:cNvPr id="5" name="Нижний колонтитул 4"/>
          <p:cNvSpPr>
            <a:spLocks noGrp="1"/>
          </p:cNvSpPr>
          <p:nvPr>
            <p:ph type="ftr" sz="quarter" idx="3"/>
          </p:nvPr>
        </p:nvSpPr>
        <p:spPr>
          <a:xfrm>
            <a:off x="4162888" y="6357822"/>
            <a:ext cx="3858287" cy="365210"/>
          </a:xfrm>
          <a:prstGeom prst="rect">
            <a:avLst/>
          </a:prstGeom>
        </p:spPr>
        <p:txBody>
          <a:bodyPr vert="horz" lIns="108797" tIns="54398" rIns="108797" bIns="54398"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1912" y="6357822"/>
            <a:ext cx="2842948" cy="365210"/>
          </a:xfrm>
          <a:prstGeom prst="rect">
            <a:avLst/>
          </a:prstGeom>
        </p:spPr>
        <p:txBody>
          <a:bodyPr vert="horz" lIns="108797" tIns="54398" rIns="108797" bIns="54398" rtlCol="0" anchor="ctr"/>
          <a:lstStyle>
            <a:lvl1pPr algn="r">
              <a:defRPr sz="1400">
                <a:solidFill>
                  <a:schemeClr val="tx1">
                    <a:tint val="75000"/>
                  </a:schemeClr>
                </a:solidFill>
              </a:defRPr>
            </a:lvl1pPr>
          </a:lstStyle>
          <a:p>
            <a:fld id="{A46EE957-90D1-4583-BA41-4D81D7DCA1CE}" type="slidenum">
              <a:rPr lang="ru-RU" smtClean="0"/>
              <a:t>‹#›</a:t>
            </a:fld>
            <a:endParaRPr lang="ru-RU"/>
          </a:p>
        </p:txBody>
      </p:sp>
    </p:spTree>
    <p:extLst>
      <p:ext uri="{BB962C8B-B14F-4D97-AF65-F5344CB8AC3E}">
        <p14:creationId xmlns:p14="http://schemas.microsoft.com/office/powerpoint/2010/main" val="20494247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1087960" rtl="0" eaLnBrk="1" latinLnBrk="0" hangingPunct="1">
        <a:spcBef>
          <a:spcPct val="0"/>
        </a:spcBef>
        <a:buNone/>
        <a:defRPr sz="5200" kern="1200">
          <a:solidFill>
            <a:schemeClr val="tx1"/>
          </a:solidFill>
          <a:latin typeface="+mj-lt"/>
          <a:ea typeface="+mj-ea"/>
          <a:cs typeface="+mj-cs"/>
        </a:defRPr>
      </a:lvl1pPr>
    </p:titleStyle>
    <p:bodyStyle>
      <a:lvl1pPr marL="407984" indent="-407984" algn="l" defTabSz="108796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3968" indent="-339988" algn="l" defTabSz="108796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59950" indent="-271990" algn="l" defTabSz="108796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393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791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189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587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985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3828"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ru-RU"/>
      </a:defPPr>
      <a:lvl1pPr marL="0" algn="l" defTabSz="1087960" rtl="0" eaLnBrk="1" latinLnBrk="0" hangingPunct="1">
        <a:defRPr sz="2100" kern="1200">
          <a:solidFill>
            <a:schemeClr val="tx1"/>
          </a:solidFill>
          <a:latin typeface="+mn-lt"/>
          <a:ea typeface="+mn-ea"/>
          <a:cs typeface="+mn-cs"/>
        </a:defRPr>
      </a:lvl1pPr>
      <a:lvl2pPr marL="543980" algn="l" defTabSz="1087960" rtl="0" eaLnBrk="1" latinLnBrk="0" hangingPunct="1">
        <a:defRPr sz="2100" kern="1200">
          <a:solidFill>
            <a:schemeClr val="tx1"/>
          </a:solidFill>
          <a:latin typeface="+mn-lt"/>
          <a:ea typeface="+mn-ea"/>
          <a:cs typeface="+mn-cs"/>
        </a:defRPr>
      </a:lvl2pPr>
      <a:lvl3pPr marL="1087960" algn="l" defTabSz="1087960" rtl="0" eaLnBrk="1" latinLnBrk="0" hangingPunct="1">
        <a:defRPr sz="2100" kern="1200">
          <a:solidFill>
            <a:schemeClr val="tx1"/>
          </a:solidFill>
          <a:latin typeface="+mn-lt"/>
          <a:ea typeface="+mn-ea"/>
          <a:cs typeface="+mn-cs"/>
        </a:defRPr>
      </a:lvl3pPr>
      <a:lvl4pPr marL="1631940" algn="l" defTabSz="1087960" rtl="0" eaLnBrk="1" latinLnBrk="0" hangingPunct="1">
        <a:defRPr sz="2100" kern="1200">
          <a:solidFill>
            <a:schemeClr val="tx1"/>
          </a:solidFill>
          <a:latin typeface="+mn-lt"/>
          <a:ea typeface="+mn-ea"/>
          <a:cs typeface="+mn-cs"/>
        </a:defRPr>
      </a:lvl4pPr>
      <a:lvl5pPr marL="2175920" algn="l" defTabSz="1087960" rtl="0" eaLnBrk="1" latinLnBrk="0" hangingPunct="1">
        <a:defRPr sz="2100" kern="1200">
          <a:solidFill>
            <a:schemeClr val="tx1"/>
          </a:solidFill>
          <a:latin typeface="+mn-lt"/>
          <a:ea typeface="+mn-ea"/>
          <a:cs typeface="+mn-cs"/>
        </a:defRPr>
      </a:lvl5pPr>
      <a:lvl6pPr marL="2719900" algn="l" defTabSz="1087960" rtl="0" eaLnBrk="1" latinLnBrk="0" hangingPunct="1">
        <a:defRPr sz="2100" kern="1200">
          <a:solidFill>
            <a:schemeClr val="tx1"/>
          </a:solidFill>
          <a:latin typeface="+mn-lt"/>
          <a:ea typeface="+mn-ea"/>
          <a:cs typeface="+mn-cs"/>
        </a:defRPr>
      </a:lvl6pPr>
      <a:lvl7pPr marL="3263880" algn="l" defTabSz="1087960" rtl="0" eaLnBrk="1" latinLnBrk="0" hangingPunct="1">
        <a:defRPr sz="2100" kern="1200">
          <a:solidFill>
            <a:schemeClr val="tx1"/>
          </a:solidFill>
          <a:latin typeface="+mn-lt"/>
          <a:ea typeface="+mn-ea"/>
          <a:cs typeface="+mn-cs"/>
        </a:defRPr>
      </a:lvl7pPr>
      <a:lvl8pPr marL="3807860" algn="l" defTabSz="1087960" rtl="0" eaLnBrk="1" latinLnBrk="0" hangingPunct="1">
        <a:defRPr sz="2100" kern="1200">
          <a:solidFill>
            <a:schemeClr val="tx1"/>
          </a:solidFill>
          <a:latin typeface="+mn-lt"/>
          <a:ea typeface="+mn-ea"/>
          <a:cs typeface="+mn-cs"/>
        </a:defRPr>
      </a:lvl8pPr>
      <a:lvl9pPr marL="4351838" algn="l" defTabSz="108796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5679" y="1269554"/>
            <a:ext cx="8830898" cy="1600438"/>
          </a:xfrm>
          <a:prstGeom prst="round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defTabSz="914400">
              <a:spcBef>
                <a:spcPct val="0"/>
              </a:spcBef>
              <a:defRPr/>
            </a:pPr>
            <a:r>
              <a:rPr lang="uk-UA" sz="4400" b="1" dirty="0" smtClean="0">
                <a:solidFill>
                  <a:schemeClr val="accent3">
                    <a:lumMod val="75000"/>
                  </a:schemeClr>
                </a:solidFill>
              </a:rPr>
              <a:t>Яке значення в житті людини мають рослини</a:t>
            </a:r>
            <a:r>
              <a:rPr lang="uk-UA" sz="4400" b="1" dirty="0" smtClean="0">
                <a:solidFill>
                  <a:schemeClr val="accent3">
                    <a:lumMod val="75000"/>
                  </a:schemeClr>
                </a:solidFill>
                <a:ea typeface="Cambria" pitchFamily="18" charset="0"/>
              </a:rPr>
              <a:t>?</a:t>
            </a:r>
            <a:endParaRPr lang="ru-RU" sz="5400" b="1" dirty="0">
              <a:solidFill>
                <a:schemeClr val="accent3">
                  <a:lumMod val="75000"/>
                </a:schemeClr>
              </a:solidFill>
              <a:ea typeface="Cambria" pitchFamily="18" charset="0"/>
            </a:endParaRPr>
          </a:p>
        </p:txBody>
      </p:sp>
      <p:sp>
        <p:nvSpPr>
          <p:cNvPr id="5" name="TextBox 4"/>
          <p:cNvSpPr txBox="1"/>
          <p:nvPr/>
        </p:nvSpPr>
        <p:spPr>
          <a:xfrm>
            <a:off x="7662141" y="3825838"/>
            <a:ext cx="2736304" cy="1736646"/>
          </a:xfrm>
          <a:prstGeom prst="round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2400" b="1" dirty="0">
                <a:solidFill>
                  <a:schemeClr val="accent3">
                    <a:lumMod val="75000"/>
                  </a:schemeClr>
                </a:solidFill>
              </a:rPr>
              <a:t>Я досліджую </a:t>
            </a:r>
            <a:r>
              <a:rPr lang="ru-RU" sz="2400" b="1" dirty="0" smtClean="0">
                <a:solidFill>
                  <a:schemeClr val="accent3">
                    <a:lumMod val="75000"/>
                  </a:schemeClr>
                </a:solidFill>
              </a:rPr>
              <a:t>світ</a:t>
            </a:r>
          </a:p>
          <a:p>
            <a:pPr algn="ctr"/>
            <a:r>
              <a:rPr lang="en-US" sz="2400" b="1" dirty="0" smtClean="0">
                <a:solidFill>
                  <a:schemeClr val="accent3">
                    <a:lumMod val="75000"/>
                  </a:schemeClr>
                </a:solidFill>
              </a:rPr>
              <a:t>3</a:t>
            </a:r>
            <a:r>
              <a:rPr lang="uk-UA" sz="2400" b="1" dirty="0" smtClean="0">
                <a:solidFill>
                  <a:schemeClr val="accent3">
                    <a:lumMod val="75000"/>
                  </a:schemeClr>
                </a:solidFill>
              </a:rPr>
              <a:t> клас</a:t>
            </a:r>
            <a:endParaRPr lang="en-US" sz="2400" b="1" dirty="0" smtClean="0">
              <a:solidFill>
                <a:schemeClr val="accent3">
                  <a:lumMod val="75000"/>
                </a:schemeClr>
              </a:solidFill>
            </a:endParaRPr>
          </a:p>
          <a:p>
            <a:pPr algn="ctr"/>
            <a:r>
              <a:rPr lang="uk-UA" sz="2400" b="1" i="1" dirty="0" smtClean="0">
                <a:solidFill>
                  <a:schemeClr val="accent3">
                    <a:lumMod val="75000"/>
                  </a:schemeClr>
                </a:solidFill>
              </a:rPr>
              <a:t>Рослини</a:t>
            </a:r>
            <a:endParaRPr lang="ru-RU" sz="2400" b="1" i="1" dirty="0" smtClean="0">
              <a:solidFill>
                <a:schemeClr val="accent3">
                  <a:lumMod val="75000"/>
                </a:schemeClr>
              </a:solidFill>
            </a:endParaRPr>
          </a:p>
          <a:p>
            <a:pPr algn="ctr"/>
            <a:r>
              <a:rPr lang="uk-UA" sz="2400" b="1" dirty="0" smtClean="0">
                <a:solidFill>
                  <a:schemeClr val="accent3">
                    <a:lumMod val="75000"/>
                  </a:schemeClr>
                </a:solidFill>
              </a:rPr>
              <a:t>Урок 58</a:t>
            </a:r>
            <a:endParaRPr lang="ru-RU" sz="2400" b="1" dirty="0">
              <a:solidFill>
                <a:schemeClr val="accent3">
                  <a:lumMod val="75000"/>
                </a:schemeClr>
              </a:solidFill>
            </a:endParaRPr>
          </a:p>
        </p:txBody>
      </p:sp>
      <p:pic>
        <p:nvPicPr>
          <p:cNvPr id="7" name="Picture 4" descr="https://thedifference.ru/wp-content/uploads/2013/10/chem-otlichaetsya-lug-ot-lesa.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179" b="8741"/>
          <a:stretch/>
        </p:blipFill>
        <p:spPr bwMode="auto">
          <a:xfrm>
            <a:off x="1699543" y="3825838"/>
            <a:ext cx="3181079" cy="1800000"/>
          </a:xfrm>
          <a:prstGeom prst="round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480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с двумя скругленными противолежащими углами 13"/>
          <p:cNvSpPr/>
          <p:nvPr/>
        </p:nvSpPr>
        <p:spPr>
          <a:xfrm>
            <a:off x="1699543" y="1267327"/>
            <a:ext cx="8928991" cy="1551744"/>
          </a:xfrm>
          <a:prstGeom prst="round2DiagRect">
            <a:avLst/>
          </a:prstGeom>
        </p:spPr>
        <p:style>
          <a:lnRef idx="3">
            <a:schemeClr val="lt1"/>
          </a:lnRef>
          <a:fillRef idx="1">
            <a:schemeClr val="accent5"/>
          </a:fillRef>
          <a:effectRef idx="1">
            <a:schemeClr val="accent5"/>
          </a:effectRef>
          <a:fontRef idx="minor">
            <a:schemeClr val="lt1"/>
          </a:fontRef>
        </p:style>
        <p:txBody>
          <a:bodyPr wrap="square" lIns="108814" tIns="54407" rIns="108814" bIns="54407">
            <a:spAutoFit/>
          </a:bodyPr>
          <a:lstStyle/>
          <a:p>
            <a:pPr algn="ctr"/>
            <a:r>
              <a:rPr lang="uk-UA" sz="2800" b="1" dirty="0" smtClean="0">
                <a:solidFill>
                  <a:schemeClr val="bg1"/>
                </a:solidFill>
              </a:rPr>
              <a:t>3. </a:t>
            </a:r>
            <a:r>
              <a:rPr lang="ru-RU" sz="2800" b="1" dirty="0"/>
              <a:t>Рослини, особливо дерева, сприяють </a:t>
            </a:r>
            <a:r>
              <a:rPr lang="ru-RU" sz="2800" b="1" dirty="0" err="1"/>
              <a:t>накопиченню</a:t>
            </a:r>
            <a:r>
              <a:rPr lang="ru-RU" sz="2800" b="1" dirty="0"/>
              <a:t> </a:t>
            </a:r>
            <a:r>
              <a:rPr lang="ru-RU" sz="2800" b="1" dirty="0" err="1"/>
              <a:t>вологи</a:t>
            </a:r>
            <a:r>
              <a:rPr lang="ru-RU" sz="2800" b="1" dirty="0"/>
              <a:t>, </a:t>
            </a:r>
            <a:r>
              <a:rPr lang="ru-RU" sz="2800" b="1" dirty="0" err="1" smtClean="0"/>
              <a:t>покращують</a:t>
            </a:r>
            <a:r>
              <a:rPr lang="ru-RU" sz="2800" b="1" dirty="0" smtClean="0"/>
              <a:t> </a:t>
            </a:r>
            <a:r>
              <a:rPr lang="ru-RU" sz="2800" b="1" dirty="0" err="1"/>
              <a:t>клімат</a:t>
            </a:r>
            <a:r>
              <a:rPr lang="ru-RU" sz="2800" b="1" dirty="0"/>
              <a:t> і </a:t>
            </a:r>
            <a:r>
              <a:rPr lang="ru-RU" sz="2800" b="1" dirty="0" err="1"/>
              <a:t>водночас</a:t>
            </a:r>
            <a:r>
              <a:rPr lang="ru-RU" sz="2800" b="1" dirty="0"/>
              <a:t> </a:t>
            </a:r>
            <a:r>
              <a:rPr lang="ru-RU" sz="2800" b="1" dirty="0" err="1"/>
              <a:t>зберігають</a:t>
            </a:r>
            <a:r>
              <a:rPr lang="ru-RU" sz="2800" b="1" dirty="0"/>
              <a:t> </a:t>
            </a:r>
            <a:r>
              <a:rPr lang="ru-RU" sz="2800" b="1" dirty="0" err="1"/>
              <a:t>повноводність</a:t>
            </a:r>
            <a:r>
              <a:rPr lang="ru-RU" sz="2800" b="1" dirty="0"/>
              <a:t> </a:t>
            </a:r>
            <a:r>
              <a:rPr lang="ru-RU" sz="2800" b="1" dirty="0" err="1"/>
              <a:t>річок</a:t>
            </a:r>
            <a:r>
              <a:rPr lang="ru-RU" sz="2800" b="1" dirty="0"/>
              <a:t>. </a:t>
            </a:r>
            <a:endParaRPr lang="ru-RU" sz="2800" b="1" dirty="0">
              <a:solidFill>
                <a:schemeClr val="bg1"/>
              </a:solidFill>
            </a:endParaRPr>
          </a:p>
        </p:txBody>
      </p:sp>
      <p:sp>
        <p:nvSpPr>
          <p:cNvPr id="11" name="Прямоугольник 10"/>
          <p:cNvSpPr/>
          <p:nvPr/>
        </p:nvSpPr>
        <p:spPr>
          <a:xfrm>
            <a:off x="1053414" y="494643"/>
            <a:ext cx="10070586" cy="70290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Значення рослин для природи і людей</a:t>
            </a:r>
            <a:endParaRPr lang="ru-RU" sz="4000" b="1" dirty="0">
              <a:solidFill>
                <a:schemeClr val="bg1"/>
              </a:solidFill>
              <a:cs typeface="Times New Roman"/>
            </a:endParaRPr>
          </a:p>
        </p:txBody>
      </p:sp>
      <p:sp>
        <p:nvSpPr>
          <p:cNvPr id="8" name="Прямоугольник 4">
            <a:extLst>
              <a:ext uri="{FF2B5EF4-FFF2-40B4-BE49-F238E27FC236}">
                <a16:creationId xmlns:a16="http://schemas.microsoft.com/office/drawing/2014/main" xmlns="" id="{41300D0C-EC34-4515-9E3A-6F0DC297E5C1}"/>
              </a:ext>
            </a:extLst>
          </p:cNvPr>
          <p:cNvSpPr/>
          <p:nvPr/>
        </p:nvSpPr>
        <p:spPr>
          <a:xfrm>
            <a:off x="0" y="5728654"/>
            <a:ext cx="1053414" cy="113093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88</a:t>
            </a:r>
            <a:endParaRPr lang="ru-RU" sz="2800" b="1" dirty="0">
              <a:solidFill>
                <a:schemeClr val="bg1"/>
              </a:solidFill>
            </a:endParaRPr>
          </a:p>
        </p:txBody>
      </p:sp>
      <p:pic>
        <p:nvPicPr>
          <p:cNvPr id="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5487" y="2925738"/>
            <a:ext cx="4608512" cy="3064660"/>
          </a:xfrm>
          <a:prstGeom prst="ellipse">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Найцікавіші озера та водоспади Закарпаття - Дерев'яний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6047" y="2872247"/>
            <a:ext cx="4606650" cy="3089166"/>
          </a:xfrm>
          <a:prstGeom prst="ellipse">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314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с двумя скругленными противолежащими углами 13"/>
          <p:cNvSpPr/>
          <p:nvPr/>
        </p:nvSpPr>
        <p:spPr>
          <a:xfrm>
            <a:off x="1411511" y="1413570"/>
            <a:ext cx="4083660" cy="1551744"/>
          </a:xfrm>
          <a:prstGeom prst="round2DiagRect">
            <a:avLst/>
          </a:prstGeom>
          <a:solidFill>
            <a:schemeClr val="accent6">
              <a:lumMod val="50000"/>
            </a:schemeClr>
          </a:solidFill>
        </p:spPr>
        <p:style>
          <a:lnRef idx="3">
            <a:schemeClr val="lt1"/>
          </a:lnRef>
          <a:fillRef idx="1">
            <a:schemeClr val="accent2"/>
          </a:fillRef>
          <a:effectRef idx="1">
            <a:schemeClr val="accent2"/>
          </a:effectRef>
          <a:fontRef idx="minor">
            <a:schemeClr val="lt1"/>
          </a:fontRef>
        </p:style>
        <p:txBody>
          <a:bodyPr wrap="square" lIns="108814" tIns="54407" rIns="108814" bIns="54407">
            <a:spAutoFit/>
          </a:bodyPr>
          <a:lstStyle/>
          <a:p>
            <a:pPr algn="ctr"/>
            <a:r>
              <a:rPr lang="uk-UA" sz="2800" b="1" dirty="0" smtClean="0">
                <a:solidFill>
                  <a:schemeClr val="bg1"/>
                </a:solidFill>
              </a:rPr>
              <a:t>4. </a:t>
            </a:r>
            <a:r>
              <a:rPr lang="ru-RU" sz="2800" b="1" dirty="0" err="1" smtClean="0"/>
              <a:t>Відмерлі</a:t>
            </a:r>
            <a:r>
              <a:rPr lang="ru-RU" sz="2800" b="1" dirty="0" smtClean="0"/>
              <a:t> </a:t>
            </a:r>
            <a:r>
              <a:rPr lang="ru-RU" sz="2800" b="1" dirty="0" err="1"/>
              <a:t>рештки</a:t>
            </a:r>
            <a:r>
              <a:rPr lang="ru-RU" sz="2800" b="1" dirty="0"/>
              <a:t> рослин </a:t>
            </a:r>
            <a:r>
              <a:rPr lang="ru-RU" sz="2800" b="1" dirty="0" err="1"/>
              <a:t>підвищують</a:t>
            </a:r>
            <a:r>
              <a:rPr lang="ru-RU" sz="2800" b="1" dirty="0"/>
              <a:t> </a:t>
            </a:r>
            <a:r>
              <a:rPr lang="ru-RU" sz="2800" b="1" dirty="0" err="1"/>
              <a:t>родючість</a:t>
            </a:r>
            <a:r>
              <a:rPr lang="ru-RU" sz="2800" b="1" dirty="0"/>
              <a:t> </a:t>
            </a:r>
            <a:r>
              <a:rPr lang="ru-RU" sz="2800" b="1" dirty="0" err="1"/>
              <a:t>ґрунту</a:t>
            </a:r>
            <a:r>
              <a:rPr lang="ru-RU" sz="2800" b="1" dirty="0"/>
              <a:t>. </a:t>
            </a:r>
            <a:endParaRPr lang="ru-RU" sz="2800" b="1" dirty="0">
              <a:solidFill>
                <a:schemeClr val="bg1"/>
              </a:solidFill>
            </a:endParaRPr>
          </a:p>
        </p:txBody>
      </p:sp>
      <p:sp>
        <p:nvSpPr>
          <p:cNvPr id="11" name="Прямоугольник 10"/>
          <p:cNvSpPr/>
          <p:nvPr/>
        </p:nvSpPr>
        <p:spPr>
          <a:xfrm>
            <a:off x="1053414" y="494643"/>
            <a:ext cx="10070586" cy="70290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Значення рослин для природи і людей</a:t>
            </a:r>
            <a:endParaRPr lang="ru-RU" sz="4000" b="1" dirty="0">
              <a:solidFill>
                <a:schemeClr val="bg1"/>
              </a:solidFill>
              <a:cs typeface="Times New Roman"/>
            </a:endParaRPr>
          </a:p>
        </p:txBody>
      </p:sp>
      <p:sp>
        <p:nvSpPr>
          <p:cNvPr id="8" name="Прямоугольник 4">
            <a:extLst>
              <a:ext uri="{FF2B5EF4-FFF2-40B4-BE49-F238E27FC236}">
                <a16:creationId xmlns:a16="http://schemas.microsoft.com/office/drawing/2014/main" xmlns="" id="{41300D0C-EC34-4515-9E3A-6F0DC297E5C1}"/>
              </a:ext>
            </a:extLst>
          </p:cNvPr>
          <p:cNvSpPr/>
          <p:nvPr/>
        </p:nvSpPr>
        <p:spPr>
          <a:xfrm>
            <a:off x="0" y="5728654"/>
            <a:ext cx="1053414" cy="113093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88</a:t>
            </a:r>
            <a:endParaRPr lang="ru-RU" sz="2800" b="1" dirty="0">
              <a:solidFill>
                <a:schemeClr val="bg1"/>
              </a:solidFill>
            </a:endParaRPr>
          </a:p>
        </p:txBody>
      </p:sp>
      <p:sp>
        <p:nvSpPr>
          <p:cNvPr id="12" name="Прямоугольник с двумя скругленными противолежащими углами 11"/>
          <p:cNvSpPr/>
          <p:nvPr/>
        </p:nvSpPr>
        <p:spPr>
          <a:xfrm>
            <a:off x="6510138" y="4509914"/>
            <a:ext cx="4248472" cy="1551744"/>
          </a:xfrm>
          <a:prstGeom prst="round2DiagRect">
            <a:avLst/>
          </a:prstGeom>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algn="ctr"/>
            <a:r>
              <a:rPr lang="uk-UA" sz="2800" b="1" dirty="0" smtClean="0">
                <a:solidFill>
                  <a:schemeClr val="bg1"/>
                </a:solidFill>
              </a:rPr>
              <a:t>5. </a:t>
            </a:r>
            <a:r>
              <a:rPr lang="ru-RU" sz="2800" b="1" dirty="0"/>
              <a:t>Рослини </a:t>
            </a:r>
            <a:r>
              <a:rPr lang="ru-RU" sz="2800" b="1" dirty="0" err="1"/>
              <a:t>зменшують</a:t>
            </a:r>
            <a:r>
              <a:rPr lang="ru-RU" sz="2800" b="1" dirty="0"/>
              <a:t> </a:t>
            </a:r>
            <a:r>
              <a:rPr lang="ru-RU" sz="2800" b="1" dirty="0" err="1" smtClean="0"/>
              <a:t>руйнування</a:t>
            </a:r>
            <a:r>
              <a:rPr lang="ru-RU" sz="2800" b="1" dirty="0" smtClean="0"/>
              <a:t> </a:t>
            </a:r>
            <a:r>
              <a:rPr lang="ru-RU" sz="2800" b="1" dirty="0" err="1" smtClean="0"/>
              <a:t>ґрунту</a:t>
            </a:r>
            <a:r>
              <a:rPr lang="ru-RU" sz="2800" b="1" dirty="0" smtClean="0"/>
              <a:t> від </a:t>
            </a:r>
            <a:r>
              <a:rPr lang="ru-RU" sz="2800" b="1" dirty="0" err="1"/>
              <a:t>вітру</a:t>
            </a:r>
            <a:r>
              <a:rPr lang="ru-RU" sz="2800" b="1" dirty="0"/>
              <a:t> й </a:t>
            </a:r>
            <a:r>
              <a:rPr lang="ru-RU" sz="2800" b="1" dirty="0" err="1"/>
              <a:t>потоків</a:t>
            </a:r>
            <a:r>
              <a:rPr lang="ru-RU" sz="2800" b="1" dirty="0"/>
              <a:t> води.</a:t>
            </a:r>
            <a:endParaRPr lang="ru-RU" sz="2800" b="1" dirty="0">
              <a:solidFill>
                <a:schemeClr val="bg1"/>
              </a:solidFill>
            </a:endParaRPr>
          </a:p>
        </p:txBody>
      </p:sp>
      <p:pic>
        <p:nvPicPr>
          <p:cNvPr id="13" name="Picture 2" descr="ÐÐ°ÑÑÐ¸Ð½ÐºÐ¸ Ð¿Ð¾ Ð·Ð°Ð¿ÑÐ¾ÑÑ ÑÐ¾ÑÐ»Ð¸Ð½Ð¸ Ñ ÑÑÐ²Ð¾ÑÐµÐ½Ð½Ñ ÑÑÑÐ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139" y="1287354"/>
            <a:ext cx="4018508" cy="3102475"/>
          </a:xfrm>
          <a:prstGeom prst="ellipse">
            <a:avLst/>
          </a:prstGeom>
          <a:ln w="381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6" name="Picture 2" descr="Міфи та факти про розкладання рослинних решток сільгоспкультур  (американський досвід) — SuperAgronom.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93" y="3144044"/>
            <a:ext cx="4402430" cy="2917614"/>
          </a:xfrm>
          <a:prstGeom prst="ellipse">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890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9692" y="1341562"/>
            <a:ext cx="4682299" cy="1402538"/>
          </a:xfrm>
          <a:prstGeom prst="rect">
            <a:avLst/>
          </a:prstGeom>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algn="ctr"/>
            <a:r>
              <a:rPr lang="ru-RU" sz="2800" b="1" dirty="0" smtClean="0">
                <a:solidFill>
                  <a:schemeClr val="bg1"/>
                </a:solidFill>
              </a:rPr>
              <a:t>6. </a:t>
            </a:r>
            <a:r>
              <a:rPr lang="ru-RU" sz="2800" b="1" dirty="0">
                <a:solidFill>
                  <a:schemeClr val="bg1"/>
                </a:solidFill>
              </a:rPr>
              <a:t>Рослини </a:t>
            </a:r>
            <a:r>
              <a:rPr lang="ru-RU" sz="2800" b="1" dirty="0" err="1">
                <a:solidFill>
                  <a:schemeClr val="bg1"/>
                </a:solidFill>
              </a:rPr>
              <a:t>забезпечують</a:t>
            </a:r>
            <a:r>
              <a:rPr lang="ru-RU" sz="2800" b="1" dirty="0">
                <a:solidFill>
                  <a:schemeClr val="bg1"/>
                </a:solidFill>
              </a:rPr>
              <a:t> </a:t>
            </a:r>
            <a:r>
              <a:rPr lang="ru-RU" sz="2800" b="1" dirty="0" err="1">
                <a:solidFill>
                  <a:schemeClr val="bg1"/>
                </a:solidFill>
              </a:rPr>
              <a:t>людину</a:t>
            </a:r>
            <a:r>
              <a:rPr lang="ru-RU" sz="2800" b="1" dirty="0">
                <a:solidFill>
                  <a:schemeClr val="bg1"/>
                </a:solidFill>
              </a:rPr>
              <a:t> продуктами </a:t>
            </a:r>
            <a:r>
              <a:rPr lang="ru-RU" sz="2800" b="1" dirty="0" err="1">
                <a:solidFill>
                  <a:schemeClr val="bg1"/>
                </a:solidFill>
              </a:rPr>
              <a:t>харчування</a:t>
            </a:r>
            <a:endParaRPr lang="ru-RU" sz="2800" b="1" dirty="0">
              <a:solidFill>
                <a:schemeClr val="bg1"/>
              </a:solidFill>
            </a:endParaRPr>
          </a:p>
        </p:txBody>
      </p:sp>
      <p:pic>
        <p:nvPicPr>
          <p:cNvPr id="9218"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414" y="2925738"/>
            <a:ext cx="4392488" cy="3024336"/>
          </a:xfrm>
          <a:prstGeom prst="ellipse">
            <a:avLst/>
          </a:prstGeom>
          <a:ln w="381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356703" y="4920385"/>
            <a:ext cx="4699753" cy="971651"/>
          </a:xfrm>
          <a:prstGeom prst="rect">
            <a:avLst/>
          </a:prstGeom>
        </p:spPr>
        <p:style>
          <a:lnRef idx="3">
            <a:schemeClr val="lt1"/>
          </a:lnRef>
          <a:fillRef idx="1">
            <a:schemeClr val="accent2"/>
          </a:fillRef>
          <a:effectRef idx="1">
            <a:schemeClr val="accent2"/>
          </a:effectRef>
          <a:fontRef idx="minor">
            <a:schemeClr val="lt1"/>
          </a:fontRef>
        </p:style>
        <p:txBody>
          <a:bodyPr wrap="square" lIns="108814" tIns="54407" rIns="108814" bIns="54407">
            <a:spAutoFit/>
          </a:bodyPr>
          <a:lstStyle/>
          <a:p>
            <a:r>
              <a:rPr lang="ru-RU" sz="2800" b="1" dirty="0" smtClean="0">
                <a:solidFill>
                  <a:schemeClr val="bg1"/>
                </a:solidFill>
              </a:rPr>
              <a:t>7. </a:t>
            </a:r>
            <a:r>
              <a:rPr lang="ru-RU" sz="2800" b="1" dirty="0">
                <a:solidFill>
                  <a:schemeClr val="bg1"/>
                </a:solidFill>
              </a:rPr>
              <a:t>Великий </a:t>
            </a:r>
            <a:r>
              <a:rPr lang="ru-RU" sz="2800" b="1" dirty="0" err="1">
                <a:solidFill>
                  <a:schemeClr val="bg1"/>
                </a:solidFill>
              </a:rPr>
              <a:t>вплив</a:t>
            </a:r>
            <a:r>
              <a:rPr lang="ru-RU" sz="2800" b="1" dirty="0">
                <a:solidFill>
                  <a:schemeClr val="bg1"/>
                </a:solidFill>
              </a:rPr>
              <a:t> </a:t>
            </a:r>
            <a:r>
              <a:rPr lang="ru-RU" sz="2800" b="1" dirty="0" err="1">
                <a:solidFill>
                  <a:schemeClr val="bg1"/>
                </a:solidFill>
              </a:rPr>
              <a:t>рослин</a:t>
            </a:r>
            <a:r>
              <a:rPr lang="ru-RU" sz="2800" b="1" dirty="0">
                <a:solidFill>
                  <a:schemeClr val="bg1"/>
                </a:solidFill>
              </a:rPr>
              <a:t> і на </a:t>
            </a:r>
            <a:r>
              <a:rPr lang="ru-RU" sz="2800" b="1" dirty="0" err="1">
                <a:solidFill>
                  <a:schemeClr val="bg1"/>
                </a:solidFill>
              </a:rPr>
              <a:t>емоційний</a:t>
            </a:r>
            <a:r>
              <a:rPr lang="ru-RU" sz="2800" b="1" dirty="0">
                <a:solidFill>
                  <a:schemeClr val="bg1"/>
                </a:solidFill>
              </a:rPr>
              <a:t> стан </a:t>
            </a:r>
            <a:r>
              <a:rPr lang="ru-RU" sz="2800" b="1" dirty="0" err="1">
                <a:solidFill>
                  <a:schemeClr val="bg1"/>
                </a:solidFill>
              </a:rPr>
              <a:t>людини</a:t>
            </a:r>
            <a:endParaRPr lang="ru-RU" sz="2800" b="1" dirty="0">
              <a:solidFill>
                <a:schemeClr val="bg1"/>
              </a:solidFill>
            </a:endParaRPr>
          </a:p>
        </p:txBody>
      </p:sp>
      <p:pic>
        <p:nvPicPr>
          <p:cNvPr id="6" name="Picture 2" descr="ÐÐ°ÑÑÐ¸Ð½ÐºÐ¸ Ð¿Ð¾ Ð·Ð°Ð¿ÑÐ¾ÑÑ ÐºÐ²ÑÑÑÑÐ¸Ð¹ ÐºÐ²ÑÑÐ½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814" y="1341562"/>
            <a:ext cx="4367186" cy="3546791"/>
          </a:xfrm>
          <a:prstGeom prst="ellipse">
            <a:avLst/>
          </a:prstGeom>
          <a:ln w="381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053414" y="494643"/>
            <a:ext cx="10070586" cy="70290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Значення рослин для природи і людей</a:t>
            </a:r>
            <a:endParaRPr lang="ru-RU" sz="4000" b="1" dirty="0">
              <a:solidFill>
                <a:schemeClr val="bg1"/>
              </a:solidFill>
              <a:cs typeface="Times New Roman"/>
            </a:endParaRPr>
          </a:p>
        </p:txBody>
      </p:sp>
    </p:spTree>
    <p:extLst>
      <p:ext uri="{BB962C8B-B14F-4D97-AF65-F5344CB8AC3E}">
        <p14:creationId xmlns:p14="http://schemas.microsoft.com/office/powerpoint/2010/main" val="3465805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5566" y="1295191"/>
            <a:ext cx="8593079" cy="1402538"/>
          </a:xfrm>
          <a:prstGeom prst="rect">
            <a:avLst/>
          </a:prstGeom>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algn="ctr"/>
            <a:r>
              <a:rPr lang="ru-RU" sz="2800" b="1" dirty="0" smtClean="0">
                <a:solidFill>
                  <a:schemeClr val="bg1"/>
                </a:solidFill>
                <a:cs typeface="Times New Roman" panose="02020603050405020304" pitchFamily="18" charset="0"/>
              </a:rPr>
              <a:t>8. </a:t>
            </a:r>
            <a:r>
              <a:rPr lang="ru-RU" sz="2800" b="1" dirty="0" err="1">
                <a:solidFill>
                  <a:schemeClr val="bg1"/>
                </a:solidFill>
                <a:cs typeface="Times New Roman" panose="02020603050405020304" pitchFamily="18" charset="0"/>
              </a:rPr>
              <a:t>Рослини</a:t>
            </a:r>
            <a:r>
              <a:rPr lang="ru-RU" sz="2800" b="1" dirty="0">
                <a:solidFill>
                  <a:schemeClr val="bg1"/>
                </a:solidFill>
                <a:cs typeface="Times New Roman" panose="02020603050405020304" pitchFamily="18" charset="0"/>
              </a:rPr>
              <a:t> </a:t>
            </a:r>
            <a:r>
              <a:rPr lang="ru-RU" sz="2800" b="1" dirty="0" err="1">
                <a:solidFill>
                  <a:schemeClr val="bg1"/>
                </a:solidFill>
                <a:cs typeface="Times New Roman" panose="02020603050405020304" pitchFamily="18" charset="0"/>
              </a:rPr>
              <a:t>забезпечують</a:t>
            </a:r>
            <a:r>
              <a:rPr lang="ru-RU" sz="2800" b="1" dirty="0">
                <a:solidFill>
                  <a:schemeClr val="bg1"/>
                </a:solidFill>
                <a:cs typeface="Times New Roman" panose="02020603050405020304" pitchFamily="18" charset="0"/>
              </a:rPr>
              <a:t> </a:t>
            </a:r>
            <a:r>
              <a:rPr lang="ru-RU" sz="2800" b="1" dirty="0" err="1">
                <a:solidFill>
                  <a:schemeClr val="bg1"/>
                </a:solidFill>
                <a:cs typeface="Times New Roman" panose="02020603050405020304" pitchFamily="18" charset="0"/>
              </a:rPr>
              <a:t>взаємозв’язки</a:t>
            </a:r>
            <a:r>
              <a:rPr lang="ru-RU" sz="2800" b="1" dirty="0">
                <a:solidFill>
                  <a:schemeClr val="bg1"/>
                </a:solidFill>
                <a:cs typeface="Times New Roman" panose="02020603050405020304" pitchFamily="18" charset="0"/>
              </a:rPr>
              <a:t> </a:t>
            </a:r>
            <a:r>
              <a:rPr lang="ru-RU" sz="2800" b="1" dirty="0" err="1">
                <a:solidFill>
                  <a:schemeClr val="bg1"/>
                </a:solidFill>
                <a:cs typeface="Times New Roman" panose="02020603050405020304" pitchFamily="18" charset="0"/>
              </a:rPr>
              <a:t>між</a:t>
            </a:r>
            <a:r>
              <a:rPr lang="ru-RU" sz="2800" b="1" dirty="0">
                <a:solidFill>
                  <a:schemeClr val="bg1"/>
                </a:solidFill>
                <a:cs typeface="Times New Roman" panose="02020603050405020304" pitchFamily="18" charset="0"/>
              </a:rPr>
              <a:t> </a:t>
            </a:r>
            <a:r>
              <a:rPr lang="ru-RU" sz="2800" b="1" dirty="0" err="1">
                <a:solidFill>
                  <a:schemeClr val="bg1"/>
                </a:solidFill>
                <a:cs typeface="Times New Roman" panose="02020603050405020304" pitchFamily="18" charset="0"/>
              </a:rPr>
              <a:t>рослинами</a:t>
            </a:r>
            <a:r>
              <a:rPr lang="ru-RU" sz="2800" b="1" dirty="0">
                <a:solidFill>
                  <a:schemeClr val="bg1"/>
                </a:solidFill>
                <a:cs typeface="Times New Roman" panose="02020603050405020304" pitchFamily="18" charset="0"/>
              </a:rPr>
              <a:t> і </a:t>
            </a:r>
            <a:r>
              <a:rPr lang="ru-RU" sz="2800" b="1" dirty="0" err="1">
                <a:solidFill>
                  <a:schemeClr val="bg1"/>
                </a:solidFill>
                <a:cs typeface="Times New Roman" panose="02020603050405020304" pitchFamily="18" charset="0"/>
              </a:rPr>
              <a:t>тваринами</a:t>
            </a:r>
            <a:r>
              <a:rPr lang="ru-RU" sz="2800" b="1" dirty="0">
                <a:solidFill>
                  <a:schemeClr val="bg1"/>
                </a:solidFill>
                <a:cs typeface="Times New Roman" panose="02020603050405020304" pitchFamily="18" charset="0"/>
              </a:rPr>
              <a:t>, </a:t>
            </a:r>
            <a:r>
              <a:rPr lang="ru-RU" sz="2800" b="1" dirty="0" err="1">
                <a:solidFill>
                  <a:schemeClr val="bg1"/>
                </a:solidFill>
                <a:cs typeface="Times New Roman" panose="02020603050405020304" pitchFamily="18" charset="0"/>
              </a:rPr>
              <a:t>їх</a:t>
            </a:r>
            <a:r>
              <a:rPr lang="ru-RU" sz="2800" b="1" dirty="0">
                <a:solidFill>
                  <a:schemeClr val="bg1"/>
                </a:solidFill>
                <a:cs typeface="Times New Roman" panose="02020603050405020304" pitchFamily="18" charset="0"/>
              </a:rPr>
              <a:t> </a:t>
            </a:r>
            <a:r>
              <a:rPr lang="ru-RU" sz="2800" b="1" dirty="0" err="1">
                <a:solidFill>
                  <a:schemeClr val="bg1"/>
                </a:solidFill>
                <a:cs typeface="Times New Roman" panose="02020603050405020304" pitchFamily="18" charset="0"/>
              </a:rPr>
              <a:t>пристосуванням</a:t>
            </a:r>
            <a:r>
              <a:rPr lang="ru-RU" sz="2800" b="1" dirty="0">
                <a:solidFill>
                  <a:schemeClr val="bg1"/>
                </a:solidFill>
                <a:cs typeface="Times New Roman" panose="02020603050405020304" pitchFamily="18" charset="0"/>
              </a:rPr>
              <a:t>  до умов </a:t>
            </a:r>
            <a:r>
              <a:rPr lang="ru-RU" sz="2800" b="1" dirty="0" err="1">
                <a:solidFill>
                  <a:schemeClr val="bg1"/>
                </a:solidFill>
                <a:cs typeface="Times New Roman" panose="02020603050405020304" pitchFamily="18" charset="0"/>
              </a:rPr>
              <a:t>навколишнього</a:t>
            </a:r>
            <a:r>
              <a:rPr lang="ru-RU" sz="2800" b="1" dirty="0">
                <a:solidFill>
                  <a:schemeClr val="bg1"/>
                </a:solidFill>
                <a:cs typeface="Times New Roman" panose="02020603050405020304" pitchFamily="18" charset="0"/>
              </a:rPr>
              <a:t>  </a:t>
            </a:r>
            <a:r>
              <a:rPr lang="ru-RU" sz="2800" b="1" dirty="0" err="1">
                <a:solidFill>
                  <a:schemeClr val="bg1"/>
                </a:solidFill>
                <a:cs typeface="Times New Roman" panose="02020603050405020304" pitchFamily="18" charset="0"/>
              </a:rPr>
              <a:t>середовища</a:t>
            </a:r>
            <a:r>
              <a:rPr lang="ru-RU" sz="2800" dirty="0">
                <a:solidFill>
                  <a:schemeClr val="bg1"/>
                </a:solidFill>
                <a:cs typeface="Times New Roman" panose="02020603050405020304" pitchFamily="18" charset="0"/>
              </a:rPr>
              <a:t>.</a:t>
            </a:r>
          </a:p>
        </p:txBody>
      </p:sp>
      <p:pic>
        <p:nvPicPr>
          <p:cNvPr id="4098" name="Picture 2" descr="ÐÐ°ÑÑÐ¸Ð½ÐºÐ¸ Ð¿Ð¾ Ð·Ð°Ð¿ÑÐ¾ÑÑ ÑÐ¾ÑÐ»Ð¸Ð½Ð¸ Ñ ÑÐ²Ð°ÑÐ¸Ð½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454" y="2759837"/>
            <a:ext cx="5040561" cy="2978665"/>
          </a:xfrm>
          <a:prstGeom prst="ellipse">
            <a:avLst/>
          </a:prstGeom>
          <a:ln w="381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descr="ÐÐ°ÑÑÐ¸Ð½ÐºÐ¸ Ð¿Ð¾ Ð·Ð°Ð¿ÑÐ¾ÑÑ ÑÐ¾ÑÐ»Ð¸Ð½Ð¸ Ñ ÑÐ²Ð°ÑÐ¸Ð½Ð¸"/>
          <p:cNvPicPr>
            <a:picLocks noChangeAspect="1" noChangeArrowheads="1"/>
          </p:cNvPicPr>
          <p:nvPr/>
        </p:nvPicPr>
        <p:blipFill rotWithShape="1">
          <a:blip r:embed="rId3">
            <a:extLst>
              <a:ext uri="{28A0092B-C50C-407E-A947-70E740481C1C}">
                <a14:useLocalDpi xmlns:a14="http://schemas.microsoft.com/office/drawing/2010/main" val="0"/>
              </a:ext>
            </a:extLst>
          </a:blip>
          <a:srcRect t="4670" b="3654"/>
          <a:stretch/>
        </p:blipFill>
        <p:spPr bwMode="auto">
          <a:xfrm>
            <a:off x="6436942" y="2830663"/>
            <a:ext cx="4687058" cy="2926211"/>
          </a:xfrm>
          <a:prstGeom prst="ellipse">
            <a:avLst/>
          </a:prstGeom>
          <a:ln w="381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053414" y="494643"/>
            <a:ext cx="10070586" cy="70290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Значення рослин для природи і людей</a:t>
            </a:r>
            <a:endParaRPr lang="ru-RU" sz="4000" b="1" dirty="0">
              <a:solidFill>
                <a:schemeClr val="bg1"/>
              </a:solidFill>
              <a:cs typeface="Times New Roman"/>
            </a:endParaRPr>
          </a:p>
        </p:txBody>
      </p:sp>
    </p:spTree>
    <p:extLst>
      <p:ext uri="{BB962C8B-B14F-4D97-AF65-F5344CB8AC3E}">
        <p14:creationId xmlns:p14="http://schemas.microsoft.com/office/powerpoint/2010/main" val="1321983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ÐÐ°ÑÑÐ¸Ð½ÐºÐ¸ Ð¿Ð¾ Ð·Ð°Ð¿ÑÐ¾ÑÑ Ð±ÑÐ´Ð¸Ð½Ð¾Ð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31" y="2098350"/>
            <a:ext cx="4824536" cy="3241110"/>
          </a:xfrm>
          <a:prstGeom prst="ellipse">
            <a:avLst/>
          </a:prstGeom>
          <a:ln w="381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7627" y="1287204"/>
            <a:ext cx="10070586" cy="540764"/>
          </a:xfrm>
          <a:prstGeom prst="rect">
            <a:avLst/>
          </a:prstGeom>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algn="ctr"/>
            <a:r>
              <a:rPr lang="uk-UA" sz="2800" b="1" dirty="0">
                <a:solidFill>
                  <a:schemeClr val="bg1"/>
                </a:solidFill>
              </a:rPr>
              <a:t>9. Велику роль відіграють рослини і у будівництві</a:t>
            </a:r>
            <a:endParaRPr lang="ru-RU" sz="2800" b="1" dirty="0">
              <a:solidFill>
                <a:schemeClr val="bg1"/>
              </a:solidFill>
            </a:endParaRPr>
          </a:p>
        </p:txBody>
      </p:sp>
      <p:pic>
        <p:nvPicPr>
          <p:cNvPr id="5" name="Picture 2" descr="ÐÐ°ÑÑÐ¸Ð½ÐºÐ¸ Ð¿Ð¾ Ð·Ð°Ð¿ÑÐ¾ÑÑ Ð¼ÐµÐ±Ð»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015" y="2277666"/>
            <a:ext cx="4824536" cy="3519361"/>
          </a:xfrm>
          <a:prstGeom prst="ellipse">
            <a:avLst/>
          </a:prstGeom>
          <a:ln w="381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053414" y="494643"/>
            <a:ext cx="10070586" cy="70290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Значення рослин для природи і людей</a:t>
            </a:r>
            <a:endParaRPr lang="ru-RU" sz="4000" b="1" dirty="0">
              <a:solidFill>
                <a:schemeClr val="bg1"/>
              </a:solidFill>
              <a:cs typeface="Times New Roman"/>
            </a:endParaRPr>
          </a:p>
        </p:txBody>
      </p:sp>
    </p:spTree>
    <p:extLst>
      <p:ext uri="{BB962C8B-B14F-4D97-AF65-F5344CB8AC3E}">
        <p14:creationId xmlns:p14="http://schemas.microsoft.com/office/powerpoint/2010/main" val="883208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ÐÐ°ÑÑÐ¸Ð½ÐºÐ¸ Ð¿Ð¾ Ð·Ð°Ð¿ÑÐ¾ÑÑ ÑÐºÐ°Ð½Ð¸Ð½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447" y="3141624"/>
            <a:ext cx="4824537" cy="2875099"/>
          </a:xfrm>
          <a:prstGeom prst="ellipse">
            <a:avLst/>
          </a:prstGeom>
          <a:ln w="381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57315" y="1338951"/>
            <a:ext cx="4704933" cy="1402538"/>
          </a:xfrm>
          <a:prstGeom prst="rect">
            <a:avLst/>
          </a:prstGeom>
        </p:spPr>
        <p:style>
          <a:lnRef idx="3">
            <a:schemeClr val="lt1"/>
          </a:lnRef>
          <a:fillRef idx="1">
            <a:schemeClr val="accent1"/>
          </a:fillRef>
          <a:effectRef idx="1">
            <a:schemeClr val="accent1"/>
          </a:effectRef>
          <a:fontRef idx="minor">
            <a:schemeClr val="lt1"/>
          </a:fontRef>
        </p:style>
        <p:txBody>
          <a:bodyPr wrap="square" lIns="108814" tIns="54407" rIns="108814" bIns="54407">
            <a:spAutoFit/>
          </a:bodyPr>
          <a:lstStyle/>
          <a:p>
            <a:pPr algn="ctr"/>
            <a:r>
              <a:rPr lang="uk-UA" sz="2800" b="1" dirty="0">
                <a:solidFill>
                  <a:schemeClr val="bg1"/>
                </a:solidFill>
              </a:rPr>
              <a:t>10. Не менш важливу роль відіграють рослини і у ткацтві</a:t>
            </a:r>
            <a:endParaRPr lang="ru-RU" sz="2800" b="1" dirty="0">
              <a:solidFill>
                <a:schemeClr val="bg1"/>
              </a:solidFill>
            </a:endParaRPr>
          </a:p>
        </p:txBody>
      </p:sp>
      <p:sp>
        <p:nvSpPr>
          <p:cNvPr id="5" name="Прямоугольник 4"/>
          <p:cNvSpPr/>
          <p:nvPr/>
        </p:nvSpPr>
        <p:spPr>
          <a:xfrm>
            <a:off x="6236047" y="5070619"/>
            <a:ext cx="5112568" cy="971651"/>
          </a:xfrm>
          <a:prstGeom prst="rect">
            <a:avLst/>
          </a:prstGeom>
        </p:spPr>
        <p:style>
          <a:lnRef idx="3">
            <a:schemeClr val="lt1"/>
          </a:lnRef>
          <a:fillRef idx="1">
            <a:schemeClr val="accent1"/>
          </a:fillRef>
          <a:effectRef idx="1">
            <a:schemeClr val="accent1"/>
          </a:effectRef>
          <a:fontRef idx="minor">
            <a:schemeClr val="lt1"/>
          </a:fontRef>
        </p:style>
        <p:txBody>
          <a:bodyPr wrap="square" lIns="108814" tIns="54407" rIns="108814" bIns="54407">
            <a:spAutoFit/>
          </a:bodyPr>
          <a:lstStyle/>
          <a:p>
            <a:pPr algn="ctr"/>
            <a:r>
              <a:rPr lang="uk-UA" sz="2800" b="1" dirty="0">
                <a:solidFill>
                  <a:schemeClr val="bg1"/>
                </a:solidFill>
              </a:rPr>
              <a:t>11. Важливим у житті людини є виробництво ліків  з рослин</a:t>
            </a:r>
            <a:endParaRPr lang="ru-RU" sz="2000" b="1" dirty="0">
              <a:solidFill>
                <a:schemeClr val="bg1"/>
              </a:solidFill>
            </a:endParaRPr>
          </a:p>
        </p:txBody>
      </p:sp>
      <p:pic>
        <p:nvPicPr>
          <p:cNvPr id="6" name="Picture 2" descr="ÐÐ°ÑÑÐ¸Ð½ÐºÐ¸ Ð¿Ð¾ Ð·Ð°Ð¿ÑÐ¾ÑÑ Ð»ÑÐº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6047" y="1599556"/>
            <a:ext cx="4965494" cy="2979618"/>
          </a:xfrm>
          <a:prstGeom prst="ellipse">
            <a:avLst/>
          </a:prstGeom>
          <a:ln w="381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053414" y="494643"/>
            <a:ext cx="10070586" cy="70290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Значення рослин для природи і людей</a:t>
            </a:r>
            <a:endParaRPr lang="ru-RU" sz="4000" b="1" dirty="0">
              <a:solidFill>
                <a:schemeClr val="bg1"/>
              </a:solidFill>
              <a:cs typeface="Times New Roman"/>
            </a:endParaRPr>
          </a:p>
        </p:txBody>
      </p:sp>
    </p:spTree>
    <p:extLst>
      <p:ext uri="{BB962C8B-B14F-4D97-AF65-F5344CB8AC3E}">
        <p14:creationId xmlns:p14="http://schemas.microsoft.com/office/powerpoint/2010/main" val="40314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1471" y="479374"/>
            <a:ext cx="10081120" cy="725430"/>
          </a:xfrm>
          <a:prstGeom prst="rect">
            <a:avLst/>
          </a:prstGeom>
        </p:spPr>
        <p:style>
          <a:lnRef idx="3">
            <a:schemeClr val="lt1"/>
          </a:lnRef>
          <a:fillRef idx="1">
            <a:schemeClr val="accent3"/>
          </a:fillRef>
          <a:effectRef idx="1">
            <a:schemeClr val="accent3"/>
          </a:effectRef>
          <a:fontRef idx="minor">
            <a:schemeClr val="lt1"/>
          </a:fontRef>
        </p:style>
        <p:txBody>
          <a:bodyPr wrap="square" lIns="108814" tIns="54407" rIns="108814" bIns="54407">
            <a:spAutoFit/>
          </a:bodyPr>
          <a:lstStyle/>
          <a:p>
            <a:pPr algn="ctr"/>
            <a:r>
              <a:rPr lang="ru-RU" sz="4000" b="1" dirty="0">
                <a:solidFill>
                  <a:schemeClr val="bg1"/>
                </a:solidFill>
                <a:latin typeface="+mj-lt"/>
              </a:rPr>
              <a:t>Рослини – це </a:t>
            </a:r>
            <a:r>
              <a:rPr lang="ru-RU" sz="4000" b="1" dirty="0" err="1">
                <a:solidFill>
                  <a:schemeClr val="bg1"/>
                </a:solidFill>
                <a:latin typeface="+mj-lt"/>
              </a:rPr>
              <a:t>безцінний</a:t>
            </a:r>
            <a:r>
              <a:rPr lang="ru-RU" sz="4000" b="1" dirty="0">
                <a:solidFill>
                  <a:schemeClr val="bg1"/>
                </a:solidFill>
                <a:latin typeface="+mj-lt"/>
              </a:rPr>
              <a:t> </a:t>
            </a:r>
            <a:r>
              <a:rPr lang="ru-RU" sz="4000" b="1" dirty="0" smtClean="0">
                <a:solidFill>
                  <a:schemeClr val="bg1"/>
                </a:solidFill>
                <a:latin typeface="+mj-lt"/>
              </a:rPr>
              <a:t>дар </a:t>
            </a:r>
            <a:r>
              <a:rPr lang="ru-RU" sz="4000" b="1" dirty="0">
                <a:solidFill>
                  <a:schemeClr val="bg1"/>
                </a:solidFill>
                <a:latin typeface="+mj-lt"/>
              </a:rPr>
              <a:t>природи</a:t>
            </a:r>
          </a:p>
        </p:txBody>
      </p:sp>
      <p:sp>
        <p:nvSpPr>
          <p:cNvPr id="5" name="Прямоугольник 4"/>
          <p:cNvSpPr/>
          <p:nvPr/>
        </p:nvSpPr>
        <p:spPr>
          <a:xfrm>
            <a:off x="5948015" y="1344840"/>
            <a:ext cx="5184576" cy="1402538"/>
          </a:xfrm>
          <a:prstGeom prst="rect">
            <a:avLst/>
          </a:prstGeom>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p>
            <a:pPr algn="ctr"/>
            <a:r>
              <a:rPr lang="ru-RU" sz="2800" b="1" dirty="0">
                <a:solidFill>
                  <a:schemeClr val="accent3">
                    <a:lumMod val="75000"/>
                  </a:schemeClr>
                </a:solidFill>
              </a:rPr>
              <a:t>Українці  </a:t>
            </a:r>
            <a:r>
              <a:rPr lang="ru-RU" sz="2800" b="1" dirty="0" err="1">
                <a:solidFill>
                  <a:schemeClr val="accent3">
                    <a:lumMod val="75000"/>
                  </a:schemeClr>
                </a:solidFill>
              </a:rPr>
              <a:t>оспівали</a:t>
            </a:r>
            <a:r>
              <a:rPr lang="ru-RU" sz="2800" b="1" dirty="0">
                <a:solidFill>
                  <a:schemeClr val="accent3">
                    <a:lumMod val="75000"/>
                  </a:schemeClr>
                </a:solidFill>
              </a:rPr>
              <a:t> </a:t>
            </a:r>
            <a:r>
              <a:rPr lang="ru-RU" sz="2800" b="1" dirty="0" smtClean="0">
                <a:solidFill>
                  <a:schemeClr val="accent3">
                    <a:lumMod val="75000"/>
                  </a:schemeClr>
                </a:solidFill>
              </a:rPr>
              <a:t>рослини у </a:t>
            </a:r>
            <a:r>
              <a:rPr lang="ru-RU" sz="2800" b="1" dirty="0" err="1">
                <a:solidFill>
                  <a:schemeClr val="accent3">
                    <a:lumMod val="75000"/>
                  </a:schemeClr>
                </a:solidFill>
              </a:rPr>
              <a:t>піснях</a:t>
            </a:r>
            <a:r>
              <a:rPr lang="ru-RU" sz="2800" b="1" dirty="0">
                <a:solidFill>
                  <a:schemeClr val="accent3">
                    <a:lumMod val="75000"/>
                  </a:schemeClr>
                </a:solidFill>
              </a:rPr>
              <a:t>, </a:t>
            </a:r>
            <a:r>
              <a:rPr lang="ru-RU" sz="2800" b="1" dirty="0" err="1" smtClean="0">
                <a:solidFill>
                  <a:schemeClr val="accent3">
                    <a:lumMod val="75000"/>
                  </a:schemeClr>
                </a:solidFill>
              </a:rPr>
              <a:t>віршах</a:t>
            </a:r>
            <a:r>
              <a:rPr lang="ru-RU" sz="2800" b="1" dirty="0" smtClean="0">
                <a:solidFill>
                  <a:schemeClr val="accent3">
                    <a:lumMod val="75000"/>
                  </a:schemeClr>
                </a:solidFill>
              </a:rPr>
              <a:t>, </a:t>
            </a:r>
            <a:r>
              <a:rPr lang="ru-RU" sz="2800" b="1" dirty="0" err="1">
                <a:solidFill>
                  <a:schemeClr val="accent3">
                    <a:lumMod val="75000"/>
                  </a:schemeClr>
                </a:solidFill>
              </a:rPr>
              <a:t>казках</a:t>
            </a:r>
            <a:r>
              <a:rPr lang="ru-RU" sz="2800" b="1" dirty="0" smtClean="0">
                <a:solidFill>
                  <a:schemeClr val="accent3">
                    <a:lumMod val="75000"/>
                  </a:schemeClr>
                </a:solidFill>
              </a:rPr>
              <a:t>, загадках </a:t>
            </a:r>
            <a:r>
              <a:rPr lang="uk-UA" sz="2800" b="1" dirty="0">
                <a:solidFill>
                  <a:schemeClr val="accent3">
                    <a:lumMod val="75000"/>
                  </a:schemeClr>
                </a:solidFill>
              </a:rPr>
              <a:t>і</a:t>
            </a:r>
            <a:r>
              <a:rPr lang="ru-RU" sz="2800" b="1" dirty="0">
                <a:solidFill>
                  <a:schemeClr val="accent3">
                    <a:lumMod val="75000"/>
                  </a:schemeClr>
                </a:solidFill>
              </a:rPr>
              <a:t> </a:t>
            </a:r>
            <a:r>
              <a:rPr lang="ru-RU" sz="2800" b="1" dirty="0" err="1" smtClean="0">
                <a:solidFill>
                  <a:schemeClr val="accent3">
                    <a:lumMod val="75000"/>
                  </a:schemeClr>
                </a:solidFill>
              </a:rPr>
              <a:t>прислів’ях</a:t>
            </a:r>
            <a:r>
              <a:rPr lang="ru-RU" sz="2800" b="1" dirty="0" smtClean="0">
                <a:solidFill>
                  <a:schemeClr val="accent3">
                    <a:lumMod val="75000"/>
                  </a:schemeClr>
                </a:solidFill>
              </a:rPr>
              <a:t>, у картинах</a:t>
            </a:r>
            <a:r>
              <a:rPr lang="uk-UA" sz="2800" b="1" dirty="0">
                <a:solidFill>
                  <a:schemeClr val="accent3">
                    <a:lumMod val="75000"/>
                  </a:schemeClr>
                </a:solidFill>
              </a:rPr>
              <a:t>.</a:t>
            </a:r>
          </a:p>
        </p:txBody>
      </p:sp>
      <p:pic>
        <p:nvPicPr>
          <p:cNvPr id="15362"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31" y="1344840"/>
            <a:ext cx="5725140" cy="4896544"/>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2" descr="ÐÐ°ÑÑÐ¸Ð½ÐºÐ¸ Ð¿Ð¾ Ð·Ð°Ð¿ÑÐ¾ÑÑ Ð±Ð°ÑÐ²ÑÐ½Ð¾Ðº"/>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0143" y="2787992"/>
            <a:ext cx="4076341" cy="2481741"/>
          </a:xfrm>
          <a:prstGeom prst="ellipse">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769929" y="5269733"/>
            <a:ext cx="3756771" cy="971651"/>
          </a:xfrm>
          <a:prstGeom prst="rect">
            <a:avLst/>
          </a:prstGeom>
        </p:spPr>
        <p:style>
          <a:lnRef idx="3">
            <a:schemeClr val="lt1"/>
          </a:lnRef>
          <a:fillRef idx="1">
            <a:schemeClr val="accent4"/>
          </a:fillRef>
          <a:effectRef idx="1">
            <a:schemeClr val="accent4"/>
          </a:effectRef>
          <a:fontRef idx="minor">
            <a:schemeClr val="lt1"/>
          </a:fontRef>
        </p:style>
        <p:txBody>
          <a:bodyPr wrap="square" lIns="108814" tIns="54407" rIns="108814" bIns="54407">
            <a:spAutoFit/>
          </a:bodyPr>
          <a:lstStyle/>
          <a:p>
            <a:r>
              <a:rPr lang="ru-RU" sz="2800" b="1" dirty="0">
                <a:solidFill>
                  <a:schemeClr val="bg1"/>
                </a:solidFill>
              </a:rPr>
              <a:t>Де </a:t>
            </a:r>
            <a:r>
              <a:rPr lang="ru-RU" sz="2800" b="1" dirty="0" err="1">
                <a:solidFill>
                  <a:schemeClr val="bg1"/>
                </a:solidFill>
              </a:rPr>
              <a:t>барвінок</a:t>
            </a:r>
            <a:r>
              <a:rPr lang="ru-RU" sz="2800" b="1" dirty="0">
                <a:solidFill>
                  <a:schemeClr val="bg1"/>
                </a:solidFill>
              </a:rPr>
              <a:t> </a:t>
            </a:r>
            <a:r>
              <a:rPr lang="ru-RU" sz="2800" b="1" dirty="0" err="1">
                <a:solidFill>
                  <a:schemeClr val="bg1"/>
                </a:solidFill>
              </a:rPr>
              <a:t>розцвітає</a:t>
            </a:r>
            <a:r>
              <a:rPr lang="ru-RU" sz="2800" b="1" dirty="0">
                <a:solidFill>
                  <a:schemeClr val="bg1"/>
                </a:solidFill>
              </a:rPr>
              <a:t>, там </a:t>
            </a:r>
            <a:r>
              <a:rPr lang="ru-RU" sz="2800" b="1" dirty="0" err="1">
                <a:solidFill>
                  <a:schemeClr val="bg1"/>
                </a:solidFill>
              </a:rPr>
              <a:t>життя</a:t>
            </a:r>
            <a:r>
              <a:rPr lang="ru-RU" sz="2800" b="1" dirty="0">
                <a:solidFill>
                  <a:schemeClr val="bg1"/>
                </a:solidFill>
              </a:rPr>
              <a:t> </a:t>
            </a:r>
            <a:r>
              <a:rPr lang="ru-RU" sz="2800" b="1" dirty="0" err="1">
                <a:solidFill>
                  <a:schemeClr val="bg1"/>
                </a:solidFill>
              </a:rPr>
              <a:t>процвітає</a:t>
            </a:r>
            <a:endParaRPr lang="ru-RU" sz="2800" b="1" dirty="0">
              <a:solidFill>
                <a:schemeClr val="bg1"/>
              </a:solidFill>
            </a:endParaRPr>
          </a:p>
        </p:txBody>
      </p:sp>
    </p:spTree>
    <p:extLst>
      <p:ext uri="{BB962C8B-B14F-4D97-AF65-F5344CB8AC3E}">
        <p14:creationId xmlns:p14="http://schemas.microsoft.com/office/powerpoint/2010/main" val="15139853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95615" y="1328274"/>
            <a:ext cx="4947047" cy="3987861"/>
          </a:xfrm>
          <a:prstGeom prst="rect">
            <a:avLst/>
          </a:prstGeom>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r>
              <a:rPr lang="ru-RU" sz="2800" b="1" dirty="0" err="1">
                <a:solidFill>
                  <a:schemeClr val="bg1"/>
                </a:solidFill>
              </a:rPr>
              <a:t>Чорнобривців</a:t>
            </a:r>
            <a:r>
              <a:rPr lang="ru-RU" sz="2800" b="1" dirty="0">
                <a:solidFill>
                  <a:schemeClr val="bg1"/>
                </a:solidFill>
              </a:rPr>
              <a:t> </a:t>
            </a:r>
            <a:r>
              <a:rPr lang="ru-RU" sz="2800" b="1" dirty="0" err="1">
                <a:solidFill>
                  <a:schemeClr val="bg1"/>
                </a:solidFill>
              </a:rPr>
              <a:t>насіяла</a:t>
            </a:r>
            <a:r>
              <a:rPr lang="ru-RU" sz="2800" b="1" dirty="0">
                <a:solidFill>
                  <a:schemeClr val="bg1"/>
                </a:solidFill>
              </a:rPr>
              <a:t> </a:t>
            </a:r>
            <a:r>
              <a:rPr lang="ru-RU" sz="2800" b="1" dirty="0" err="1">
                <a:solidFill>
                  <a:schemeClr val="bg1"/>
                </a:solidFill>
              </a:rPr>
              <a:t>мати</a:t>
            </a:r>
            <a:endParaRPr lang="ru-RU" sz="2800" b="1" dirty="0">
              <a:solidFill>
                <a:schemeClr val="bg1"/>
              </a:solidFill>
            </a:endParaRPr>
          </a:p>
          <a:p>
            <a:r>
              <a:rPr lang="ru-RU" sz="2800" b="1" dirty="0">
                <a:solidFill>
                  <a:schemeClr val="bg1"/>
                </a:solidFill>
              </a:rPr>
              <a:t>У </a:t>
            </a:r>
            <a:r>
              <a:rPr lang="ru-RU" sz="2800" b="1" dirty="0" err="1">
                <a:solidFill>
                  <a:schemeClr val="bg1"/>
                </a:solidFill>
              </a:rPr>
              <a:t>моїм</a:t>
            </a:r>
            <a:r>
              <a:rPr lang="ru-RU" sz="2800" b="1" dirty="0">
                <a:solidFill>
                  <a:schemeClr val="bg1"/>
                </a:solidFill>
              </a:rPr>
              <a:t> </a:t>
            </a:r>
            <a:r>
              <a:rPr lang="ru-RU" sz="2800" b="1" dirty="0" err="1">
                <a:solidFill>
                  <a:schemeClr val="bg1"/>
                </a:solidFill>
              </a:rPr>
              <a:t>світанковім</a:t>
            </a:r>
            <a:r>
              <a:rPr lang="ru-RU" sz="2800" b="1" dirty="0">
                <a:solidFill>
                  <a:schemeClr val="bg1"/>
                </a:solidFill>
              </a:rPr>
              <a:t> краю,</a:t>
            </a:r>
          </a:p>
          <a:p>
            <a:r>
              <a:rPr lang="ru-RU" sz="2800" b="1" dirty="0">
                <a:solidFill>
                  <a:schemeClr val="bg1"/>
                </a:solidFill>
              </a:rPr>
              <a:t>Та й </a:t>
            </a:r>
            <a:r>
              <a:rPr lang="ru-RU" sz="2800" b="1" dirty="0" err="1">
                <a:solidFill>
                  <a:schemeClr val="bg1"/>
                </a:solidFill>
              </a:rPr>
              <a:t>навчила</a:t>
            </a:r>
            <a:r>
              <a:rPr lang="ru-RU" sz="2800" b="1" dirty="0">
                <a:solidFill>
                  <a:schemeClr val="bg1"/>
                </a:solidFill>
              </a:rPr>
              <a:t> веснянки </a:t>
            </a:r>
            <a:r>
              <a:rPr lang="ru-RU" sz="2800" b="1" dirty="0" err="1">
                <a:solidFill>
                  <a:schemeClr val="bg1"/>
                </a:solidFill>
              </a:rPr>
              <a:t>співати</a:t>
            </a:r>
            <a:endParaRPr lang="ru-RU" sz="2800" b="1" dirty="0">
              <a:solidFill>
                <a:schemeClr val="bg1"/>
              </a:solidFill>
            </a:endParaRPr>
          </a:p>
          <a:p>
            <a:r>
              <a:rPr lang="ru-RU" sz="2800" b="1" dirty="0">
                <a:solidFill>
                  <a:schemeClr val="bg1"/>
                </a:solidFill>
              </a:rPr>
              <a:t>Про </a:t>
            </a:r>
            <a:r>
              <a:rPr lang="ru-RU" sz="2800" b="1" dirty="0" err="1">
                <a:solidFill>
                  <a:schemeClr val="bg1"/>
                </a:solidFill>
              </a:rPr>
              <a:t>надію</a:t>
            </a:r>
            <a:r>
              <a:rPr lang="ru-RU" sz="2800" b="1" dirty="0">
                <a:solidFill>
                  <a:schemeClr val="bg1"/>
                </a:solidFill>
              </a:rPr>
              <a:t> </a:t>
            </a:r>
            <a:r>
              <a:rPr lang="ru-RU" sz="2800" b="1" dirty="0" err="1">
                <a:solidFill>
                  <a:schemeClr val="bg1"/>
                </a:solidFill>
              </a:rPr>
              <a:t>квітучу</a:t>
            </a:r>
            <a:r>
              <a:rPr lang="ru-RU" sz="2800" b="1" dirty="0">
                <a:solidFill>
                  <a:schemeClr val="bg1"/>
                </a:solidFill>
              </a:rPr>
              <a:t> </a:t>
            </a:r>
            <a:r>
              <a:rPr lang="en-US" sz="2800" b="1" dirty="0">
                <a:solidFill>
                  <a:schemeClr val="bg1"/>
                </a:solidFill>
              </a:rPr>
              <a:t>c</a:t>
            </a:r>
            <a:r>
              <a:rPr lang="ru-RU" sz="2800" b="1" dirty="0">
                <a:solidFill>
                  <a:schemeClr val="bg1"/>
                </a:solidFill>
              </a:rPr>
              <a:t>вою</a:t>
            </a:r>
            <a:r>
              <a:rPr lang="ru-RU" sz="2800" b="1" dirty="0" smtClean="0">
                <a:solidFill>
                  <a:schemeClr val="bg1"/>
                </a:solidFill>
              </a:rPr>
              <a:t>.</a:t>
            </a:r>
            <a:endParaRPr lang="ru-RU" sz="2800" b="1" dirty="0">
              <a:solidFill>
                <a:schemeClr val="bg1"/>
              </a:solidFill>
            </a:endParaRPr>
          </a:p>
          <a:p>
            <a:r>
              <a:rPr lang="ru-RU" sz="2800" b="1" dirty="0" err="1">
                <a:solidFill>
                  <a:schemeClr val="bg1"/>
                </a:solidFill>
              </a:rPr>
              <a:t>Приспів</a:t>
            </a:r>
            <a:r>
              <a:rPr lang="ru-RU" sz="2800" b="1" dirty="0">
                <a:solidFill>
                  <a:schemeClr val="bg1"/>
                </a:solidFill>
              </a:rPr>
              <a:t>:</a:t>
            </a:r>
          </a:p>
          <a:p>
            <a:r>
              <a:rPr lang="ru-RU" sz="2800" b="1" dirty="0">
                <a:solidFill>
                  <a:schemeClr val="bg1"/>
                </a:solidFill>
              </a:rPr>
              <a:t>Як на </a:t>
            </a:r>
            <a:r>
              <a:rPr lang="ru-RU" sz="2800" b="1" dirty="0" err="1">
                <a:solidFill>
                  <a:schemeClr val="bg1"/>
                </a:solidFill>
              </a:rPr>
              <a:t>ті</a:t>
            </a:r>
            <a:r>
              <a:rPr lang="ru-RU" sz="2800" b="1" dirty="0">
                <a:solidFill>
                  <a:schemeClr val="bg1"/>
                </a:solidFill>
              </a:rPr>
              <a:t> </a:t>
            </a:r>
            <a:r>
              <a:rPr lang="ru-RU" sz="2800" b="1" dirty="0" err="1">
                <a:solidFill>
                  <a:schemeClr val="bg1"/>
                </a:solidFill>
              </a:rPr>
              <a:t>чорнобривці</a:t>
            </a:r>
            <a:r>
              <a:rPr lang="ru-RU" sz="2800" b="1" dirty="0">
                <a:solidFill>
                  <a:schemeClr val="bg1"/>
                </a:solidFill>
              </a:rPr>
              <a:t> </a:t>
            </a:r>
            <a:r>
              <a:rPr lang="ru-RU" sz="2800" b="1" dirty="0" err="1">
                <a:solidFill>
                  <a:schemeClr val="bg1"/>
                </a:solidFill>
              </a:rPr>
              <a:t>погляну</a:t>
            </a:r>
            <a:r>
              <a:rPr lang="ru-RU" sz="2800" b="1" dirty="0">
                <a:solidFill>
                  <a:schemeClr val="bg1"/>
                </a:solidFill>
              </a:rPr>
              <a:t>,</a:t>
            </a:r>
          </a:p>
          <a:p>
            <a:r>
              <a:rPr lang="ru-RU" sz="2800" b="1" dirty="0" err="1">
                <a:solidFill>
                  <a:schemeClr val="bg1"/>
                </a:solidFill>
              </a:rPr>
              <a:t>Бачу</a:t>
            </a:r>
            <a:r>
              <a:rPr lang="ru-RU" sz="2800" b="1" dirty="0">
                <a:solidFill>
                  <a:schemeClr val="bg1"/>
                </a:solidFill>
              </a:rPr>
              <a:t> </a:t>
            </a:r>
            <a:r>
              <a:rPr lang="ru-RU" sz="2800" b="1" dirty="0" err="1">
                <a:solidFill>
                  <a:schemeClr val="bg1"/>
                </a:solidFill>
              </a:rPr>
              <a:t>матір</a:t>
            </a:r>
            <a:r>
              <a:rPr lang="ru-RU" sz="2800" b="1" dirty="0">
                <a:solidFill>
                  <a:schemeClr val="bg1"/>
                </a:solidFill>
              </a:rPr>
              <a:t> </a:t>
            </a:r>
            <a:r>
              <a:rPr lang="ru-RU" sz="2800" b="1" dirty="0" err="1">
                <a:solidFill>
                  <a:schemeClr val="bg1"/>
                </a:solidFill>
              </a:rPr>
              <a:t>стареньку</a:t>
            </a:r>
            <a:r>
              <a:rPr lang="ru-RU" sz="2800" b="1" dirty="0">
                <a:solidFill>
                  <a:schemeClr val="bg1"/>
                </a:solidFill>
              </a:rPr>
              <a:t>,</a:t>
            </a:r>
          </a:p>
          <a:p>
            <a:r>
              <a:rPr lang="ru-RU" sz="2800" b="1" dirty="0" err="1">
                <a:solidFill>
                  <a:schemeClr val="bg1"/>
                </a:solidFill>
              </a:rPr>
              <a:t>Бачу</a:t>
            </a:r>
            <a:r>
              <a:rPr lang="ru-RU" sz="2800" b="1" dirty="0">
                <a:solidFill>
                  <a:schemeClr val="bg1"/>
                </a:solidFill>
              </a:rPr>
              <a:t> руки </a:t>
            </a:r>
            <a:r>
              <a:rPr lang="ru-RU" sz="2800" b="1" dirty="0" err="1">
                <a:solidFill>
                  <a:schemeClr val="bg1"/>
                </a:solidFill>
              </a:rPr>
              <a:t>твої</a:t>
            </a:r>
            <a:r>
              <a:rPr lang="ru-RU" sz="2800" b="1" dirty="0">
                <a:solidFill>
                  <a:schemeClr val="bg1"/>
                </a:solidFill>
              </a:rPr>
              <a:t>, моя </a:t>
            </a:r>
            <a:r>
              <a:rPr lang="ru-RU" sz="2800" b="1" dirty="0" err="1">
                <a:solidFill>
                  <a:schemeClr val="bg1"/>
                </a:solidFill>
              </a:rPr>
              <a:t>мамо</a:t>
            </a:r>
            <a:r>
              <a:rPr lang="ru-RU" sz="2800" b="1" dirty="0">
                <a:solidFill>
                  <a:schemeClr val="bg1"/>
                </a:solidFill>
              </a:rPr>
              <a:t>,</a:t>
            </a:r>
          </a:p>
          <a:p>
            <a:r>
              <a:rPr lang="ru-RU" sz="2800" b="1" dirty="0">
                <a:solidFill>
                  <a:schemeClr val="bg1"/>
                </a:solidFill>
              </a:rPr>
              <a:t>Твою ласку я чую, </a:t>
            </a:r>
            <a:r>
              <a:rPr lang="ru-RU" sz="2800" b="1" dirty="0" err="1">
                <a:solidFill>
                  <a:schemeClr val="bg1"/>
                </a:solidFill>
              </a:rPr>
              <a:t>рідненька</a:t>
            </a:r>
            <a:r>
              <a:rPr lang="ru-RU" sz="2800" b="1" dirty="0">
                <a:solidFill>
                  <a:schemeClr val="bg1"/>
                </a:solidFill>
              </a:rPr>
              <a:t>.</a:t>
            </a:r>
          </a:p>
        </p:txBody>
      </p:sp>
      <p:pic>
        <p:nvPicPr>
          <p:cNvPr id="18434" name="Picture 2" descr="ÐÐ°ÑÑÐ¸Ð½ÐºÐ¸ Ð¿Ð¾ Ð·Ð°Ð¿ÑÐ¾ÑÑ Ð²ÐµÑÐ±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29" y="2982887"/>
            <a:ext cx="2792254" cy="3110339"/>
          </a:xfrm>
          <a:prstGeom prst="round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8436" name="Picture 4" descr="ÐÐ°ÑÑÐ¸Ð½ÐºÐ¸ Ð¿Ð¾ Ð·Ð°Ð¿ÑÐ¾ÑÑ ÐºÐ°Ð»Ð¸Ð½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65" y="1328274"/>
            <a:ext cx="2764518" cy="1794928"/>
          </a:xfrm>
          <a:prstGeom prst="round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60429" y="5607400"/>
            <a:ext cx="3248083" cy="971651"/>
          </a:xfrm>
          <a:prstGeom prst="rect">
            <a:avLst/>
          </a:prstGeom>
        </p:spPr>
        <p:style>
          <a:lnRef idx="3">
            <a:schemeClr val="lt1"/>
          </a:lnRef>
          <a:fillRef idx="1">
            <a:schemeClr val="accent2"/>
          </a:fillRef>
          <a:effectRef idx="1">
            <a:schemeClr val="accent2"/>
          </a:effectRef>
          <a:fontRef idx="minor">
            <a:schemeClr val="lt1"/>
          </a:fontRef>
        </p:style>
        <p:txBody>
          <a:bodyPr wrap="none" lIns="108814" tIns="54407" rIns="108814" bIns="54407">
            <a:spAutoFit/>
          </a:bodyPr>
          <a:lstStyle/>
          <a:p>
            <a:pPr algn="ctr"/>
            <a:r>
              <a:rPr lang="ru-RU" sz="2800" b="1" dirty="0"/>
              <a:t>Без </a:t>
            </a:r>
            <a:r>
              <a:rPr lang="ru-RU" sz="2800" b="1" dirty="0" err="1"/>
              <a:t>верби</a:t>
            </a:r>
            <a:r>
              <a:rPr lang="ru-RU" sz="2800" b="1" dirty="0"/>
              <a:t> і </a:t>
            </a:r>
            <a:r>
              <a:rPr lang="ru-RU" sz="2800" b="1" dirty="0" err="1"/>
              <a:t>калини</a:t>
            </a:r>
            <a:r>
              <a:rPr lang="ru-RU" sz="2800" b="1" dirty="0"/>
              <a:t> </a:t>
            </a:r>
          </a:p>
          <a:p>
            <a:pPr algn="ctr"/>
            <a:r>
              <a:rPr lang="ru-RU" sz="2800" b="1" dirty="0"/>
              <a:t>нема </a:t>
            </a:r>
            <a:r>
              <a:rPr lang="ru-RU" sz="2800" b="1" dirty="0" err="1"/>
              <a:t>України</a:t>
            </a:r>
            <a:endParaRPr lang="ru-RU" sz="2800" b="1" dirty="0"/>
          </a:p>
        </p:txBody>
      </p:sp>
      <p:sp>
        <p:nvSpPr>
          <p:cNvPr id="6" name="Прямоугольник 5"/>
          <p:cNvSpPr/>
          <p:nvPr/>
        </p:nvSpPr>
        <p:spPr>
          <a:xfrm>
            <a:off x="932985" y="477466"/>
            <a:ext cx="10127598" cy="725430"/>
          </a:xfrm>
          <a:prstGeom prst="rect">
            <a:avLst/>
          </a:prstGeom>
        </p:spPr>
        <p:style>
          <a:lnRef idx="3">
            <a:schemeClr val="lt1"/>
          </a:lnRef>
          <a:fillRef idx="1">
            <a:schemeClr val="accent3"/>
          </a:fillRef>
          <a:effectRef idx="1">
            <a:schemeClr val="accent3"/>
          </a:effectRef>
          <a:fontRef idx="minor">
            <a:schemeClr val="lt1"/>
          </a:fontRef>
        </p:style>
        <p:txBody>
          <a:bodyPr wrap="square" lIns="108814" tIns="54407" rIns="108814" bIns="54407">
            <a:spAutoFit/>
          </a:bodyPr>
          <a:lstStyle/>
          <a:p>
            <a:pPr algn="ctr"/>
            <a:r>
              <a:rPr lang="ru-RU" sz="4000" b="1" dirty="0" err="1">
                <a:solidFill>
                  <a:schemeClr val="bg1"/>
                </a:solidFill>
              </a:rPr>
              <a:t>Рослинні</a:t>
            </a:r>
            <a:r>
              <a:rPr lang="ru-RU" sz="4000" b="1" dirty="0">
                <a:solidFill>
                  <a:schemeClr val="bg1"/>
                </a:solidFill>
              </a:rPr>
              <a:t> обереги </a:t>
            </a:r>
            <a:r>
              <a:rPr lang="ru-RU" sz="4000" b="1" dirty="0" err="1">
                <a:solidFill>
                  <a:schemeClr val="bg1"/>
                </a:solidFill>
              </a:rPr>
              <a:t>України</a:t>
            </a:r>
            <a:endParaRPr lang="ru-RU" sz="4000" b="1" dirty="0">
              <a:solidFill>
                <a:schemeClr val="bg1"/>
              </a:solidFill>
            </a:endParaRPr>
          </a:p>
        </p:txBody>
      </p:sp>
      <p:pic>
        <p:nvPicPr>
          <p:cNvPr id="9" name="Picture 8"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2271" y="4213243"/>
            <a:ext cx="3542181" cy="220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523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ÐÐ°ÑÑÐ¸Ð½ÐºÐ¸ Ð¿Ð¾ Ð·Ð°Ð¿ÑÐ¾ÑÑ Ð¼Ð°Ð»ÑÐ²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435" y="3408831"/>
            <a:ext cx="4279003" cy="285816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452071" y="1267966"/>
            <a:ext cx="4388367" cy="2079647"/>
          </a:xfrm>
          <a:prstGeom prst="rect">
            <a:avLst/>
          </a:prstGeom>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p>
            <a:r>
              <a:rPr lang="ru-RU" sz="3200" b="1" dirty="0" smtClean="0">
                <a:solidFill>
                  <a:schemeClr val="accent3">
                    <a:lumMod val="50000"/>
                  </a:schemeClr>
                </a:solidFill>
              </a:rPr>
              <a:t>І </a:t>
            </a:r>
            <a:r>
              <a:rPr lang="ru-RU" sz="3200" b="1" dirty="0">
                <a:solidFill>
                  <a:schemeClr val="accent3">
                    <a:lumMod val="50000"/>
                  </a:schemeClr>
                </a:solidFill>
              </a:rPr>
              <a:t>в </a:t>
            </a:r>
            <a:r>
              <a:rPr lang="ru-RU" sz="3200" b="1" dirty="0" err="1">
                <a:solidFill>
                  <a:schemeClr val="accent3">
                    <a:lumMod val="50000"/>
                  </a:schemeClr>
                </a:solidFill>
              </a:rPr>
              <a:t>нічку</a:t>
            </a:r>
            <a:r>
              <a:rPr lang="ru-RU" sz="3200" b="1" dirty="0">
                <a:solidFill>
                  <a:schemeClr val="accent3">
                    <a:lumMod val="50000"/>
                  </a:schemeClr>
                </a:solidFill>
              </a:rPr>
              <a:t> </a:t>
            </a:r>
            <a:r>
              <a:rPr lang="ru-RU" sz="3200" b="1" dirty="0" err="1">
                <a:solidFill>
                  <a:schemeClr val="accent3">
                    <a:lumMod val="50000"/>
                  </a:schemeClr>
                </a:solidFill>
              </a:rPr>
              <a:t>ясну</a:t>
            </a:r>
            <a:r>
              <a:rPr lang="ru-RU" sz="3200" b="1" dirty="0">
                <a:solidFill>
                  <a:schemeClr val="accent3">
                    <a:lumMod val="50000"/>
                  </a:schemeClr>
                </a:solidFill>
              </a:rPr>
              <a:t> на Купала</a:t>
            </a:r>
          </a:p>
          <a:p>
            <a:r>
              <a:rPr lang="ru-RU" sz="3200" b="1" dirty="0">
                <a:solidFill>
                  <a:schemeClr val="accent3">
                    <a:lumMod val="50000"/>
                  </a:schemeClr>
                </a:solidFill>
              </a:rPr>
              <a:t>В </a:t>
            </a:r>
            <a:r>
              <a:rPr lang="ru-RU" sz="3200" b="1" dirty="0" err="1">
                <a:solidFill>
                  <a:schemeClr val="accent3">
                    <a:lumMod val="50000"/>
                  </a:schemeClr>
                </a:solidFill>
              </a:rPr>
              <a:t>тиху</a:t>
            </a:r>
            <a:r>
              <a:rPr lang="ru-RU" sz="3200" b="1" dirty="0">
                <a:solidFill>
                  <a:schemeClr val="accent3">
                    <a:lumMod val="50000"/>
                  </a:schemeClr>
                </a:solidFill>
              </a:rPr>
              <a:t> воду опускали. </a:t>
            </a:r>
          </a:p>
          <a:p>
            <a:r>
              <a:rPr lang="ru-RU" sz="3200" b="1" dirty="0" err="1">
                <a:solidFill>
                  <a:schemeClr val="accent3">
                    <a:lumMod val="50000"/>
                  </a:schemeClr>
                </a:solidFill>
              </a:rPr>
              <a:t>Потім</a:t>
            </a:r>
            <a:r>
              <a:rPr lang="ru-RU" sz="3200" b="1" dirty="0">
                <a:solidFill>
                  <a:schemeClr val="accent3">
                    <a:lumMod val="50000"/>
                  </a:schemeClr>
                </a:solidFill>
              </a:rPr>
              <a:t> </a:t>
            </a:r>
            <a:r>
              <a:rPr lang="ru-RU" sz="3200" b="1" dirty="0" err="1">
                <a:solidFill>
                  <a:schemeClr val="accent3">
                    <a:lumMod val="50000"/>
                  </a:schemeClr>
                </a:solidFill>
              </a:rPr>
              <a:t>снилися</a:t>
            </a:r>
            <a:r>
              <a:rPr lang="ru-RU" sz="3200" b="1" dirty="0">
                <a:solidFill>
                  <a:schemeClr val="accent3">
                    <a:lumMod val="50000"/>
                  </a:schemeClr>
                </a:solidFill>
              </a:rPr>
              <a:t> </a:t>
            </a:r>
            <a:r>
              <a:rPr lang="ru-RU" sz="3200" b="1" dirty="0" err="1">
                <a:solidFill>
                  <a:schemeClr val="accent3">
                    <a:lumMod val="50000"/>
                  </a:schemeClr>
                </a:solidFill>
              </a:rPr>
              <a:t>мені</a:t>
            </a:r>
            <a:endParaRPr lang="ru-RU" sz="3200" b="1" dirty="0">
              <a:solidFill>
                <a:schemeClr val="accent3">
                  <a:lumMod val="50000"/>
                </a:schemeClr>
              </a:solidFill>
            </a:endParaRPr>
          </a:p>
          <a:p>
            <a:r>
              <a:rPr lang="ru-RU" sz="3200" b="1" dirty="0" err="1">
                <a:solidFill>
                  <a:schemeClr val="accent3">
                    <a:lumMod val="50000"/>
                  </a:schemeClr>
                </a:solidFill>
              </a:rPr>
              <a:t>Мальви</a:t>
            </a:r>
            <a:r>
              <a:rPr lang="ru-RU" sz="3200" b="1" dirty="0">
                <a:solidFill>
                  <a:schemeClr val="accent3">
                    <a:lumMod val="50000"/>
                  </a:schemeClr>
                </a:solidFill>
              </a:rPr>
              <a:t> квіти </a:t>
            </a:r>
            <a:r>
              <a:rPr lang="ru-RU" sz="3200" b="1" dirty="0" err="1">
                <a:solidFill>
                  <a:schemeClr val="accent3">
                    <a:lumMod val="50000"/>
                  </a:schemeClr>
                </a:solidFill>
              </a:rPr>
              <a:t>чарівні</a:t>
            </a:r>
            <a:r>
              <a:rPr lang="ru-RU" sz="3200" b="1" dirty="0" smtClean="0">
                <a:solidFill>
                  <a:schemeClr val="accent3">
                    <a:lumMod val="50000"/>
                  </a:schemeClr>
                </a:solidFill>
              </a:rPr>
              <a:t>...</a:t>
            </a:r>
            <a:endParaRPr lang="ru-RU" sz="3200" b="1" dirty="0">
              <a:solidFill>
                <a:schemeClr val="accent3">
                  <a:lumMod val="50000"/>
                </a:schemeClr>
              </a:solidFill>
            </a:endParaRPr>
          </a:p>
        </p:txBody>
      </p:sp>
      <p:sp>
        <p:nvSpPr>
          <p:cNvPr id="5" name="Прямоугольник 4"/>
          <p:cNvSpPr/>
          <p:nvPr/>
        </p:nvSpPr>
        <p:spPr>
          <a:xfrm>
            <a:off x="932985" y="477466"/>
            <a:ext cx="10127598" cy="725430"/>
          </a:xfrm>
          <a:prstGeom prst="rect">
            <a:avLst/>
          </a:prstGeom>
        </p:spPr>
        <p:style>
          <a:lnRef idx="3">
            <a:schemeClr val="lt1"/>
          </a:lnRef>
          <a:fillRef idx="1">
            <a:schemeClr val="accent3"/>
          </a:fillRef>
          <a:effectRef idx="1">
            <a:schemeClr val="accent3"/>
          </a:effectRef>
          <a:fontRef idx="minor">
            <a:schemeClr val="lt1"/>
          </a:fontRef>
        </p:style>
        <p:txBody>
          <a:bodyPr wrap="square" lIns="108814" tIns="54407" rIns="108814" bIns="54407">
            <a:spAutoFit/>
          </a:bodyPr>
          <a:lstStyle/>
          <a:p>
            <a:pPr algn="ctr"/>
            <a:r>
              <a:rPr lang="ru-RU" sz="4000" b="1" dirty="0" smtClean="0">
                <a:solidFill>
                  <a:schemeClr val="bg1"/>
                </a:solidFill>
              </a:rPr>
              <a:t>Прочитайте вірш. </a:t>
            </a:r>
            <a:r>
              <a:rPr lang="ru-RU" sz="4000" b="1" dirty="0" err="1" smtClean="0">
                <a:solidFill>
                  <a:schemeClr val="bg1"/>
                </a:solidFill>
              </a:rPr>
              <a:t>Олександр</a:t>
            </a:r>
            <a:r>
              <a:rPr lang="ru-RU" sz="4000" b="1" dirty="0" smtClean="0">
                <a:solidFill>
                  <a:schemeClr val="bg1"/>
                </a:solidFill>
              </a:rPr>
              <a:t> Колосок </a:t>
            </a:r>
            <a:endParaRPr lang="ru-RU" sz="4000" b="1" dirty="0">
              <a:solidFill>
                <a:schemeClr val="bg1"/>
              </a:solidFill>
            </a:endParaRPr>
          </a:p>
        </p:txBody>
      </p:sp>
      <p:sp>
        <p:nvSpPr>
          <p:cNvPr id="6" name="Прямоугольник 5"/>
          <p:cNvSpPr/>
          <p:nvPr/>
        </p:nvSpPr>
        <p:spPr>
          <a:xfrm>
            <a:off x="854408" y="1269554"/>
            <a:ext cx="5597663" cy="5034302"/>
          </a:xfrm>
          <a:prstGeom prst="rect">
            <a:avLst/>
          </a:prstGeom>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p>
            <a:r>
              <a:rPr lang="ru-RU" sz="3200" b="1" dirty="0" err="1">
                <a:solidFill>
                  <a:schemeClr val="accent3">
                    <a:lumMod val="50000"/>
                  </a:schemeClr>
                </a:solidFill>
              </a:rPr>
              <a:t>Мальви</a:t>
            </a:r>
            <a:r>
              <a:rPr lang="ru-RU" sz="3200" b="1" dirty="0">
                <a:solidFill>
                  <a:schemeClr val="accent3">
                    <a:lumMod val="50000"/>
                  </a:schemeClr>
                </a:solidFill>
              </a:rPr>
              <a:t> </a:t>
            </a:r>
            <a:r>
              <a:rPr lang="ru-RU" sz="3200" b="1" dirty="0" smtClean="0">
                <a:solidFill>
                  <a:schemeClr val="accent3">
                    <a:lumMod val="50000"/>
                  </a:schemeClr>
                </a:solidFill>
              </a:rPr>
              <a:t>квіти </a:t>
            </a:r>
            <a:r>
              <a:rPr lang="ru-RU" sz="3200" b="1" dirty="0" err="1">
                <a:solidFill>
                  <a:schemeClr val="accent3">
                    <a:lumMod val="50000"/>
                  </a:schemeClr>
                </a:solidFill>
              </a:rPr>
              <a:t>чарівні</a:t>
            </a:r>
            <a:endParaRPr lang="ru-RU" sz="3200" b="1" dirty="0">
              <a:solidFill>
                <a:schemeClr val="accent3">
                  <a:lumMod val="50000"/>
                </a:schemeClr>
              </a:solidFill>
            </a:endParaRPr>
          </a:p>
          <a:p>
            <a:r>
              <a:rPr lang="ru-RU" sz="3200" b="1" dirty="0">
                <a:solidFill>
                  <a:schemeClr val="accent3">
                    <a:lumMod val="50000"/>
                  </a:schemeClr>
                </a:solidFill>
              </a:rPr>
              <a:t>У </a:t>
            </a:r>
            <a:r>
              <a:rPr lang="ru-RU" sz="3200" b="1" dirty="0" err="1">
                <a:solidFill>
                  <a:schemeClr val="accent3">
                    <a:lumMod val="50000"/>
                  </a:schemeClr>
                </a:solidFill>
              </a:rPr>
              <a:t>віконце</a:t>
            </a:r>
            <a:r>
              <a:rPr lang="ru-RU" sz="3200" b="1" dirty="0">
                <a:solidFill>
                  <a:schemeClr val="accent3">
                    <a:lumMod val="50000"/>
                  </a:schemeClr>
                </a:solidFill>
              </a:rPr>
              <a:t> </a:t>
            </a:r>
            <a:r>
              <a:rPr lang="ru-RU" sz="3200" b="1" dirty="0" err="1">
                <a:solidFill>
                  <a:schemeClr val="accent3">
                    <a:lumMod val="50000"/>
                  </a:schemeClr>
                </a:solidFill>
              </a:rPr>
              <a:t>дивляться</a:t>
            </a:r>
            <a:r>
              <a:rPr lang="ru-RU" sz="3200" b="1" dirty="0">
                <a:solidFill>
                  <a:schemeClr val="accent3">
                    <a:lumMod val="50000"/>
                  </a:schemeClr>
                </a:solidFill>
              </a:rPr>
              <a:t> </a:t>
            </a:r>
            <a:r>
              <a:rPr lang="ru-RU" sz="3200" b="1" dirty="0" err="1">
                <a:solidFill>
                  <a:schemeClr val="accent3">
                    <a:lumMod val="50000"/>
                  </a:schemeClr>
                </a:solidFill>
              </a:rPr>
              <a:t>мені</a:t>
            </a:r>
            <a:r>
              <a:rPr lang="ru-RU" sz="3200" b="1" dirty="0">
                <a:solidFill>
                  <a:schemeClr val="accent3">
                    <a:lumMod val="50000"/>
                  </a:schemeClr>
                </a:solidFill>
              </a:rPr>
              <a:t>.</a:t>
            </a:r>
          </a:p>
          <a:p>
            <a:r>
              <a:rPr lang="ru-RU" sz="3200" b="1" dirty="0">
                <a:solidFill>
                  <a:schemeClr val="accent3">
                    <a:lumMod val="50000"/>
                  </a:schemeClr>
                </a:solidFill>
              </a:rPr>
              <a:t>Наче </a:t>
            </a:r>
            <a:r>
              <a:rPr lang="ru-RU" sz="3200" b="1" dirty="0" err="1">
                <a:solidFill>
                  <a:schemeClr val="accent3">
                    <a:lumMod val="50000"/>
                  </a:schemeClr>
                </a:solidFill>
              </a:rPr>
              <a:t>діти</a:t>
            </a:r>
            <a:r>
              <a:rPr lang="ru-RU" sz="3200" b="1" dirty="0">
                <a:solidFill>
                  <a:schemeClr val="accent3">
                    <a:lumMod val="50000"/>
                  </a:schemeClr>
                </a:solidFill>
              </a:rPr>
              <a:t> </a:t>
            </a:r>
            <a:r>
              <a:rPr lang="ru-RU" sz="3200" b="1" dirty="0" err="1">
                <a:solidFill>
                  <a:schemeClr val="accent3">
                    <a:lumMod val="50000"/>
                  </a:schemeClr>
                </a:solidFill>
              </a:rPr>
              <a:t>заглядають</a:t>
            </a:r>
            <a:r>
              <a:rPr lang="ru-RU" sz="3200" b="1" dirty="0">
                <a:solidFill>
                  <a:schemeClr val="accent3">
                    <a:lumMod val="50000"/>
                  </a:schemeClr>
                </a:solidFill>
              </a:rPr>
              <a:t>,</a:t>
            </a:r>
          </a:p>
          <a:p>
            <a:r>
              <a:rPr lang="ru-RU" sz="3200" b="1" dirty="0" err="1">
                <a:solidFill>
                  <a:schemeClr val="accent3">
                    <a:lumMod val="50000"/>
                  </a:schemeClr>
                </a:solidFill>
              </a:rPr>
              <a:t>Тільки</a:t>
            </a:r>
            <a:r>
              <a:rPr lang="ru-RU" sz="3200" b="1" dirty="0">
                <a:solidFill>
                  <a:schemeClr val="accent3">
                    <a:lumMod val="50000"/>
                  </a:schemeClr>
                </a:solidFill>
              </a:rPr>
              <a:t> жаль не </a:t>
            </a:r>
            <a:r>
              <a:rPr lang="ru-RU" sz="3200" b="1" dirty="0" err="1">
                <a:solidFill>
                  <a:schemeClr val="accent3">
                    <a:lumMod val="50000"/>
                  </a:schemeClr>
                </a:solidFill>
              </a:rPr>
              <a:t>розмовляють</a:t>
            </a:r>
            <a:r>
              <a:rPr lang="ru-RU" sz="3200" b="1" dirty="0">
                <a:solidFill>
                  <a:schemeClr val="accent3">
                    <a:lumMod val="50000"/>
                  </a:schemeClr>
                </a:solidFill>
              </a:rPr>
              <a:t>.</a:t>
            </a:r>
          </a:p>
          <a:p>
            <a:r>
              <a:rPr lang="ru-RU" sz="3200" b="1" dirty="0">
                <a:solidFill>
                  <a:schemeClr val="accent3">
                    <a:lumMod val="50000"/>
                  </a:schemeClr>
                </a:solidFill>
              </a:rPr>
              <a:t>На </a:t>
            </a:r>
            <a:r>
              <a:rPr lang="ru-RU" sz="3200" b="1" dirty="0" err="1">
                <a:solidFill>
                  <a:schemeClr val="accent3">
                    <a:lumMod val="50000"/>
                  </a:schemeClr>
                </a:solidFill>
              </a:rPr>
              <a:t>зеленім</a:t>
            </a:r>
            <a:r>
              <a:rPr lang="ru-RU" sz="3200" b="1" dirty="0">
                <a:solidFill>
                  <a:schemeClr val="accent3">
                    <a:lumMod val="50000"/>
                  </a:schemeClr>
                </a:solidFill>
              </a:rPr>
              <a:t> </a:t>
            </a:r>
            <a:r>
              <a:rPr lang="ru-RU" sz="3200" b="1" dirty="0" err="1">
                <a:solidFill>
                  <a:schemeClr val="accent3">
                    <a:lumMod val="50000"/>
                  </a:schemeClr>
                </a:solidFill>
              </a:rPr>
              <a:t>оксамиті</a:t>
            </a:r>
            <a:endParaRPr lang="ru-RU" sz="3200" b="1" dirty="0">
              <a:solidFill>
                <a:schemeClr val="accent3">
                  <a:lumMod val="50000"/>
                </a:schemeClr>
              </a:solidFill>
            </a:endParaRPr>
          </a:p>
          <a:p>
            <a:r>
              <a:rPr lang="ru-RU" sz="3200" b="1" dirty="0" err="1">
                <a:solidFill>
                  <a:schemeClr val="accent3">
                    <a:lumMod val="50000"/>
                  </a:schemeClr>
                </a:solidFill>
              </a:rPr>
              <a:t>Пелюстки</a:t>
            </a:r>
            <a:r>
              <a:rPr lang="ru-RU" sz="3200" b="1" dirty="0">
                <a:solidFill>
                  <a:schemeClr val="accent3">
                    <a:lumMod val="50000"/>
                  </a:schemeClr>
                </a:solidFill>
              </a:rPr>
              <a:t> росою </a:t>
            </a:r>
            <a:r>
              <a:rPr lang="ru-RU" sz="3200" b="1" dirty="0" err="1">
                <a:solidFill>
                  <a:schemeClr val="accent3">
                    <a:lumMod val="50000"/>
                  </a:schemeClr>
                </a:solidFill>
              </a:rPr>
              <a:t>вкриті</a:t>
            </a:r>
            <a:r>
              <a:rPr lang="ru-RU" sz="3200" b="1" dirty="0">
                <a:solidFill>
                  <a:schemeClr val="accent3">
                    <a:lumMod val="50000"/>
                  </a:schemeClr>
                </a:solidFill>
              </a:rPr>
              <a:t>,</a:t>
            </a:r>
          </a:p>
          <a:p>
            <a:r>
              <a:rPr lang="ru-RU" sz="3200" b="1" dirty="0">
                <a:solidFill>
                  <a:schemeClr val="accent3">
                    <a:lumMod val="50000"/>
                  </a:schemeClr>
                </a:solidFill>
              </a:rPr>
              <a:t>І </a:t>
            </a:r>
            <a:r>
              <a:rPr lang="ru-RU" sz="3200" b="1" dirty="0" err="1">
                <a:solidFill>
                  <a:schemeClr val="accent3">
                    <a:lumMod val="50000"/>
                  </a:schemeClr>
                </a:solidFill>
              </a:rPr>
              <a:t>веселі</a:t>
            </a:r>
            <a:r>
              <a:rPr lang="ru-RU" sz="3200" b="1" dirty="0">
                <a:solidFill>
                  <a:schemeClr val="accent3">
                    <a:lumMod val="50000"/>
                  </a:schemeClr>
                </a:solidFill>
              </a:rPr>
              <a:t>, і </a:t>
            </a:r>
            <a:r>
              <a:rPr lang="ru-RU" sz="3200" b="1" dirty="0" err="1">
                <a:solidFill>
                  <a:schemeClr val="accent3">
                    <a:lumMod val="50000"/>
                  </a:schemeClr>
                </a:solidFill>
              </a:rPr>
              <a:t>сумні</a:t>
            </a:r>
            <a:r>
              <a:rPr lang="ru-RU" sz="3200" b="1" dirty="0">
                <a:solidFill>
                  <a:schemeClr val="accent3">
                    <a:lumMod val="50000"/>
                  </a:schemeClr>
                </a:solidFill>
              </a:rPr>
              <a:t> -</a:t>
            </a:r>
          </a:p>
          <a:p>
            <a:r>
              <a:rPr lang="ru-RU" sz="3200" b="1" dirty="0" err="1">
                <a:solidFill>
                  <a:schemeClr val="accent3">
                    <a:lumMod val="50000"/>
                  </a:schemeClr>
                </a:solidFill>
              </a:rPr>
              <a:t>Мальви</a:t>
            </a:r>
            <a:r>
              <a:rPr lang="ru-RU" sz="3200" b="1" dirty="0">
                <a:solidFill>
                  <a:schemeClr val="accent3">
                    <a:lumMod val="50000"/>
                  </a:schemeClr>
                </a:solidFill>
              </a:rPr>
              <a:t> квіти </a:t>
            </a:r>
            <a:r>
              <a:rPr lang="ru-RU" sz="3200" b="1" dirty="0" err="1">
                <a:solidFill>
                  <a:schemeClr val="accent3">
                    <a:lumMod val="50000"/>
                  </a:schemeClr>
                </a:solidFill>
              </a:rPr>
              <a:t>чарівні</a:t>
            </a:r>
            <a:r>
              <a:rPr lang="ru-RU" sz="3200" b="1" dirty="0">
                <a:solidFill>
                  <a:schemeClr val="accent3">
                    <a:lumMod val="50000"/>
                  </a:schemeClr>
                </a:solidFill>
              </a:rPr>
              <a:t>. </a:t>
            </a:r>
            <a:endParaRPr lang="ru-RU" sz="3200" b="1" dirty="0" smtClean="0">
              <a:solidFill>
                <a:schemeClr val="accent3">
                  <a:lumMod val="50000"/>
                </a:schemeClr>
              </a:solidFill>
            </a:endParaRPr>
          </a:p>
          <a:p>
            <a:r>
              <a:rPr lang="ru-RU" sz="3200" b="1" dirty="0" err="1">
                <a:solidFill>
                  <a:schemeClr val="accent3">
                    <a:lumMod val="50000"/>
                  </a:schemeClr>
                </a:solidFill>
              </a:rPr>
              <a:t>Пам’ятаю</a:t>
            </a:r>
            <a:r>
              <a:rPr lang="ru-RU" sz="3200" b="1" dirty="0">
                <a:solidFill>
                  <a:schemeClr val="accent3">
                    <a:lumMod val="50000"/>
                  </a:schemeClr>
                </a:solidFill>
              </a:rPr>
              <a:t>, як на свято</a:t>
            </a:r>
          </a:p>
          <a:p>
            <a:r>
              <a:rPr lang="ru-RU" sz="3200" b="1" dirty="0">
                <a:solidFill>
                  <a:schemeClr val="accent3">
                    <a:lumMod val="50000"/>
                  </a:schemeClr>
                </a:solidFill>
              </a:rPr>
              <a:t>З них </a:t>
            </a:r>
            <a:r>
              <a:rPr lang="ru-RU" sz="3200" b="1" dirty="0" err="1">
                <a:solidFill>
                  <a:schemeClr val="accent3">
                    <a:lumMod val="50000"/>
                  </a:schemeClr>
                </a:solidFill>
              </a:rPr>
              <a:t>вінки</a:t>
            </a:r>
            <a:r>
              <a:rPr lang="ru-RU" sz="3200" b="1" dirty="0">
                <a:solidFill>
                  <a:schemeClr val="accent3">
                    <a:lumMod val="50000"/>
                  </a:schemeClr>
                </a:solidFill>
              </a:rPr>
              <a:t> плели </a:t>
            </a:r>
            <a:r>
              <a:rPr lang="ru-RU" sz="3200" b="1" dirty="0" err="1">
                <a:solidFill>
                  <a:schemeClr val="accent3">
                    <a:lumMod val="50000"/>
                  </a:schemeClr>
                </a:solidFill>
              </a:rPr>
              <a:t>дівчата</a:t>
            </a:r>
            <a:r>
              <a:rPr lang="ru-RU" sz="3200" b="1" dirty="0" smtClean="0">
                <a:solidFill>
                  <a:schemeClr val="accent3">
                    <a:lumMod val="50000"/>
                  </a:schemeClr>
                </a:solidFill>
              </a:rPr>
              <a:t>,</a:t>
            </a:r>
            <a:endParaRPr lang="ru-RU" sz="3200" b="1" dirty="0">
              <a:solidFill>
                <a:schemeClr val="accent3">
                  <a:lumMod val="50000"/>
                </a:schemeClr>
              </a:solidFill>
            </a:endParaRPr>
          </a:p>
        </p:txBody>
      </p:sp>
    </p:spTree>
    <p:extLst>
      <p:ext uri="{BB962C8B-B14F-4D97-AF65-F5344CB8AC3E}">
        <p14:creationId xmlns:p14="http://schemas.microsoft.com/office/powerpoint/2010/main" val="1682857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9423" y="311833"/>
            <a:ext cx="10585176" cy="5711410"/>
          </a:xfrm>
          <a:prstGeom prst="rect">
            <a:avLst/>
          </a:prstGeom>
        </p:spPr>
        <p:style>
          <a:lnRef idx="3">
            <a:schemeClr val="lt1"/>
          </a:lnRef>
          <a:fillRef idx="1">
            <a:schemeClr val="accent5"/>
          </a:fillRef>
          <a:effectRef idx="1">
            <a:schemeClr val="accent5"/>
          </a:effectRef>
          <a:fontRef idx="minor">
            <a:schemeClr val="lt1"/>
          </a:fontRef>
        </p:style>
        <p:txBody>
          <a:bodyPr wrap="square" lIns="108814" tIns="54407" rIns="108814" bIns="54407">
            <a:spAutoFit/>
          </a:bodyPr>
          <a:lstStyle/>
          <a:p>
            <a:pPr algn="ctr"/>
            <a:r>
              <a:rPr lang="ru-RU" sz="2800" b="1" dirty="0">
                <a:solidFill>
                  <a:srgbClr val="FFFF00"/>
                </a:solidFill>
              </a:rPr>
              <a:t>ЛЕГЕНДА ПРО ТОПОЛЮ </a:t>
            </a:r>
            <a:r>
              <a:rPr lang="ru-RU" sz="2800" b="1" i="1" dirty="0">
                <a:solidFill>
                  <a:srgbClr val="FFFF00"/>
                </a:solidFill>
              </a:rPr>
              <a:t>(</a:t>
            </a:r>
            <a:r>
              <a:rPr lang="ru-RU" sz="2800" b="1" i="1" dirty="0" err="1">
                <a:solidFill>
                  <a:srgbClr val="FFFF00"/>
                </a:solidFill>
              </a:rPr>
              <a:t>українська</a:t>
            </a:r>
            <a:r>
              <a:rPr lang="ru-RU" sz="2800" b="1" i="1" dirty="0">
                <a:solidFill>
                  <a:srgbClr val="FFFF00"/>
                </a:solidFill>
              </a:rPr>
              <a:t> легенда)</a:t>
            </a:r>
            <a:endParaRPr lang="ru-RU" sz="2800" b="1" dirty="0">
              <a:solidFill>
                <a:srgbClr val="FFFF00"/>
              </a:solidFill>
            </a:endParaRPr>
          </a:p>
          <a:p>
            <a:r>
              <a:rPr lang="ru-RU" sz="2800" b="1" dirty="0">
                <a:solidFill>
                  <a:schemeClr val="bg1"/>
                </a:solidFill>
              </a:rPr>
              <a:t>   Жила колись в одному </a:t>
            </a:r>
            <a:r>
              <a:rPr lang="ru-RU" sz="2800" b="1" dirty="0" err="1">
                <a:solidFill>
                  <a:schemeClr val="bg1"/>
                </a:solidFill>
              </a:rPr>
              <a:t>селі</a:t>
            </a:r>
            <a:r>
              <a:rPr lang="ru-RU" sz="2800" b="1" dirty="0">
                <a:solidFill>
                  <a:schemeClr val="bg1"/>
                </a:solidFill>
              </a:rPr>
              <a:t> </a:t>
            </a:r>
            <a:r>
              <a:rPr lang="ru-RU" sz="2800" b="1" dirty="0" err="1">
                <a:solidFill>
                  <a:schemeClr val="bg1"/>
                </a:solidFill>
              </a:rPr>
              <a:t>дівчина-красуня</a:t>
            </a:r>
            <a:r>
              <a:rPr lang="ru-RU" sz="2800" b="1" dirty="0">
                <a:solidFill>
                  <a:schemeClr val="bg1"/>
                </a:solidFill>
              </a:rPr>
              <a:t>. Та </a:t>
            </a:r>
            <a:r>
              <a:rPr lang="ru-RU" sz="2800" b="1" dirty="0" err="1">
                <a:solidFill>
                  <a:schemeClr val="bg1"/>
                </a:solidFill>
              </a:rPr>
              <a:t>налетіли</a:t>
            </a:r>
            <a:r>
              <a:rPr lang="ru-RU" sz="2800" b="1" dirty="0">
                <a:solidFill>
                  <a:schemeClr val="bg1"/>
                </a:solidFill>
              </a:rPr>
              <a:t> на село вороги — турки. </a:t>
            </a:r>
            <a:r>
              <a:rPr lang="ru-RU" sz="2800" b="1" dirty="0" err="1">
                <a:solidFill>
                  <a:schemeClr val="bg1"/>
                </a:solidFill>
              </a:rPr>
              <a:t>Старих</a:t>
            </a:r>
            <a:r>
              <a:rPr lang="ru-RU" sz="2800" b="1" dirty="0">
                <a:solidFill>
                  <a:schemeClr val="bg1"/>
                </a:solidFill>
              </a:rPr>
              <a:t> порубали, </a:t>
            </a:r>
            <a:r>
              <a:rPr lang="ru-RU" sz="2800" b="1" dirty="0" err="1">
                <a:solidFill>
                  <a:schemeClr val="bg1"/>
                </a:solidFill>
              </a:rPr>
              <a:t>молодих</a:t>
            </a:r>
            <a:r>
              <a:rPr lang="ru-RU" sz="2800" b="1" dirty="0">
                <a:solidFill>
                  <a:schemeClr val="bg1"/>
                </a:solidFill>
              </a:rPr>
              <a:t> у полон забрали.</a:t>
            </a:r>
            <a:br>
              <a:rPr lang="ru-RU" sz="2800" b="1" dirty="0">
                <a:solidFill>
                  <a:schemeClr val="bg1"/>
                </a:solidFill>
              </a:rPr>
            </a:br>
            <a:r>
              <a:rPr lang="ru-RU" sz="2800" b="1" dirty="0">
                <a:solidFill>
                  <a:schemeClr val="bg1"/>
                </a:solidFill>
              </a:rPr>
              <a:t> </a:t>
            </a:r>
            <a:r>
              <a:rPr lang="ru-RU" sz="2800" b="1" dirty="0" err="1">
                <a:solidFill>
                  <a:schemeClr val="bg1"/>
                </a:solidFill>
              </a:rPr>
              <a:t>Іде</a:t>
            </a:r>
            <a:r>
              <a:rPr lang="ru-RU" sz="2800" b="1" dirty="0">
                <a:solidFill>
                  <a:schemeClr val="bg1"/>
                </a:solidFill>
              </a:rPr>
              <a:t> в </a:t>
            </a:r>
            <a:r>
              <a:rPr lang="ru-RU" sz="2800" b="1" dirty="0" err="1">
                <a:solidFill>
                  <a:schemeClr val="bg1"/>
                </a:solidFill>
              </a:rPr>
              <a:t>невільничому</a:t>
            </a:r>
            <a:r>
              <a:rPr lang="ru-RU" sz="2800" b="1" dirty="0">
                <a:solidFill>
                  <a:schemeClr val="bg1"/>
                </a:solidFill>
              </a:rPr>
              <a:t> </a:t>
            </a:r>
            <a:r>
              <a:rPr lang="ru-RU" sz="2800" b="1" dirty="0" err="1">
                <a:solidFill>
                  <a:schemeClr val="bg1"/>
                </a:solidFill>
              </a:rPr>
              <a:t>гурті</a:t>
            </a:r>
            <a:r>
              <a:rPr lang="ru-RU" sz="2800" b="1" dirty="0">
                <a:solidFill>
                  <a:schemeClr val="bg1"/>
                </a:solidFill>
              </a:rPr>
              <a:t> </a:t>
            </a:r>
            <a:r>
              <a:rPr lang="ru-RU" sz="2800" b="1" dirty="0" err="1">
                <a:solidFill>
                  <a:schemeClr val="bg1"/>
                </a:solidFill>
              </a:rPr>
              <a:t>дівчина</a:t>
            </a:r>
            <a:r>
              <a:rPr lang="ru-RU" sz="2800" b="1" dirty="0">
                <a:solidFill>
                  <a:schemeClr val="bg1"/>
                </a:solidFill>
              </a:rPr>
              <a:t>, і </a:t>
            </a:r>
            <a:r>
              <a:rPr lang="ru-RU" sz="2800" b="1" dirty="0" err="1">
                <a:solidFill>
                  <a:schemeClr val="bg1"/>
                </a:solidFill>
              </a:rPr>
              <a:t>кожен</a:t>
            </a:r>
            <a:r>
              <a:rPr lang="ru-RU" sz="2800" b="1" dirty="0">
                <a:solidFill>
                  <a:schemeClr val="bg1"/>
                </a:solidFill>
              </a:rPr>
              <a:t> </a:t>
            </a:r>
            <a:r>
              <a:rPr lang="ru-RU" sz="2800" b="1" dirty="0" err="1">
                <a:solidFill>
                  <a:schemeClr val="bg1"/>
                </a:solidFill>
              </a:rPr>
              <a:t>крок</a:t>
            </a:r>
            <a:r>
              <a:rPr lang="ru-RU" sz="2800" b="1" dirty="0">
                <a:solidFill>
                  <a:schemeClr val="bg1"/>
                </a:solidFill>
              </a:rPr>
              <a:t> </a:t>
            </a:r>
            <a:r>
              <a:rPr lang="ru-RU" sz="2800" b="1" dirty="0" err="1">
                <a:solidFill>
                  <a:schemeClr val="bg1"/>
                </a:solidFill>
              </a:rPr>
              <a:t>їй</a:t>
            </a:r>
            <a:r>
              <a:rPr lang="ru-RU" sz="2800" b="1" dirty="0">
                <a:solidFill>
                  <a:schemeClr val="bg1"/>
                </a:solidFill>
              </a:rPr>
              <a:t> </a:t>
            </a:r>
            <a:r>
              <a:rPr lang="ru-RU" sz="2800" b="1" dirty="0" err="1">
                <a:solidFill>
                  <a:schemeClr val="bg1"/>
                </a:solidFill>
              </a:rPr>
              <a:t>дедалі</a:t>
            </a:r>
            <a:r>
              <a:rPr lang="ru-RU" sz="2800" b="1" dirty="0">
                <a:solidFill>
                  <a:schemeClr val="bg1"/>
                </a:solidFill>
              </a:rPr>
              <a:t> </a:t>
            </a:r>
            <a:r>
              <a:rPr lang="ru-RU" sz="2800" b="1" dirty="0" err="1">
                <a:solidFill>
                  <a:schemeClr val="bg1"/>
                </a:solidFill>
              </a:rPr>
              <a:t>важче</a:t>
            </a:r>
            <a:r>
              <a:rPr lang="ru-RU" sz="2800" b="1" dirty="0">
                <a:solidFill>
                  <a:schemeClr val="bg1"/>
                </a:solidFill>
              </a:rPr>
              <a:t> </a:t>
            </a:r>
            <a:r>
              <a:rPr lang="ru-RU" sz="2800" b="1" dirty="0" err="1">
                <a:solidFill>
                  <a:schemeClr val="bg1"/>
                </a:solidFill>
              </a:rPr>
              <a:t>дається</a:t>
            </a:r>
            <a:r>
              <a:rPr lang="ru-RU" sz="2800" b="1" dirty="0">
                <a:solidFill>
                  <a:schemeClr val="bg1"/>
                </a:solidFill>
              </a:rPr>
              <a:t>, </a:t>
            </a:r>
            <a:r>
              <a:rPr lang="ru-RU" sz="2800" b="1" dirty="0" err="1">
                <a:solidFill>
                  <a:schemeClr val="bg1"/>
                </a:solidFill>
              </a:rPr>
              <a:t>бо</a:t>
            </a:r>
            <a:r>
              <a:rPr lang="ru-RU" sz="2800" b="1" dirty="0">
                <a:solidFill>
                  <a:schemeClr val="bg1"/>
                </a:solidFill>
              </a:rPr>
              <a:t> </a:t>
            </a:r>
            <a:r>
              <a:rPr lang="ru-RU" sz="2800" b="1" dirty="0" err="1">
                <a:solidFill>
                  <a:schemeClr val="bg1"/>
                </a:solidFill>
              </a:rPr>
              <a:t>веде</a:t>
            </a:r>
            <a:r>
              <a:rPr lang="ru-RU" sz="2800" b="1" dirty="0">
                <a:solidFill>
                  <a:schemeClr val="bg1"/>
                </a:solidFill>
              </a:rPr>
              <a:t> </a:t>
            </a:r>
            <a:r>
              <a:rPr lang="ru-RU" sz="2800" b="1" dirty="0" err="1">
                <a:solidFill>
                  <a:schemeClr val="bg1"/>
                </a:solidFill>
              </a:rPr>
              <a:t>він</a:t>
            </a:r>
            <a:r>
              <a:rPr lang="ru-RU" sz="2800" b="1" dirty="0">
                <a:solidFill>
                  <a:schemeClr val="bg1"/>
                </a:solidFill>
              </a:rPr>
              <a:t> </a:t>
            </a:r>
            <a:r>
              <a:rPr lang="ru-RU" sz="2800" b="1" dirty="0" err="1">
                <a:solidFill>
                  <a:schemeClr val="bg1"/>
                </a:solidFill>
              </a:rPr>
              <a:t>далі</a:t>
            </a:r>
            <a:r>
              <a:rPr lang="ru-RU" sz="2800" b="1" dirty="0">
                <a:solidFill>
                  <a:schemeClr val="bg1"/>
                </a:solidFill>
              </a:rPr>
              <a:t> </a:t>
            </a:r>
            <a:r>
              <a:rPr lang="ru-RU" sz="2800" b="1" dirty="0" err="1">
                <a:solidFill>
                  <a:schemeClr val="bg1"/>
                </a:solidFill>
              </a:rPr>
              <a:t>від</a:t>
            </a:r>
            <a:r>
              <a:rPr lang="ru-RU" sz="2800" b="1" dirty="0">
                <a:solidFill>
                  <a:schemeClr val="bg1"/>
                </a:solidFill>
              </a:rPr>
              <a:t> </a:t>
            </a:r>
            <a:r>
              <a:rPr lang="ru-RU" sz="2800" b="1" dirty="0" err="1">
                <a:solidFill>
                  <a:schemeClr val="bg1"/>
                </a:solidFill>
              </a:rPr>
              <a:t>рідного</a:t>
            </a:r>
            <a:r>
              <a:rPr lang="ru-RU" sz="2800" b="1" dirty="0">
                <a:solidFill>
                  <a:schemeClr val="bg1"/>
                </a:solidFill>
              </a:rPr>
              <a:t> дому. </a:t>
            </a:r>
            <a:r>
              <a:rPr lang="ru-RU" sz="2800" b="1" dirty="0" err="1">
                <a:solidFill>
                  <a:schemeClr val="bg1"/>
                </a:solidFill>
              </a:rPr>
              <a:t>Вночі</a:t>
            </a:r>
            <a:r>
              <a:rPr lang="ru-RU" sz="2800" b="1" dirty="0">
                <a:solidFill>
                  <a:schemeClr val="bg1"/>
                </a:solidFill>
              </a:rPr>
              <a:t> </a:t>
            </a:r>
            <a:r>
              <a:rPr lang="ru-RU" sz="2800" b="1" dirty="0" err="1">
                <a:solidFill>
                  <a:schemeClr val="bg1"/>
                </a:solidFill>
              </a:rPr>
              <a:t>стомлені</a:t>
            </a:r>
            <a:r>
              <a:rPr lang="ru-RU" sz="2800" b="1" dirty="0">
                <a:solidFill>
                  <a:schemeClr val="bg1"/>
                </a:solidFill>
              </a:rPr>
              <a:t> </a:t>
            </a:r>
            <a:r>
              <a:rPr lang="ru-RU" sz="2800" b="1" dirty="0" err="1">
                <a:solidFill>
                  <a:schemeClr val="bg1"/>
                </a:solidFill>
              </a:rPr>
              <a:t>бранці</a:t>
            </a:r>
            <a:r>
              <a:rPr lang="ru-RU" sz="2800" b="1" dirty="0">
                <a:solidFill>
                  <a:schemeClr val="bg1"/>
                </a:solidFill>
              </a:rPr>
              <a:t> </a:t>
            </a:r>
            <a:r>
              <a:rPr lang="ru-RU" sz="2800" b="1" dirty="0" err="1">
                <a:solidFill>
                  <a:schemeClr val="bg1"/>
                </a:solidFill>
              </a:rPr>
              <a:t>поснули</a:t>
            </a:r>
            <a:r>
              <a:rPr lang="ru-RU" sz="2800" b="1" dirty="0">
                <a:solidFill>
                  <a:schemeClr val="bg1"/>
                </a:solidFill>
              </a:rPr>
              <a:t>, заснула і </a:t>
            </a:r>
            <a:r>
              <a:rPr lang="ru-RU" sz="2800" b="1" dirty="0" err="1">
                <a:solidFill>
                  <a:schemeClr val="bg1"/>
                </a:solidFill>
              </a:rPr>
              <a:t>варта</a:t>
            </a:r>
            <a:r>
              <a:rPr lang="ru-RU" sz="2800" b="1" dirty="0">
                <a:solidFill>
                  <a:schemeClr val="bg1"/>
                </a:solidFill>
              </a:rPr>
              <a:t>. </a:t>
            </a:r>
            <a:r>
              <a:rPr lang="ru-RU" sz="2800" b="1" dirty="0" err="1">
                <a:solidFill>
                  <a:schemeClr val="bg1"/>
                </a:solidFill>
              </a:rPr>
              <a:t>Тільки</a:t>
            </a:r>
            <a:r>
              <a:rPr lang="ru-RU" sz="2800" b="1" dirty="0">
                <a:solidFill>
                  <a:schemeClr val="bg1"/>
                </a:solidFill>
              </a:rPr>
              <a:t> </a:t>
            </a:r>
            <a:r>
              <a:rPr lang="ru-RU" sz="2800" b="1" dirty="0" err="1">
                <a:solidFill>
                  <a:schemeClr val="bg1"/>
                </a:solidFill>
              </a:rPr>
              <a:t>дівчина</a:t>
            </a:r>
            <a:r>
              <a:rPr lang="ru-RU" sz="2800" b="1" dirty="0">
                <a:solidFill>
                  <a:schemeClr val="bg1"/>
                </a:solidFill>
              </a:rPr>
              <a:t> не спала.</a:t>
            </a:r>
          </a:p>
          <a:p>
            <a:r>
              <a:rPr lang="ru-RU" sz="2800" b="1" dirty="0">
                <a:solidFill>
                  <a:schemeClr val="bg1"/>
                </a:solidFill>
              </a:rPr>
              <a:t> Тихо </a:t>
            </a:r>
            <a:r>
              <a:rPr lang="ru-RU" sz="2800" b="1" dirty="0" err="1">
                <a:solidFill>
                  <a:schemeClr val="bg1"/>
                </a:solidFill>
              </a:rPr>
              <a:t>звільнившись</a:t>
            </a:r>
            <a:r>
              <a:rPr lang="ru-RU" sz="2800" b="1" dirty="0">
                <a:solidFill>
                  <a:schemeClr val="bg1"/>
                </a:solidFill>
              </a:rPr>
              <a:t> від </a:t>
            </a:r>
            <a:r>
              <a:rPr lang="ru-RU" sz="2800" b="1" dirty="0" smtClean="0">
                <a:solidFill>
                  <a:schemeClr val="bg1"/>
                </a:solidFill>
              </a:rPr>
              <a:t>пут, </a:t>
            </a:r>
            <a:r>
              <a:rPr lang="ru-RU" sz="2800" b="1" dirty="0">
                <a:solidFill>
                  <a:schemeClr val="bg1"/>
                </a:solidFill>
              </a:rPr>
              <a:t>втекла.</a:t>
            </a:r>
            <a:br>
              <a:rPr lang="ru-RU" sz="2800" b="1" dirty="0">
                <a:solidFill>
                  <a:schemeClr val="bg1"/>
                </a:solidFill>
              </a:rPr>
            </a:br>
            <a:r>
              <a:rPr lang="ru-RU" sz="2800" b="1" dirty="0">
                <a:solidFill>
                  <a:schemeClr val="bg1"/>
                </a:solidFill>
              </a:rPr>
              <a:t> А на </a:t>
            </a:r>
            <a:r>
              <a:rPr lang="ru-RU" sz="2800" b="1" dirty="0" err="1">
                <a:solidFill>
                  <a:schemeClr val="bg1"/>
                </a:solidFill>
              </a:rPr>
              <a:t>світанку</a:t>
            </a:r>
            <a:r>
              <a:rPr lang="ru-RU" sz="2800" b="1" dirty="0">
                <a:solidFill>
                  <a:schemeClr val="bg1"/>
                </a:solidFill>
              </a:rPr>
              <a:t>, коли зовсім мало </a:t>
            </a:r>
            <a:r>
              <a:rPr lang="ru-RU" sz="2800" b="1" dirty="0" err="1">
                <a:solidFill>
                  <a:schemeClr val="bg1"/>
                </a:solidFill>
              </a:rPr>
              <a:t>залишилось</a:t>
            </a:r>
            <a:r>
              <a:rPr lang="ru-RU" sz="2800" b="1" dirty="0">
                <a:solidFill>
                  <a:schemeClr val="bg1"/>
                </a:solidFill>
              </a:rPr>
              <a:t> до села, де могла </a:t>
            </a:r>
            <a:r>
              <a:rPr lang="ru-RU" sz="2800" b="1" dirty="0" err="1">
                <a:solidFill>
                  <a:schemeClr val="bg1"/>
                </a:solidFill>
              </a:rPr>
              <a:t>сховатись</a:t>
            </a:r>
            <a:r>
              <a:rPr lang="ru-RU" sz="2800" b="1" dirty="0">
                <a:solidFill>
                  <a:schemeClr val="bg1"/>
                </a:solidFill>
              </a:rPr>
              <a:t> від ворога, побачила за собою </a:t>
            </a:r>
            <a:r>
              <a:rPr lang="ru-RU" sz="2800" b="1" dirty="0" err="1">
                <a:solidFill>
                  <a:schemeClr val="bg1"/>
                </a:solidFill>
              </a:rPr>
              <a:t>кінну</a:t>
            </a:r>
            <a:r>
              <a:rPr lang="ru-RU" sz="2800" b="1" dirty="0">
                <a:solidFill>
                  <a:schemeClr val="bg1"/>
                </a:solidFill>
              </a:rPr>
              <a:t> погоню. </a:t>
            </a:r>
            <a:endParaRPr lang="ru-RU" sz="2800" b="1" dirty="0" smtClean="0">
              <a:solidFill>
                <a:schemeClr val="bg1"/>
              </a:solidFill>
            </a:endParaRPr>
          </a:p>
          <a:p>
            <a:r>
              <a:rPr lang="ru-RU" sz="2800" b="1" dirty="0" smtClean="0">
                <a:solidFill>
                  <a:schemeClr val="bg1"/>
                </a:solidFill>
              </a:rPr>
              <a:t>«</a:t>
            </a:r>
            <a:r>
              <a:rPr lang="ru-RU" sz="2800" b="1" dirty="0">
                <a:solidFill>
                  <a:schemeClr val="bg1"/>
                </a:solidFill>
              </a:rPr>
              <a:t>Батьку-степ, поля </a:t>
            </a:r>
            <a:r>
              <a:rPr lang="ru-RU" sz="2800" b="1" dirty="0" err="1">
                <a:solidFill>
                  <a:schemeClr val="bg1"/>
                </a:solidFill>
              </a:rPr>
              <a:t>рідні</a:t>
            </a:r>
            <a:r>
              <a:rPr lang="ru-RU" sz="2800" b="1" dirty="0">
                <a:solidFill>
                  <a:schemeClr val="bg1"/>
                </a:solidFill>
              </a:rPr>
              <a:t>, </a:t>
            </a:r>
            <a:r>
              <a:rPr lang="ru-RU" sz="2800" b="1" dirty="0" err="1">
                <a:solidFill>
                  <a:schemeClr val="bg1"/>
                </a:solidFill>
              </a:rPr>
              <a:t>порятуйте</a:t>
            </a:r>
            <a:r>
              <a:rPr lang="ru-RU" sz="2800" b="1" dirty="0">
                <a:solidFill>
                  <a:schemeClr val="bg1"/>
                </a:solidFill>
              </a:rPr>
              <a:t> мене!» — </a:t>
            </a:r>
            <a:r>
              <a:rPr lang="ru-RU" sz="2800" b="1" dirty="0" err="1">
                <a:solidFill>
                  <a:schemeClr val="bg1"/>
                </a:solidFill>
              </a:rPr>
              <a:t>біжить</a:t>
            </a:r>
            <a:r>
              <a:rPr lang="ru-RU" sz="2800" b="1" dirty="0">
                <a:solidFill>
                  <a:schemeClr val="bg1"/>
                </a:solidFill>
              </a:rPr>
              <a:t> і </a:t>
            </a:r>
            <a:r>
              <a:rPr lang="ru-RU" sz="2800" b="1" dirty="0" err="1">
                <a:solidFill>
                  <a:schemeClr val="bg1"/>
                </a:solidFill>
              </a:rPr>
              <a:t>благає</a:t>
            </a:r>
            <a:r>
              <a:rPr lang="ru-RU" sz="2800" b="1" dirty="0">
                <a:solidFill>
                  <a:schemeClr val="bg1"/>
                </a:solidFill>
              </a:rPr>
              <a:t>.</a:t>
            </a:r>
          </a:p>
          <a:p>
            <a:r>
              <a:rPr lang="ru-RU" sz="2800" b="1" dirty="0">
                <a:solidFill>
                  <a:schemeClr val="bg1"/>
                </a:solidFill>
              </a:rPr>
              <a:t> </a:t>
            </a:r>
            <a:r>
              <a:rPr lang="ru-RU" sz="2800" b="1" dirty="0" err="1">
                <a:solidFill>
                  <a:schemeClr val="bg1"/>
                </a:solidFill>
              </a:rPr>
              <a:t>Ще</a:t>
            </a:r>
            <a:r>
              <a:rPr lang="ru-RU" sz="2800" b="1" dirty="0">
                <a:solidFill>
                  <a:schemeClr val="bg1"/>
                </a:solidFill>
              </a:rPr>
              <a:t> </a:t>
            </a:r>
            <a:r>
              <a:rPr lang="ru-RU" sz="2800" b="1" dirty="0" err="1">
                <a:solidFill>
                  <a:schemeClr val="bg1"/>
                </a:solidFill>
              </a:rPr>
              <a:t>трохи</a:t>
            </a:r>
            <a:r>
              <a:rPr lang="ru-RU" sz="2800" b="1" dirty="0">
                <a:solidFill>
                  <a:schemeClr val="bg1"/>
                </a:solidFill>
              </a:rPr>
              <a:t> — і </a:t>
            </a:r>
            <a:r>
              <a:rPr lang="ru-RU" sz="2800" b="1" dirty="0" err="1">
                <a:solidFill>
                  <a:schemeClr val="bg1"/>
                </a:solidFill>
              </a:rPr>
              <a:t>вхопить</a:t>
            </a:r>
            <a:r>
              <a:rPr lang="ru-RU" sz="2800" b="1" dirty="0">
                <a:solidFill>
                  <a:schemeClr val="bg1"/>
                </a:solidFill>
              </a:rPr>
              <a:t> </a:t>
            </a:r>
            <a:r>
              <a:rPr lang="ru-RU" sz="2800" b="1" dirty="0" err="1">
                <a:solidFill>
                  <a:schemeClr val="bg1"/>
                </a:solidFill>
              </a:rPr>
              <a:t>її</a:t>
            </a:r>
            <a:r>
              <a:rPr lang="ru-RU" sz="2800" b="1" dirty="0">
                <a:solidFill>
                  <a:schemeClr val="bg1"/>
                </a:solidFill>
              </a:rPr>
              <a:t> за коси вершник. Ось і </a:t>
            </a:r>
            <a:r>
              <a:rPr lang="ru-RU" sz="2800" b="1" dirty="0" err="1">
                <a:solidFill>
                  <a:schemeClr val="bg1"/>
                </a:solidFill>
              </a:rPr>
              <a:t>схопив</a:t>
            </a:r>
            <a:r>
              <a:rPr lang="ru-RU" sz="2800" b="1" dirty="0">
                <a:solidFill>
                  <a:schemeClr val="bg1"/>
                </a:solidFill>
              </a:rPr>
              <a:t> уже. </a:t>
            </a:r>
          </a:p>
          <a:p>
            <a:r>
              <a:rPr lang="ru-RU" sz="2800" b="1" dirty="0">
                <a:solidFill>
                  <a:schemeClr val="bg1"/>
                </a:solidFill>
              </a:rPr>
              <a:t>Та рука </a:t>
            </a:r>
            <a:r>
              <a:rPr lang="ru-RU" sz="2800" b="1" dirty="0" err="1">
                <a:solidFill>
                  <a:schemeClr val="bg1"/>
                </a:solidFill>
              </a:rPr>
              <a:t>сковзнула</a:t>
            </a:r>
            <a:r>
              <a:rPr lang="ru-RU" sz="2800" b="1" dirty="0">
                <a:solidFill>
                  <a:schemeClr val="bg1"/>
                </a:solidFill>
              </a:rPr>
              <a:t> з </a:t>
            </a:r>
            <a:r>
              <a:rPr lang="ru-RU" sz="2800" b="1" dirty="0" err="1">
                <a:solidFill>
                  <a:schemeClr val="bg1"/>
                </a:solidFill>
              </a:rPr>
              <a:t>гілки</a:t>
            </a:r>
            <a:r>
              <a:rPr lang="ru-RU" sz="2800" b="1" dirty="0">
                <a:solidFill>
                  <a:schemeClr val="bg1"/>
                </a:solidFill>
              </a:rPr>
              <a:t>. За одну </a:t>
            </a:r>
            <a:r>
              <a:rPr lang="ru-RU" sz="2800" b="1" dirty="0" err="1">
                <a:solidFill>
                  <a:schemeClr val="bg1"/>
                </a:solidFill>
              </a:rPr>
              <a:t>мить</a:t>
            </a:r>
            <a:r>
              <a:rPr lang="ru-RU" sz="2800" b="1" dirty="0">
                <a:solidFill>
                  <a:schemeClr val="bg1"/>
                </a:solidFill>
              </a:rPr>
              <a:t> обернулась </a:t>
            </a:r>
            <a:r>
              <a:rPr lang="ru-RU" sz="2800" b="1" dirty="0" err="1">
                <a:solidFill>
                  <a:schemeClr val="bg1"/>
                </a:solidFill>
              </a:rPr>
              <a:t>дівчина</a:t>
            </a:r>
            <a:r>
              <a:rPr lang="ru-RU" sz="2800" b="1" dirty="0">
                <a:solidFill>
                  <a:schemeClr val="bg1"/>
                </a:solidFill>
              </a:rPr>
              <a:t> </a:t>
            </a:r>
            <a:r>
              <a:rPr lang="ru-RU" sz="2800" b="1" dirty="0" err="1" smtClean="0">
                <a:solidFill>
                  <a:schemeClr val="bg1"/>
                </a:solidFill>
              </a:rPr>
              <a:t>тополею</a:t>
            </a:r>
            <a:r>
              <a:rPr lang="ru-RU" sz="2800" b="1" dirty="0" smtClean="0">
                <a:solidFill>
                  <a:schemeClr val="bg1"/>
                </a:solidFill>
              </a:rPr>
              <a:t>.</a:t>
            </a:r>
            <a:r>
              <a:rPr lang="ru-RU" sz="2800" b="1" dirty="0">
                <a:solidFill>
                  <a:schemeClr val="bg1"/>
                </a:solidFill>
              </a:rPr>
              <a:t> </a:t>
            </a:r>
            <a:r>
              <a:rPr lang="ru-RU" sz="2800" b="1" dirty="0" smtClean="0">
                <a:solidFill>
                  <a:schemeClr val="bg1"/>
                </a:solidFill>
              </a:rPr>
              <a:t>Так </a:t>
            </a:r>
            <a:r>
              <a:rPr lang="ru-RU" sz="2800" b="1" dirty="0">
                <a:solidFill>
                  <a:schemeClr val="bg1"/>
                </a:solidFill>
              </a:rPr>
              <a:t>і </a:t>
            </a:r>
            <a:r>
              <a:rPr lang="ru-RU" sz="2800" b="1" dirty="0" err="1">
                <a:solidFill>
                  <a:schemeClr val="bg1"/>
                </a:solidFill>
              </a:rPr>
              <a:t>стоїть</a:t>
            </a:r>
            <a:r>
              <a:rPr lang="ru-RU" sz="2800" b="1" dirty="0">
                <a:solidFill>
                  <a:schemeClr val="bg1"/>
                </a:solidFill>
              </a:rPr>
              <a:t> тепер край села</a:t>
            </a:r>
            <a:r>
              <a:rPr lang="ru-RU" sz="2800" b="1" dirty="0" smtClean="0">
                <a:solidFill>
                  <a:schemeClr val="bg1"/>
                </a:solidFill>
              </a:rPr>
              <a:t>.</a:t>
            </a:r>
          </a:p>
        </p:txBody>
      </p:sp>
      <p:pic>
        <p:nvPicPr>
          <p:cNvPr id="19458"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8495" y="3878835"/>
            <a:ext cx="1400488" cy="214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0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6264" y="494643"/>
            <a:ext cx="9983786" cy="681287"/>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smtClean="0">
                <a:solidFill>
                  <a:schemeClr val="bg1"/>
                </a:solidFill>
              </a:rPr>
              <a:t>Налаштування на урок</a:t>
            </a:r>
            <a:endParaRPr lang="uk-UA" sz="4000" b="1" dirty="0">
              <a:solidFill>
                <a:schemeClr val="bg1"/>
              </a:solidFill>
            </a:endParaRPr>
          </a:p>
        </p:txBody>
      </p:sp>
      <p:pic>
        <p:nvPicPr>
          <p:cNvPr id="205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14" y="1305248"/>
            <a:ext cx="2233374" cy="2235347"/>
          </a:xfrm>
          <a:prstGeom prst="rect">
            <a:avLst/>
          </a:prstGeom>
          <a:solidFill>
            <a:schemeClr val="bg1"/>
          </a:solidFill>
          <a:ln w="38100">
            <a:solidFill>
              <a:schemeClr val="accent3">
                <a:lumMod val="75000"/>
              </a:schemeClr>
            </a:solidFill>
          </a:ln>
        </p:spPr>
      </p:pic>
      <p:sp>
        <p:nvSpPr>
          <p:cNvPr id="6" name="TextBox 5"/>
          <p:cNvSpPr txBox="1"/>
          <p:nvPr/>
        </p:nvSpPr>
        <p:spPr>
          <a:xfrm>
            <a:off x="3192156" y="1329947"/>
            <a:ext cx="6023676" cy="120060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uk-UA" sz="2400" b="1" dirty="0" smtClean="0">
                <a:solidFill>
                  <a:schemeClr val="accent3">
                    <a:lumMod val="75000"/>
                  </a:schemeClr>
                </a:solidFill>
              </a:rPr>
              <a:t>Розгляньте сніговичків. Пофантазуйте і виберіть, з яким із них ви хочете провести урок. Поясніть чому.</a:t>
            </a:r>
            <a:endParaRPr lang="ru-RU" sz="2400" b="1" dirty="0">
              <a:solidFill>
                <a:schemeClr val="accent3">
                  <a:lumMod val="75000"/>
                </a:schemeClr>
              </a:solidFill>
            </a:endParaRPr>
          </a:p>
        </p:txBody>
      </p:sp>
      <p:pic>
        <p:nvPicPr>
          <p:cNvPr id="2058" name="Picture 10" descr="Урок &quot;Аплікація. Створення аплікації «Веселі сніговик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208" y="2636770"/>
            <a:ext cx="2341074" cy="2726155"/>
          </a:xfrm>
          <a:prstGeom prst="rect">
            <a:avLst/>
          </a:prstGeom>
          <a:noFill/>
          <a:ln w="38100">
            <a:solidFill>
              <a:schemeClr val="accent3">
                <a:lumMod val="75000"/>
              </a:schemeClr>
            </a:solidFill>
          </a:ln>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8985" r="10477"/>
          <a:stretch/>
        </p:blipFill>
        <p:spPr bwMode="auto">
          <a:xfrm>
            <a:off x="3609392" y="2639767"/>
            <a:ext cx="2191251" cy="2723159"/>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16480" t="4100" r="10753" b="6238"/>
          <a:stretch/>
        </p:blipFill>
        <p:spPr bwMode="auto">
          <a:xfrm>
            <a:off x="1281607" y="3668782"/>
            <a:ext cx="1959288" cy="2661935"/>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8652" y="3668782"/>
            <a:ext cx="1846392" cy="2572655"/>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16096" y="1329947"/>
            <a:ext cx="2060260" cy="2185950"/>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479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ÐÐ°ÑÑÐ¸Ð½ÐºÐ¸ Ð¿Ð¾ Ð·Ð°Ð¿ÑÐ¾ÑÑ ÐºÐ°ÑÑÐ¸Ð½Ð¸ ÐºÐ°ÑÐµÑÐ¸Ð½Ð¸ Ð±ÑÐ»Ð¾ÐºÑÑ Ð· Ð½Ð°Ð·Ð²Ð°Ð¼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39" y="477466"/>
            <a:ext cx="4392488" cy="569262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155927" y="477466"/>
            <a:ext cx="2986922" cy="971651"/>
          </a:xfrm>
          <a:prstGeom prst="rect">
            <a:avLst/>
          </a:prstGeom>
        </p:spPr>
        <p:style>
          <a:lnRef idx="3">
            <a:schemeClr val="lt1"/>
          </a:lnRef>
          <a:fillRef idx="1">
            <a:schemeClr val="accent3"/>
          </a:fillRef>
          <a:effectRef idx="1">
            <a:schemeClr val="accent3"/>
          </a:effectRef>
          <a:fontRef idx="minor">
            <a:schemeClr val="lt1"/>
          </a:fontRef>
        </p:style>
        <p:txBody>
          <a:bodyPr wrap="none" lIns="108814" tIns="54407" rIns="108814" bIns="54407">
            <a:spAutoFit/>
          </a:bodyPr>
          <a:lstStyle/>
          <a:p>
            <a:pPr algn="ctr"/>
            <a:r>
              <a:rPr lang="ru-RU" sz="2800" b="1" dirty="0">
                <a:solidFill>
                  <a:schemeClr val="bg1"/>
                </a:solidFill>
              </a:rPr>
              <a:t>«</a:t>
            </a:r>
            <a:r>
              <a:rPr lang="ru-RU" sz="2800" b="1" dirty="0" err="1">
                <a:solidFill>
                  <a:schemeClr val="bg1"/>
                </a:solidFill>
              </a:rPr>
              <a:t>Квіти</a:t>
            </a:r>
            <a:r>
              <a:rPr lang="ru-RU" sz="2800" b="1" dirty="0">
                <a:solidFill>
                  <a:schemeClr val="bg1"/>
                </a:solidFill>
              </a:rPr>
              <a:t> за </a:t>
            </a:r>
            <a:r>
              <a:rPr lang="ru-RU" sz="2800" b="1" dirty="0" err="1">
                <a:solidFill>
                  <a:schemeClr val="bg1"/>
                </a:solidFill>
              </a:rPr>
              <a:t>тином</a:t>
            </a:r>
            <a:r>
              <a:rPr lang="ru-RU" sz="2800" b="1" dirty="0">
                <a:solidFill>
                  <a:schemeClr val="bg1"/>
                </a:solidFill>
              </a:rPr>
              <a:t>»</a:t>
            </a:r>
          </a:p>
          <a:p>
            <a:pPr algn="ctr"/>
            <a:r>
              <a:rPr lang="uk-UA" sz="2800" b="1" dirty="0" smtClean="0">
                <a:solidFill>
                  <a:schemeClr val="bg1"/>
                </a:solidFill>
              </a:rPr>
              <a:t>Катерина Білокур</a:t>
            </a:r>
            <a:endParaRPr lang="ru-RU" sz="2800" b="1" dirty="0">
              <a:solidFill>
                <a:schemeClr val="bg1"/>
              </a:solidFill>
            </a:endParaRPr>
          </a:p>
        </p:txBody>
      </p:sp>
      <p:pic>
        <p:nvPicPr>
          <p:cNvPr id="2050" name="Picture 2" descr="Ігор Роп'я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111" y="1559988"/>
            <a:ext cx="4572000" cy="46101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361767" y="5899706"/>
            <a:ext cx="2324624" cy="540764"/>
          </a:xfrm>
          <a:prstGeom prst="rect">
            <a:avLst/>
          </a:prstGeom>
        </p:spPr>
        <p:style>
          <a:lnRef idx="3">
            <a:schemeClr val="lt1"/>
          </a:lnRef>
          <a:fillRef idx="1">
            <a:schemeClr val="accent3"/>
          </a:fillRef>
          <a:effectRef idx="1">
            <a:schemeClr val="accent3"/>
          </a:effectRef>
          <a:fontRef idx="minor">
            <a:schemeClr val="lt1"/>
          </a:fontRef>
        </p:style>
        <p:txBody>
          <a:bodyPr wrap="none" lIns="108814" tIns="54407" rIns="108814" bIns="54407">
            <a:spAutoFit/>
          </a:bodyPr>
          <a:lstStyle/>
          <a:p>
            <a:pPr algn="ctr"/>
            <a:r>
              <a:rPr lang="uk-UA" sz="2800" b="1" dirty="0" smtClean="0">
                <a:solidFill>
                  <a:schemeClr val="bg1"/>
                </a:solidFill>
              </a:rPr>
              <a:t>Ігор </a:t>
            </a:r>
            <a:r>
              <a:rPr lang="uk-UA" sz="2800" b="1" dirty="0" err="1" smtClean="0">
                <a:solidFill>
                  <a:schemeClr val="bg1"/>
                </a:solidFill>
              </a:rPr>
              <a:t>Роп’яник</a:t>
            </a:r>
            <a:endParaRPr lang="ru-RU" sz="2800" b="1" dirty="0">
              <a:solidFill>
                <a:schemeClr val="bg1"/>
              </a:solidFill>
            </a:endParaRPr>
          </a:p>
        </p:txBody>
      </p:sp>
    </p:spTree>
    <p:extLst>
      <p:ext uri="{BB962C8B-B14F-4D97-AF65-F5344CB8AC3E}">
        <p14:creationId xmlns:p14="http://schemas.microsoft.com/office/powerpoint/2010/main" val="2476093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7486" y="1341562"/>
            <a:ext cx="2568442" cy="602319"/>
          </a:xfrm>
          <a:prstGeom prst="rect">
            <a:avLst/>
          </a:prstGeom>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r>
              <a:rPr lang="ru-RU" sz="3200" b="1" dirty="0">
                <a:solidFill>
                  <a:schemeClr val="bg1"/>
                </a:solidFill>
              </a:rPr>
              <a:t>1. </a:t>
            </a:r>
            <a:r>
              <a:rPr lang="ru-RU" sz="3200" b="1" dirty="0" err="1">
                <a:solidFill>
                  <a:schemeClr val="bg1"/>
                </a:solidFill>
              </a:rPr>
              <a:t>Рослини</a:t>
            </a:r>
            <a:endParaRPr lang="ru-RU" sz="3200" b="1" dirty="0">
              <a:solidFill>
                <a:schemeClr val="bg1"/>
              </a:solidFill>
            </a:endParaRPr>
          </a:p>
        </p:txBody>
      </p:sp>
      <p:sp>
        <p:nvSpPr>
          <p:cNvPr id="3" name="Прямоугольник 2"/>
          <p:cNvSpPr/>
          <p:nvPr/>
        </p:nvSpPr>
        <p:spPr>
          <a:xfrm>
            <a:off x="922578" y="479835"/>
            <a:ext cx="6762417" cy="725430"/>
          </a:xfrm>
          <a:prstGeom prst="rect">
            <a:avLst/>
          </a:prstGeom>
        </p:spPr>
        <p:style>
          <a:lnRef idx="3">
            <a:schemeClr val="lt1"/>
          </a:lnRef>
          <a:fillRef idx="1">
            <a:schemeClr val="accent3"/>
          </a:fillRef>
          <a:effectRef idx="1">
            <a:schemeClr val="accent3"/>
          </a:effectRef>
          <a:fontRef idx="minor">
            <a:schemeClr val="lt1"/>
          </a:fontRef>
        </p:style>
        <p:txBody>
          <a:bodyPr wrap="square" lIns="108814" tIns="54407" rIns="108814" bIns="54407">
            <a:spAutoFit/>
          </a:bodyPr>
          <a:lstStyle/>
          <a:p>
            <a:pPr algn="ctr"/>
            <a:r>
              <a:rPr lang="ru-RU" sz="4000" b="1" dirty="0" err="1">
                <a:solidFill>
                  <a:schemeClr val="bg1"/>
                </a:solidFill>
              </a:rPr>
              <a:t>Складаємо</a:t>
            </a:r>
            <a:r>
              <a:rPr lang="ru-RU" sz="4000" b="1" dirty="0">
                <a:solidFill>
                  <a:schemeClr val="bg1"/>
                </a:solidFill>
              </a:rPr>
              <a:t> </a:t>
            </a:r>
            <a:r>
              <a:rPr lang="ru-RU" sz="4000" b="1" dirty="0" err="1">
                <a:solidFill>
                  <a:schemeClr val="bg1"/>
                </a:solidFill>
              </a:rPr>
              <a:t>сенкан</a:t>
            </a:r>
            <a:endParaRPr lang="ru-RU" sz="4000" b="1" dirty="0">
              <a:solidFill>
                <a:schemeClr val="bg1"/>
              </a:solidFill>
            </a:endParaRPr>
          </a:p>
        </p:txBody>
      </p:sp>
      <p:sp>
        <p:nvSpPr>
          <p:cNvPr id="5" name="Прямоугольник 4"/>
          <p:cNvSpPr/>
          <p:nvPr/>
        </p:nvSpPr>
        <p:spPr>
          <a:xfrm>
            <a:off x="960873" y="3940112"/>
            <a:ext cx="2466152" cy="602319"/>
          </a:xfrm>
          <a:prstGeom prst="rect">
            <a:avLst/>
          </a:prstGeom>
        </p:spPr>
        <p:style>
          <a:lnRef idx="3">
            <a:schemeClr val="lt1"/>
          </a:lnRef>
          <a:fillRef idx="1">
            <a:schemeClr val="accent1"/>
          </a:fillRef>
          <a:effectRef idx="1">
            <a:schemeClr val="accent1"/>
          </a:effectRef>
          <a:fontRef idx="minor">
            <a:schemeClr val="lt1"/>
          </a:fontRef>
        </p:style>
        <p:txBody>
          <a:bodyPr wrap="square" lIns="108814" tIns="54407" rIns="108814" bIns="54407">
            <a:spAutoFit/>
          </a:bodyPr>
          <a:lstStyle/>
          <a:p>
            <a:r>
              <a:rPr lang="uk-UA" sz="3200" b="1" dirty="0">
                <a:solidFill>
                  <a:schemeClr val="bg1"/>
                </a:solidFill>
              </a:rPr>
              <a:t>5. Природа </a:t>
            </a:r>
            <a:endParaRPr lang="ru-RU" sz="3200" b="1" dirty="0">
              <a:solidFill>
                <a:schemeClr val="bg1"/>
              </a:solidFill>
            </a:endParaRPr>
          </a:p>
        </p:txBody>
      </p:sp>
      <p:sp>
        <p:nvSpPr>
          <p:cNvPr id="6" name="Прямоугольник 5"/>
          <p:cNvSpPr/>
          <p:nvPr/>
        </p:nvSpPr>
        <p:spPr>
          <a:xfrm>
            <a:off x="943450" y="1992503"/>
            <a:ext cx="4018436" cy="602319"/>
          </a:xfrm>
          <a:prstGeom prst="rect">
            <a:avLst/>
          </a:prstGeom>
        </p:spPr>
        <p:style>
          <a:lnRef idx="3">
            <a:schemeClr val="lt1"/>
          </a:lnRef>
          <a:fillRef idx="1">
            <a:schemeClr val="accent4"/>
          </a:fillRef>
          <a:effectRef idx="1">
            <a:schemeClr val="accent4"/>
          </a:effectRef>
          <a:fontRef idx="minor">
            <a:schemeClr val="lt1"/>
          </a:fontRef>
        </p:style>
        <p:txBody>
          <a:bodyPr wrap="square" lIns="108814" tIns="54407" rIns="108814" bIns="54407">
            <a:spAutoFit/>
          </a:bodyPr>
          <a:lstStyle/>
          <a:p>
            <a:r>
              <a:rPr lang="uk-UA" sz="3200" b="1" dirty="0">
                <a:solidFill>
                  <a:schemeClr val="bg1"/>
                </a:solidFill>
              </a:rPr>
              <a:t>2. Красиві, зелені</a:t>
            </a:r>
          </a:p>
        </p:txBody>
      </p:sp>
      <p:sp>
        <p:nvSpPr>
          <p:cNvPr id="8" name="Прямоугольник 7"/>
          <p:cNvSpPr/>
          <p:nvPr/>
        </p:nvSpPr>
        <p:spPr>
          <a:xfrm>
            <a:off x="913597" y="2650362"/>
            <a:ext cx="5721254" cy="602319"/>
          </a:xfrm>
          <a:prstGeom prst="rect">
            <a:avLst/>
          </a:prstGeom>
        </p:spPr>
        <p:style>
          <a:lnRef idx="3">
            <a:schemeClr val="lt1"/>
          </a:lnRef>
          <a:fillRef idx="1">
            <a:schemeClr val="accent5"/>
          </a:fillRef>
          <a:effectRef idx="1">
            <a:schemeClr val="accent5"/>
          </a:effectRef>
          <a:fontRef idx="minor">
            <a:schemeClr val="lt1"/>
          </a:fontRef>
        </p:style>
        <p:txBody>
          <a:bodyPr wrap="square" lIns="108814" tIns="54407" rIns="108814" bIns="54407">
            <a:spAutoFit/>
          </a:bodyPr>
          <a:lstStyle/>
          <a:p>
            <a:r>
              <a:rPr lang="uk-UA" sz="3200" b="1" dirty="0">
                <a:solidFill>
                  <a:schemeClr val="bg1"/>
                </a:solidFill>
              </a:rPr>
              <a:t>3.Ростуть, виділяють</a:t>
            </a:r>
            <a:r>
              <a:rPr lang="ru-RU" sz="3200" b="1" dirty="0">
                <a:solidFill>
                  <a:schemeClr val="bg1"/>
                </a:solidFill>
              </a:rPr>
              <a:t>, </a:t>
            </a:r>
            <a:r>
              <a:rPr lang="ru-RU" sz="3200" b="1" dirty="0" err="1">
                <a:solidFill>
                  <a:schemeClr val="bg1"/>
                </a:solidFill>
              </a:rPr>
              <a:t>радують</a:t>
            </a:r>
            <a:endParaRPr lang="ru-RU" sz="3200" b="1" dirty="0">
              <a:solidFill>
                <a:schemeClr val="bg1"/>
              </a:solidFill>
            </a:endParaRPr>
          </a:p>
        </p:txBody>
      </p:sp>
      <p:pic>
        <p:nvPicPr>
          <p:cNvPr id="10"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8295" y="435461"/>
            <a:ext cx="2828283" cy="3628203"/>
          </a:xfrm>
          <a:prstGeom prst="round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07455" y="4797946"/>
            <a:ext cx="9297545"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ru-RU" sz="3200" b="1" dirty="0">
                <a:solidFill>
                  <a:schemeClr val="accent3">
                    <a:lumMod val="50000"/>
                  </a:schemeClr>
                </a:solidFill>
              </a:rPr>
              <a:t>У чому полягає </a:t>
            </a:r>
            <a:r>
              <a:rPr lang="ru-RU" sz="3200" b="1" dirty="0" err="1">
                <a:solidFill>
                  <a:schemeClr val="accent3">
                    <a:lumMod val="50000"/>
                  </a:schemeClr>
                </a:solidFill>
              </a:rPr>
              <a:t>цінність</a:t>
            </a:r>
            <a:r>
              <a:rPr lang="ru-RU" sz="3200" b="1" dirty="0">
                <a:solidFill>
                  <a:schemeClr val="accent3">
                    <a:lumMod val="50000"/>
                  </a:schemeClr>
                </a:solidFill>
              </a:rPr>
              <a:t> рослин для тебе </a:t>
            </a:r>
            <a:r>
              <a:rPr lang="ru-RU" sz="3200" b="1" dirty="0" err="1">
                <a:solidFill>
                  <a:schemeClr val="accent3">
                    <a:lumMod val="50000"/>
                  </a:schemeClr>
                </a:solidFill>
              </a:rPr>
              <a:t>особисто</a:t>
            </a:r>
            <a:r>
              <a:rPr lang="ru-RU" sz="3200" b="1" dirty="0">
                <a:solidFill>
                  <a:schemeClr val="accent3">
                    <a:lumMod val="50000"/>
                  </a:schemeClr>
                </a:solidFill>
              </a:rPr>
              <a:t>?</a:t>
            </a:r>
          </a:p>
        </p:txBody>
      </p:sp>
      <p:sp>
        <p:nvSpPr>
          <p:cNvPr id="9" name="Прямоугольник 8"/>
          <p:cNvSpPr/>
          <p:nvPr/>
        </p:nvSpPr>
        <p:spPr>
          <a:xfrm>
            <a:off x="943450" y="3252681"/>
            <a:ext cx="7668861" cy="602319"/>
          </a:xfrm>
          <a:prstGeom prst="rect">
            <a:avLst/>
          </a:prstGeom>
        </p:spPr>
        <p:style>
          <a:lnRef idx="3">
            <a:schemeClr val="lt1"/>
          </a:lnRef>
          <a:fillRef idx="1">
            <a:schemeClr val="accent2"/>
          </a:fillRef>
          <a:effectRef idx="1">
            <a:schemeClr val="accent2"/>
          </a:effectRef>
          <a:fontRef idx="minor">
            <a:schemeClr val="lt1"/>
          </a:fontRef>
        </p:style>
        <p:txBody>
          <a:bodyPr wrap="square" lIns="108814" tIns="54407" rIns="108814" bIns="54407">
            <a:spAutoFit/>
          </a:bodyPr>
          <a:lstStyle/>
          <a:p>
            <a:r>
              <a:rPr lang="ru-RU" sz="3200" b="1" dirty="0">
                <a:solidFill>
                  <a:schemeClr val="bg1"/>
                </a:solidFill>
              </a:rPr>
              <a:t>4. </a:t>
            </a:r>
            <a:r>
              <a:rPr lang="ru-RU" sz="3200" b="1" dirty="0" err="1">
                <a:solidFill>
                  <a:schemeClr val="bg1"/>
                </a:solidFill>
              </a:rPr>
              <a:t>Постачають</a:t>
            </a:r>
            <a:r>
              <a:rPr lang="ru-RU" sz="3200" b="1" dirty="0">
                <a:solidFill>
                  <a:schemeClr val="bg1"/>
                </a:solidFill>
              </a:rPr>
              <a:t> </a:t>
            </a:r>
            <a:r>
              <a:rPr lang="ru-RU" sz="3200" b="1" dirty="0" err="1">
                <a:solidFill>
                  <a:schemeClr val="bg1"/>
                </a:solidFill>
              </a:rPr>
              <a:t>кисень</a:t>
            </a:r>
            <a:r>
              <a:rPr lang="ru-RU" sz="3200" b="1" dirty="0">
                <a:solidFill>
                  <a:schemeClr val="bg1"/>
                </a:solidFill>
              </a:rPr>
              <a:t> </a:t>
            </a:r>
            <a:r>
              <a:rPr lang="uk-UA" sz="3200" b="1" dirty="0" smtClean="0">
                <a:solidFill>
                  <a:schemeClr val="bg1"/>
                </a:solidFill>
              </a:rPr>
              <a:t>живим організмам.</a:t>
            </a:r>
            <a:endParaRPr lang="ru-RU" sz="3200" b="1" dirty="0">
              <a:solidFill>
                <a:schemeClr val="bg1"/>
              </a:solidFill>
            </a:endParaRPr>
          </a:p>
        </p:txBody>
      </p:sp>
    </p:spTree>
    <p:extLst>
      <p:ext uri="{BB962C8B-B14F-4D97-AF65-F5344CB8AC3E}">
        <p14:creationId xmlns:p14="http://schemas.microsoft.com/office/powerpoint/2010/main" val="3437052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4"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3 клас\04 ЯДС\Грущинська\4 Рослини\№058 Значення рослин\2026-01-31_2231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727" y="333450"/>
            <a:ext cx="8239223" cy="611515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907455" y="621482"/>
            <a:ext cx="2340259" cy="1368152"/>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a:solidFill>
                  <a:schemeClr val="bg1"/>
                </a:solidFill>
              </a:rPr>
              <a:t>Робота в зошиті</a:t>
            </a:r>
          </a:p>
        </p:txBody>
      </p:sp>
      <p:sp>
        <p:nvSpPr>
          <p:cNvPr id="8" name="Прямоугольник 4">
            <a:extLst>
              <a:ext uri="{FF2B5EF4-FFF2-40B4-BE49-F238E27FC236}">
                <a16:creationId xmlns="" xmlns:a16="http://schemas.microsoft.com/office/drawing/2014/main" id="{612B521B-AE0F-4FC2-99C1-C8EB2AA01890}"/>
              </a:ext>
            </a:extLst>
          </p:cNvPr>
          <p:cNvSpPr/>
          <p:nvPr/>
        </p:nvSpPr>
        <p:spPr>
          <a:xfrm>
            <a:off x="1" y="5734051"/>
            <a:ext cx="1051470" cy="112553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600" b="1" dirty="0" smtClean="0">
                <a:solidFill>
                  <a:schemeClr val="bg1"/>
                </a:solidFill>
              </a:rPr>
              <a:t>Частина 2 Сторінка </a:t>
            </a:r>
          </a:p>
          <a:p>
            <a:pPr algn="ctr"/>
            <a:r>
              <a:rPr lang="ru-RU" sz="2800" b="1" dirty="0" smtClean="0">
                <a:solidFill>
                  <a:schemeClr val="bg1"/>
                </a:solidFill>
              </a:rPr>
              <a:t>10</a:t>
            </a:r>
            <a:endParaRPr lang="uk-UA" sz="1200" b="1" dirty="0">
              <a:solidFill>
                <a:schemeClr val="bg1"/>
              </a:solidFill>
            </a:endParaRPr>
          </a:p>
        </p:txBody>
      </p:sp>
      <p:sp>
        <p:nvSpPr>
          <p:cNvPr id="13" name="Прямоугольник 12"/>
          <p:cNvSpPr/>
          <p:nvPr/>
        </p:nvSpPr>
        <p:spPr>
          <a:xfrm>
            <a:off x="4363839" y="1485578"/>
            <a:ext cx="6552728" cy="62273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Рослини виділяють кисень для дихання.</a:t>
            </a:r>
            <a:endParaRPr lang="uk-UA" sz="2800" b="1" dirty="0">
              <a:solidFill>
                <a:srgbClr val="FF0000"/>
              </a:solidFill>
            </a:endParaRPr>
          </a:p>
        </p:txBody>
      </p:sp>
      <p:sp>
        <p:nvSpPr>
          <p:cNvPr id="2" name="Прямоугольник 1"/>
          <p:cNvSpPr/>
          <p:nvPr/>
        </p:nvSpPr>
        <p:spPr>
          <a:xfrm>
            <a:off x="4147815" y="2474526"/>
            <a:ext cx="7066288" cy="523220"/>
          </a:xfrm>
          <a:prstGeom prst="rect">
            <a:avLst/>
          </a:prstGeom>
        </p:spPr>
        <p:txBody>
          <a:bodyPr wrap="square">
            <a:spAutoFit/>
          </a:bodyPr>
          <a:lstStyle/>
          <a:p>
            <a:pPr algn="ctr"/>
            <a:r>
              <a:rPr lang="ru-RU" sz="2800" b="1" dirty="0">
                <a:solidFill>
                  <a:srgbClr val="FF0000"/>
                </a:solidFill>
              </a:rPr>
              <a:t>Рослини </a:t>
            </a:r>
            <a:r>
              <a:rPr lang="ru-RU" sz="2800" b="1" dirty="0" smtClean="0">
                <a:solidFill>
                  <a:srgbClr val="FF0000"/>
                </a:solidFill>
              </a:rPr>
              <a:t>– це </a:t>
            </a:r>
            <a:r>
              <a:rPr lang="ru-RU" sz="2800" b="1" dirty="0" err="1" smtClean="0">
                <a:solidFill>
                  <a:srgbClr val="FF0000"/>
                </a:solidFill>
              </a:rPr>
              <a:t>продукти</a:t>
            </a:r>
            <a:r>
              <a:rPr lang="ru-RU" sz="2800" b="1" dirty="0" smtClean="0">
                <a:solidFill>
                  <a:srgbClr val="FF0000"/>
                </a:solidFill>
              </a:rPr>
              <a:t> </a:t>
            </a:r>
            <a:r>
              <a:rPr lang="ru-RU" sz="2800" b="1" dirty="0" err="1" smtClean="0">
                <a:solidFill>
                  <a:srgbClr val="FF0000"/>
                </a:solidFill>
              </a:rPr>
              <a:t>харчування</a:t>
            </a:r>
            <a:r>
              <a:rPr lang="ru-RU" sz="2800" b="1" dirty="0" smtClean="0">
                <a:solidFill>
                  <a:srgbClr val="FF0000"/>
                </a:solidFill>
              </a:rPr>
              <a:t> і </a:t>
            </a:r>
            <a:r>
              <a:rPr lang="ru-RU" sz="2800" b="1" dirty="0" err="1" smtClean="0">
                <a:solidFill>
                  <a:srgbClr val="FF0000"/>
                </a:solidFill>
              </a:rPr>
              <a:t>ліків</a:t>
            </a:r>
            <a:r>
              <a:rPr lang="ru-RU" sz="2800" b="1" dirty="0" smtClean="0">
                <a:solidFill>
                  <a:srgbClr val="FF0000"/>
                </a:solidFill>
              </a:rPr>
              <a:t>.</a:t>
            </a:r>
            <a:endParaRPr lang="ru-RU" sz="2800" b="1" dirty="0">
              <a:solidFill>
                <a:srgbClr val="FF0000"/>
              </a:solidFill>
            </a:endParaRPr>
          </a:p>
        </p:txBody>
      </p:sp>
      <p:sp>
        <p:nvSpPr>
          <p:cNvPr id="10" name="Прямоугольник 9"/>
          <p:cNvSpPr/>
          <p:nvPr/>
        </p:nvSpPr>
        <p:spPr>
          <a:xfrm>
            <a:off x="4291831" y="1917626"/>
            <a:ext cx="4704994" cy="62273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Рослини очищують повітря.</a:t>
            </a:r>
            <a:endParaRPr lang="uk-UA" sz="2800" b="1" dirty="0">
              <a:solidFill>
                <a:srgbClr val="FF0000"/>
              </a:solidFill>
            </a:endParaRPr>
          </a:p>
        </p:txBody>
      </p:sp>
      <p:sp>
        <p:nvSpPr>
          <p:cNvPr id="11" name="Прямоугольник 10"/>
          <p:cNvSpPr/>
          <p:nvPr/>
        </p:nvSpPr>
        <p:spPr>
          <a:xfrm>
            <a:off x="6750328" y="3842678"/>
            <a:ext cx="4248472" cy="523220"/>
          </a:xfrm>
          <a:prstGeom prst="rect">
            <a:avLst/>
          </a:prstGeom>
        </p:spPr>
        <p:txBody>
          <a:bodyPr wrap="square">
            <a:spAutoFit/>
          </a:bodyPr>
          <a:lstStyle/>
          <a:p>
            <a:pPr algn="ctr"/>
            <a:r>
              <a:rPr lang="ru-RU" sz="2800" b="1" dirty="0" err="1" smtClean="0">
                <a:solidFill>
                  <a:srgbClr val="FF0000"/>
                </a:solidFill>
              </a:rPr>
              <a:t>продуктамии</a:t>
            </a:r>
            <a:r>
              <a:rPr lang="ru-RU" sz="2800" b="1" dirty="0" smtClean="0">
                <a:solidFill>
                  <a:srgbClr val="FF0000"/>
                </a:solidFill>
              </a:rPr>
              <a:t> </a:t>
            </a:r>
            <a:r>
              <a:rPr lang="ru-RU" sz="2800" b="1" dirty="0" err="1" smtClean="0">
                <a:solidFill>
                  <a:srgbClr val="FF0000"/>
                </a:solidFill>
              </a:rPr>
              <a:t>харчування</a:t>
            </a:r>
            <a:endParaRPr lang="ru-RU" sz="2800" b="1" dirty="0">
              <a:solidFill>
                <a:srgbClr val="FF0000"/>
              </a:solidFill>
            </a:endParaRPr>
          </a:p>
        </p:txBody>
      </p:sp>
      <p:cxnSp>
        <p:nvCxnSpPr>
          <p:cNvPr id="4" name="Прямая соединительная линия 3"/>
          <p:cNvCxnSpPr/>
          <p:nvPr/>
        </p:nvCxnSpPr>
        <p:spPr>
          <a:xfrm>
            <a:off x="8828335" y="4365898"/>
            <a:ext cx="1296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948015" y="4725938"/>
            <a:ext cx="3528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6503230" y="4703962"/>
            <a:ext cx="1944216" cy="523220"/>
          </a:xfrm>
          <a:prstGeom prst="rect">
            <a:avLst/>
          </a:prstGeom>
        </p:spPr>
        <p:txBody>
          <a:bodyPr wrap="square">
            <a:spAutoFit/>
          </a:bodyPr>
          <a:lstStyle/>
          <a:p>
            <a:pPr algn="ctr"/>
            <a:r>
              <a:rPr lang="ru-RU" sz="2800" b="1" dirty="0" err="1" smtClean="0">
                <a:solidFill>
                  <a:srgbClr val="FF0000"/>
                </a:solidFill>
              </a:rPr>
              <a:t>кормамии</a:t>
            </a:r>
            <a:r>
              <a:rPr lang="ru-RU" sz="2800" b="1" dirty="0" smtClean="0">
                <a:solidFill>
                  <a:srgbClr val="FF0000"/>
                </a:solidFill>
              </a:rPr>
              <a:t> </a:t>
            </a:r>
            <a:endParaRPr lang="ru-RU" sz="2800" b="1" dirty="0">
              <a:solidFill>
                <a:srgbClr val="FF0000"/>
              </a:solidFill>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204" r="13193"/>
          <a:stretch/>
        </p:blipFill>
        <p:spPr bwMode="auto">
          <a:xfrm>
            <a:off x="498072" y="2252687"/>
            <a:ext cx="2692105" cy="290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541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0" grpId="0"/>
      <p:bldP spid="11"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Через скільки років цвіте магнол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89" y="2879069"/>
            <a:ext cx="4143037" cy="276433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3 клас\04 ЯДС\Грущинська\4 Рослини\№058 Значення рослин\2026-01-31_2233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674" y="746110"/>
            <a:ext cx="8244973" cy="340376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4">
            <a:extLst>
              <a:ext uri="{FF2B5EF4-FFF2-40B4-BE49-F238E27FC236}">
                <a16:creationId xmlns="" xmlns:a16="http://schemas.microsoft.com/office/drawing/2014/main" id="{612B521B-AE0F-4FC2-99C1-C8EB2AA01890}"/>
              </a:ext>
            </a:extLst>
          </p:cNvPr>
          <p:cNvSpPr/>
          <p:nvPr/>
        </p:nvSpPr>
        <p:spPr>
          <a:xfrm>
            <a:off x="1" y="5734051"/>
            <a:ext cx="1051470" cy="112553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600" b="1" dirty="0" smtClean="0">
                <a:solidFill>
                  <a:schemeClr val="bg1"/>
                </a:solidFill>
              </a:rPr>
              <a:t>Частина 2 Сторінка </a:t>
            </a:r>
          </a:p>
          <a:p>
            <a:pPr algn="ctr"/>
            <a:r>
              <a:rPr lang="ru-RU" sz="2800" b="1" dirty="0" smtClean="0">
                <a:solidFill>
                  <a:schemeClr val="bg1"/>
                </a:solidFill>
              </a:rPr>
              <a:t>10</a:t>
            </a:r>
            <a:endParaRPr lang="uk-UA" sz="1200" b="1" dirty="0">
              <a:solidFill>
                <a:schemeClr val="bg1"/>
              </a:solidFill>
            </a:endParaRPr>
          </a:p>
        </p:txBody>
      </p:sp>
      <p:sp>
        <p:nvSpPr>
          <p:cNvPr id="5" name="Прямоугольник 4"/>
          <p:cNvSpPr/>
          <p:nvPr/>
        </p:nvSpPr>
        <p:spPr>
          <a:xfrm>
            <a:off x="8540303" y="1557586"/>
            <a:ext cx="2808312" cy="62273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Морква, броколі</a:t>
            </a:r>
            <a:endParaRPr lang="uk-UA" sz="2800" b="1" dirty="0">
              <a:solidFill>
                <a:srgbClr val="FF0000"/>
              </a:solidFill>
            </a:endParaRPr>
          </a:p>
        </p:txBody>
      </p:sp>
      <p:sp>
        <p:nvSpPr>
          <p:cNvPr id="10" name="Скругленный прямоугольник 9"/>
          <p:cNvSpPr/>
          <p:nvPr/>
        </p:nvSpPr>
        <p:spPr>
          <a:xfrm>
            <a:off x="4864583" y="4261236"/>
            <a:ext cx="6631360" cy="1552069"/>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uk-UA" sz="2800" b="1" u="sng" dirty="0">
                <a:solidFill>
                  <a:schemeClr val="accent3">
                    <a:lumMod val="75000"/>
                  </a:schemeClr>
                </a:solidFill>
              </a:rPr>
              <a:t>Домашнє </a:t>
            </a:r>
            <a:r>
              <a:rPr lang="uk-UA" sz="2800" b="1" u="sng" dirty="0" smtClean="0">
                <a:solidFill>
                  <a:schemeClr val="accent3">
                    <a:lumMod val="75000"/>
                  </a:schemeClr>
                </a:solidFill>
              </a:rPr>
              <a:t>завдання</a:t>
            </a:r>
          </a:p>
          <a:p>
            <a:pPr algn="ctr"/>
            <a:r>
              <a:rPr lang="uk-UA" sz="2800" b="1" dirty="0">
                <a:solidFill>
                  <a:schemeClr val="accent3">
                    <a:lumMod val="75000"/>
                  </a:schemeClr>
                </a:solidFill>
              </a:rPr>
              <a:t>Сторінки </a:t>
            </a:r>
            <a:r>
              <a:rPr lang="uk-UA" sz="2800" b="1" dirty="0" smtClean="0">
                <a:solidFill>
                  <a:schemeClr val="accent3">
                    <a:lumMod val="75000"/>
                  </a:schemeClr>
                </a:solidFill>
              </a:rPr>
              <a:t>87-88 </a:t>
            </a:r>
            <a:r>
              <a:rPr lang="uk-UA" sz="2800" b="1" dirty="0">
                <a:solidFill>
                  <a:schemeClr val="accent3">
                    <a:lumMod val="75000"/>
                  </a:schemeClr>
                </a:solidFill>
              </a:rPr>
              <a:t>читати і </a:t>
            </a:r>
            <a:r>
              <a:rPr lang="uk-UA" sz="2800" b="1" dirty="0" smtClean="0">
                <a:solidFill>
                  <a:schemeClr val="accent3">
                    <a:lumMod val="75000"/>
                  </a:schemeClr>
                </a:solidFill>
              </a:rPr>
              <a:t>переказувати, </a:t>
            </a:r>
          </a:p>
          <a:p>
            <a:pPr algn="ctr"/>
            <a:r>
              <a:rPr lang="uk-UA" sz="2800" b="1" dirty="0" smtClean="0">
                <a:solidFill>
                  <a:schemeClr val="accent3">
                    <a:lumMod val="75000"/>
                  </a:schemeClr>
                </a:solidFill>
              </a:rPr>
              <a:t>в зошиті завдання до уроку 58</a:t>
            </a:r>
            <a:endParaRPr lang="uk-UA" sz="2800" b="1" dirty="0">
              <a:solidFill>
                <a:schemeClr val="accent3">
                  <a:lumMod val="75000"/>
                </a:schemeClr>
              </a:solidFill>
            </a:endParaRPr>
          </a:p>
        </p:txBody>
      </p:sp>
      <p:sp>
        <p:nvSpPr>
          <p:cNvPr id="14" name="Прямоугольник 13"/>
          <p:cNvSpPr/>
          <p:nvPr/>
        </p:nvSpPr>
        <p:spPr>
          <a:xfrm>
            <a:off x="8824199" y="1989634"/>
            <a:ext cx="2524415" cy="62273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Персик, вишня</a:t>
            </a:r>
            <a:endParaRPr lang="uk-UA" sz="2800" b="1" dirty="0">
              <a:solidFill>
                <a:srgbClr val="FF0000"/>
              </a:solidFill>
            </a:endParaRPr>
          </a:p>
        </p:txBody>
      </p:sp>
      <p:sp>
        <p:nvSpPr>
          <p:cNvPr id="11" name="Прямоугольник 10"/>
          <p:cNvSpPr/>
          <p:nvPr/>
        </p:nvSpPr>
        <p:spPr>
          <a:xfrm>
            <a:off x="8144932" y="2472602"/>
            <a:ext cx="3168352" cy="62273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Полуниця, малина </a:t>
            </a:r>
            <a:endParaRPr lang="uk-UA" sz="2800" b="1" dirty="0">
              <a:solidFill>
                <a:srgbClr val="FF0000"/>
              </a:solidFill>
            </a:endParaRPr>
          </a:p>
        </p:txBody>
      </p:sp>
      <p:sp>
        <p:nvSpPr>
          <p:cNvPr id="12" name="Прямоугольник 11"/>
          <p:cNvSpPr/>
          <p:nvPr/>
        </p:nvSpPr>
        <p:spPr>
          <a:xfrm>
            <a:off x="8396288" y="2879069"/>
            <a:ext cx="3096342" cy="62273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Конвалія, </a:t>
            </a:r>
            <a:r>
              <a:rPr lang="uk-UA" sz="2800" b="1" dirty="0" err="1" smtClean="0">
                <a:solidFill>
                  <a:srgbClr val="FF0000"/>
                </a:solidFill>
              </a:rPr>
              <a:t>жасмін</a:t>
            </a:r>
            <a:endParaRPr lang="uk-UA" sz="2800" b="1" dirty="0">
              <a:solidFill>
                <a:srgbClr val="FF0000"/>
              </a:solidFill>
            </a:endParaRPr>
          </a:p>
        </p:txBody>
      </p:sp>
      <p:sp>
        <p:nvSpPr>
          <p:cNvPr id="13" name="Прямоугольник 12"/>
          <p:cNvSpPr/>
          <p:nvPr/>
        </p:nvSpPr>
        <p:spPr>
          <a:xfrm>
            <a:off x="8575588" y="3501802"/>
            <a:ext cx="2701019" cy="62273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Магнолія, мак</a:t>
            </a:r>
            <a:endParaRPr lang="uk-UA" sz="2800" b="1" dirty="0">
              <a:solidFill>
                <a:srgbClr val="FF0000"/>
              </a:solidFill>
            </a:endParaRPr>
          </a:p>
        </p:txBody>
      </p:sp>
      <p:sp>
        <p:nvSpPr>
          <p:cNvPr id="24" name="Скругленный прямоугольник 23"/>
          <p:cNvSpPr/>
          <p:nvPr/>
        </p:nvSpPr>
        <p:spPr>
          <a:xfrm>
            <a:off x="907455" y="621482"/>
            <a:ext cx="2340259" cy="1368152"/>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a:solidFill>
                  <a:schemeClr val="bg1"/>
                </a:solidFill>
              </a:rPr>
              <a:t>Робота в зошиті</a:t>
            </a:r>
          </a:p>
        </p:txBody>
      </p:sp>
      <p:cxnSp>
        <p:nvCxnSpPr>
          <p:cNvPr id="3" name="Прямая соединительная линия 2"/>
          <p:cNvCxnSpPr/>
          <p:nvPr/>
        </p:nvCxnSpPr>
        <p:spPr>
          <a:xfrm>
            <a:off x="6178573" y="1197546"/>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025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4"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6264" y="494643"/>
            <a:ext cx="9983786" cy="681287"/>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smtClean="0">
                <a:solidFill>
                  <a:schemeClr val="bg1"/>
                </a:solidFill>
              </a:rPr>
              <a:t>Рефлексія</a:t>
            </a:r>
            <a:endParaRPr lang="uk-UA" sz="4000" b="1" dirty="0">
              <a:solidFill>
                <a:schemeClr val="bg1"/>
              </a:solidFill>
            </a:endParaRPr>
          </a:p>
        </p:txBody>
      </p:sp>
      <p:pic>
        <p:nvPicPr>
          <p:cNvPr id="205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71" y="1280550"/>
            <a:ext cx="2233374" cy="2235347"/>
          </a:xfrm>
          <a:prstGeom prst="rect">
            <a:avLst/>
          </a:prstGeom>
          <a:solidFill>
            <a:schemeClr val="bg1"/>
          </a:solidFill>
          <a:ln w="38100">
            <a:solidFill>
              <a:schemeClr val="accent3">
                <a:lumMod val="75000"/>
              </a:schemeClr>
            </a:solidFill>
          </a:ln>
        </p:spPr>
      </p:pic>
      <p:sp>
        <p:nvSpPr>
          <p:cNvPr id="6" name="TextBox 5"/>
          <p:cNvSpPr txBox="1"/>
          <p:nvPr/>
        </p:nvSpPr>
        <p:spPr>
          <a:xfrm>
            <a:off x="2986639" y="1321011"/>
            <a:ext cx="6281137" cy="83099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uk-UA" sz="2400" b="1" dirty="0" smtClean="0">
                <a:solidFill>
                  <a:schemeClr val="accent3">
                    <a:lumMod val="75000"/>
                  </a:schemeClr>
                </a:solidFill>
              </a:rPr>
              <a:t>Пофантазуйте, що вибраний вами </a:t>
            </a:r>
            <a:r>
              <a:rPr lang="uk-UA" sz="2400" b="1" dirty="0" err="1" smtClean="0">
                <a:solidFill>
                  <a:schemeClr val="accent3">
                    <a:lumMod val="75000"/>
                  </a:schemeClr>
                </a:solidFill>
              </a:rPr>
              <a:t>сніговичок</a:t>
            </a:r>
            <a:r>
              <a:rPr lang="uk-UA" sz="2400" b="1" dirty="0" smtClean="0">
                <a:solidFill>
                  <a:schemeClr val="accent3">
                    <a:lumMod val="75000"/>
                  </a:schemeClr>
                </a:solidFill>
              </a:rPr>
              <a:t> скаже вам в кінці уроку. Поясніть чому.</a:t>
            </a:r>
            <a:endParaRPr lang="ru-RU" sz="2400" b="1" dirty="0">
              <a:solidFill>
                <a:schemeClr val="accent3">
                  <a:lumMod val="75000"/>
                </a:schemeClr>
              </a:solidFill>
            </a:endParaRPr>
          </a:p>
        </p:txBody>
      </p:sp>
      <p:pic>
        <p:nvPicPr>
          <p:cNvPr id="2058" name="Picture 10" descr="Урок &quot;Аплікація. Створення аплікації «Веселі сніговик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208" y="2398224"/>
            <a:ext cx="2380438" cy="2771995"/>
          </a:xfrm>
          <a:prstGeom prst="rect">
            <a:avLst/>
          </a:prstGeom>
          <a:noFill/>
          <a:ln w="38100">
            <a:solidFill>
              <a:schemeClr val="accent3">
                <a:lumMod val="75000"/>
              </a:schemeClr>
            </a:solidFill>
          </a:ln>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8985" r="10477"/>
          <a:stretch/>
        </p:blipFill>
        <p:spPr bwMode="auto">
          <a:xfrm>
            <a:off x="3721510" y="2398223"/>
            <a:ext cx="2230547" cy="2771995"/>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16480" t="4100" r="10753" b="6238"/>
          <a:stretch/>
        </p:blipFill>
        <p:spPr bwMode="auto">
          <a:xfrm>
            <a:off x="1463380" y="3699791"/>
            <a:ext cx="1959288" cy="2661935"/>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6557" y="3699790"/>
            <a:ext cx="1846392" cy="2572655"/>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16096" y="1329947"/>
            <a:ext cx="2060260" cy="2185950"/>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825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4">
            <a:extLst>
              <a:ext uri="{FF2B5EF4-FFF2-40B4-BE49-F238E27FC236}">
                <a16:creationId xmlns:a16="http://schemas.microsoft.com/office/drawing/2014/main" xmlns="" id="{41300D0C-EC34-4515-9E3A-6F0DC297E5C1}"/>
              </a:ext>
            </a:extLst>
          </p:cNvPr>
          <p:cNvSpPr/>
          <p:nvPr/>
        </p:nvSpPr>
        <p:spPr>
          <a:xfrm>
            <a:off x="0" y="5822284"/>
            <a:ext cx="1069820" cy="103730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smtClean="0">
                <a:solidFill>
                  <a:schemeClr val="bg1"/>
                </a:solidFill>
              </a:rPr>
              <a:t>Зошит 1 ч</a:t>
            </a:r>
            <a:endParaRPr lang="uk-UA" sz="1400" b="1" dirty="0">
              <a:solidFill>
                <a:schemeClr val="bg1"/>
              </a:solidFill>
            </a:endParaRPr>
          </a:p>
          <a:p>
            <a:pPr algn="ctr"/>
            <a:r>
              <a:rPr lang="uk-UA" sz="1400" b="1" dirty="0">
                <a:solidFill>
                  <a:schemeClr val="bg1"/>
                </a:solidFill>
              </a:rPr>
              <a:t>Сторінка</a:t>
            </a:r>
          </a:p>
          <a:p>
            <a:pPr algn="ctr"/>
            <a:r>
              <a:rPr lang="uk-UA" sz="2800" b="1" dirty="0" smtClean="0">
                <a:solidFill>
                  <a:schemeClr val="bg1"/>
                </a:solidFill>
              </a:rPr>
              <a:t>62-63</a:t>
            </a:r>
            <a:endParaRPr lang="ru-RU" sz="2800" b="1" dirty="0">
              <a:solidFill>
                <a:schemeClr val="bg1"/>
              </a:solidFill>
            </a:endParaRPr>
          </a:p>
        </p:txBody>
      </p:sp>
      <p:sp>
        <p:nvSpPr>
          <p:cNvPr id="19" name="Прямоугольник 18"/>
          <p:cNvSpPr/>
          <p:nvPr/>
        </p:nvSpPr>
        <p:spPr>
          <a:xfrm>
            <a:off x="848533" y="2162118"/>
            <a:ext cx="6462841" cy="776952"/>
          </a:xfrm>
          <a:prstGeom prst="rect">
            <a:avLst/>
          </a:prstGeom>
          <a:ln/>
        </p:spPr>
        <p:style>
          <a:lnRef idx="2">
            <a:schemeClr val="accent3"/>
          </a:lnRef>
          <a:fillRef idx="1">
            <a:schemeClr val="lt1"/>
          </a:fillRef>
          <a:effectRef idx="0">
            <a:schemeClr val="accent3"/>
          </a:effectRef>
          <a:fontRef idx="minor">
            <a:schemeClr val="dk1"/>
          </a:fontRef>
        </p:style>
        <p:txBody>
          <a:bodyPr vert="horz" rtlCol="0" anchor="ctr"/>
          <a:lstStyle/>
          <a:p>
            <a:pPr algn="ctr"/>
            <a:r>
              <a:rPr lang="uk-UA" sz="2400" b="1" dirty="0" err="1" smtClean="0">
                <a:solidFill>
                  <a:srgbClr val="0070C0"/>
                </a:solidFill>
              </a:rPr>
              <a:t>Запиши</a:t>
            </a:r>
            <a:r>
              <a:rPr lang="uk-UA" sz="2400" b="1" dirty="0" smtClean="0">
                <a:solidFill>
                  <a:srgbClr val="0070C0"/>
                </a:solidFill>
              </a:rPr>
              <a:t> свої спостереження за неживою природою у календар спостережень</a:t>
            </a:r>
            <a:endParaRPr lang="uk-UA" sz="2400" b="1" dirty="0">
              <a:solidFill>
                <a:srgbClr val="0070C0"/>
              </a:solidFill>
            </a:endParaRPr>
          </a:p>
        </p:txBody>
      </p:sp>
      <p:sp>
        <p:nvSpPr>
          <p:cNvPr id="9" name="Скругленный прямоугольник 8"/>
          <p:cNvSpPr/>
          <p:nvPr/>
        </p:nvSpPr>
        <p:spPr>
          <a:xfrm>
            <a:off x="863070" y="1053530"/>
            <a:ext cx="3120040" cy="521915"/>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2400" b="1" dirty="0"/>
              <a:t>Яка зараз пора року?</a:t>
            </a:r>
            <a:endParaRPr lang="ru-RU" sz="2400" b="1" dirty="0"/>
          </a:p>
        </p:txBody>
      </p:sp>
      <p:sp>
        <p:nvSpPr>
          <p:cNvPr id="10" name="Скругленный прямоугольник 9"/>
          <p:cNvSpPr/>
          <p:nvPr/>
        </p:nvSpPr>
        <p:spPr>
          <a:xfrm>
            <a:off x="848534" y="1635199"/>
            <a:ext cx="3120040" cy="526919"/>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uk-UA" sz="2400" b="1" dirty="0"/>
              <a:t>Який </a:t>
            </a:r>
            <a:r>
              <a:rPr lang="uk-UA" sz="2400" b="1" dirty="0" smtClean="0"/>
              <a:t>місяць року?</a:t>
            </a:r>
            <a:endParaRPr lang="ru-RU" sz="2400" b="1" dirty="0"/>
          </a:p>
        </p:txBody>
      </p:sp>
      <p:sp>
        <p:nvSpPr>
          <p:cNvPr id="11" name="Скругленный прямоугольник 10"/>
          <p:cNvSpPr/>
          <p:nvPr/>
        </p:nvSpPr>
        <p:spPr>
          <a:xfrm>
            <a:off x="4392871" y="1053530"/>
            <a:ext cx="2918504" cy="526919"/>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400" b="1" dirty="0"/>
              <a:t>Яке </a:t>
            </a:r>
            <a:r>
              <a:rPr lang="uk-UA" sz="2400" b="1" dirty="0" smtClean="0"/>
              <a:t>число місяця?</a:t>
            </a:r>
            <a:endParaRPr lang="ru-RU" sz="2400" b="1" dirty="0"/>
          </a:p>
        </p:txBody>
      </p:sp>
      <p:sp>
        <p:nvSpPr>
          <p:cNvPr id="12" name="Скругленный прямоугольник 11"/>
          <p:cNvSpPr/>
          <p:nvPr/>
        </p:nvSpPr>
        <p:spPr>
          <a:xfrm>
            <a:off x="4392871" y="1629594"/>
            <a:ext cx="2917568" cy="527553"/>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2400" b="1" dirty="0" smtClean="0"/>
              <a:t>Який день тижня?</a:t>
            </a:r>
            <a:endParaRPr lang="ru-RU" sz="2400" b="1" dirty="0"/>
          </a:p>
        </p:txBody>
      </p:sp>
      <p:pic>
        <p:nvPicPr>
          <p:cNvPr id="9218" name="Picture 2" descr="Набір карток для фенологічних спостережень &quot;Календар природ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8686" y="265353"/>
            <a:ext cx="3858057" cy="2673717"/>
          </a:xfrm>
          <a:prstGeom prst="rect">
            <a:avLst/>
          </a:prstGeom>
          <a:noFill/>
          <a:extLst>
            <a:ext uri="{909E8E84-426E-40DD-AFC4-6F175D3DCCD1}">
              <a14:hiddenFill xmlns:a14="http://schemas.microsoft.com/office/drawing/2010/main">
                <a:solidFill>
                  <a:srgbClr val="FFFFFF"/>
                </a:solidFill>
              </a14:hiddenFill>
            </a:ext>
          </a:extLst>
        </p:spPr>
      </p:pic>
      <p:sp>
        <p:nvSpPr>
          <p:cNvPr id="13" name="Скругленный прямоугольник 12"/>
          <p:cNvSpPr/>
          <p:nvPr/>
        </p:nvSpPr>
        <p:spPr>
          <a:xfrm>
            <a:off x="890402" y="376223"/>
            <a:ext cx="6420037" cy="589531"/>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smtClean="0">
                <a:solidFill>
                  <a:schemeClr val="bg1"/>
                </a:solidFill>
              </a:rPr>
              <a:t>Вправа «Синоптик»</a:t>
            </a:r>
            <a:endParaRPr lang="uk-UA" sz="40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19" y="2964464"/>
            <a:ext cx="10501777" cy="370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058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out)">
                                      <p:cBhvr>
                                        <p:cTn id="7" dur="750"/>
                                        <p:tgtEl>
                                          <p:spTgt spid="19"/>
                                        </p:tgtEl>
                                      </p:cBhvr>
                                    </p:animEffect>
                                  </p:childTnLst>
                                </p:cTn>
                              </p:par>
                              <p:par>
                                <p:cTn id="8" presetID="6" presetClass="entr" presetSubtype="32"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circle(out)">
                                      <p:cBhvr>
                                        <p:cTn id="10" dur="750"/>
                                        <p:tgtEl>
                                          <p:spTgt spid="9218"/>
                                        </p:tgtEl>
                                      </p:cBhvr>
                                    </p:animEffect>
                                  </p:childTnLst>
                                </p:cTn>
                              </p:par>
                              <p:par>
                                <p:cTn id="11" presetID="6" presetClass="entr" presetSubtype="32"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out)">
                                      <p:cBhvr>
                                        <p:cTn id="13"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p:cNvSpPr>
            <a:spLocks noChangeArrowheads="1"/>
          </p:cNvSpPr>
          <p:nvPr/>
        </p:nvSpPr>
        <p:spPr bwMode="auto">
          <a:xfrm>
            <a:off x="979463" y="1301986"/>
            <a:ext cx="4392488" cy="1551744"/>
          </a:xfrm>
          <a:prstGeom prst="roundRect">
            <a:avLst/>
          </a:prstGeom>
          <a:ln>
            <a:headEnd/>
            <a:tailEnd/>
          </a:ln>
        </p:spPr>
        <p:style>
          <a:lnRef idx="3">
            <a:schemeClr val="lt1"/>
          </a:lnRef>
          <a:fillRef idx="1">
            <a:schemeClr val="accent1"/>
          </a:fillRef>
          <a:effectRef idx="1">
            <a:schemeClr val="accent1"/>
          </a:effectRef>
          <a:fontRef idx="minor">
            <a:schemeClr val="lt1"/>
          </a:fontRef>
        </p:style>
        <p:txBody>
          <a:bodyPr wrap="square" lIns="108814" tIns="54407" rIns="108814" bIns="54407">
            <a:spAutoFit/>
          </a:bodyPr>
          <a:lstStyle/>
          <a:p>
            <a:pPr algn="ctr"/>
            <a:r>
              <a:rPr lang="uk-UA" sz="2800" b="1" dirty="0">
                <a:solidFill>
                  <a:schemeClr val="bg1"/>
                </a:solidFill>
              </a:rPr>
              <a:t>За якими ознаками рослини відносять до живої </a:t>
            </a:r>
            <a:r>
              <a:rPr lang="uk-UA" sz="2800" b="1" dirty="0" smtClean="0">
                <a:solidFill>
                  <a:schemeClr val="bg1"/>
                </a:solidFill>
              </a:rPr>
              <a:t>природи</a:t>
            </a:r>
            <a:r>
              <a:rPr lang="uk-UA" sz="2800" b="1" dirty="0">
                <a:solidFill>
                  <a:schemeClr val="bg1"/>
                </a:solidFill>
              </a:rPr>
              <a:t>?</a:t>
            </a:r>
            <a:endParaRPr lang="ru-RU" altLang="ru-RU" sz="2800" b="1" dirty="0">
              <a:solidFill>
                <a:schemeClr val="bg1"/>
              </a:solidFill>
            </a:endParaRPr>
          </a:p>
        </p:txBody>
      </p:sp>
      <p:sp>
        <p:nvSpPr>
          <p:cNvPr id="2" name="Заголовок 1"/>
          <p:cNvSpPr>
            <a:spLocks noGrp="1"/>
          </p:cNvSpPr>
          <p:nvPr>
            <p:ph type="title"/>
          </p:nvPr>
        </p:nvSpPr>
        <p:spPr>
          <a:xfrm>
            <a:off x="974789" y="584820"/>
            <a:ext cx="10106548" cy="648222"/>
          </a:xfrm>
          <a:prstGeom prst="roundRect">
            <a:avLst/>
          </a:prstGeom>
        </p:spPr>
        <p:style>
          <a:lnRef idx="3">
            <a:schemeClr val="lt1"/>
          </a:lnRef>
          <a:fillRef idx="1">
            <a:schemeClr val="accent3"/>
          </a:fillRef>
          <a:effectRef idx="1">
            <a:schemeClr val="accent3"/>
          </a:effectRef>
          <a:fontRef idx="minor">
            <a:schemeClr val="lt1"/>
          </a:fontRef>
        </p:style>
        <p:txBody>
          <a:bodyPr>
            <a:noAutofit/>
          </a:bodyPr>
          <a:lstStyle/>
          <a:p>
            <a:r>
              <a:rPr lang="uk-UA" sz="4000" b="1" dirty="0" smtClean="0">
                <a:solidFill>
                  <a:schemeClr val="bg1"/>
                </a:solidFill>
              </a:rPr>
              <a:t>Вправа «Мікрофон»</a:t>
            </a:r>
            <a:endParaRPr lang="ru-RU" sz="4000" b="1" dirty="0">
              <a:solidFill>
                <a:schemeClr val="bg1"/>
              </a:solidFill>
            </a:endParaRPr>
          </a:p>
        </p:txBody>
      </p:sp>
      <p:sp>
        <p:nvSpPr>
          <p:cNvPr id="7" name="Прямоугольник 1"/>
          <p:cNvSpPr>
            <a:spLocks noChangeArrowheads="1"/>
          </p:cNvSpPr>
          <p:nvPr/>
        </p:nvSpPr>
        <p:spPr bwMode="auto">
          <a:xfrm>
            <a:off x="5443960" y="1301986"/>
            <a:ext cx="5637376" cy="1551744"/>
          </a:xfrm>
          <a:prstGeom prst="roundRect">
            <a:avLst/>
          </a:prstGeom>
          <a:ln>
            <a:headEnd/>
            <a:tailEnd/>
          </a:ln>
        </p:spPr>
        <p:style>
          <a:lnRef idx="3">
            <a:schemeClr val="lt1"/>
          </a:lnRef>
          <a:fillRef idx="1">
            <a:schemeClr val="accent1"/>
          </a:fillRef>
          <a:effectRef idx="1">
            <a:schemeClr val="accent1"/>
          </a:effectRef>
          <a:fontRef idx="minor">
            <a:schemeClr val="lt1"/>
          </a:fontRef>
        </p:style>
        <p:txBody>
          <a:bodyPr wrap="square" lIns="108814" tIns="54407" rIns="108814" bIns="54407">
            <a:spAutoFit/>
          </a:bodyPr>
          <a:lstStyle/>
          <a:p>
            <a:pPr algn="ctr"/>
            <a:r>
              <a:rPr lang="uk-UA" sz="2800" b="1" dirty="0">
                <a:solidFill>
                  <a:schemeClr val="bg1"/>
                </a:solidFill>
              </a:rPr>
              <a:t>Рослини дихають, живляться, ростуть, розвиваються, розмножуються</a:t>
            </a:r>
            <a:endParaRPr lang="ru-RU" altLang="ru-RU" sz="2800" b="1" dirty="0">
              <a:solidFill>
                <a:schemeClr val="bg1"/>
              </a:solidFill>
            </a:endParaRPr>
          </a:p>
        </p:txBody>
      </p:sp>
      <p:sp>
        <p:nvSpPr>
          <p:cNvPr id="8" name="Прямоугольник 1"/>
          <p:cNvSpPr>
            <a:spLocks noChangeArrowheads="1"/>
          </p:cNvSpPr>
          <p:nvPr/>
        </p:nvSpPr>
        <p:spPr bwMode="auto">
          <a:xfrm>
            <a:off x="810325" y="2906056"/>
            <a:ext cx="6408713" cy="598292"/>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wrap="square" lIns="108814" tIns="54407" rIns="108814" bIns="54407">
            <a:spAutoFit/>
          </a:bodyPr>
          <a:lstStyle/>
          <a:p>
            <a:pPr lvl="0" algn="ctr"/>
            <a:r>
              <a:rPr lang="uk-UA" sz="2800" b="1" dirty="0">
                <a:solidFill>
                  <a:schemeClr val="bg1"/>
                </a:solidFill>
              </a:rPr>
              <a:t>Що необхідно рослинам для дихання? </a:t>
            </a:r>
            <a:endParaRPr lang="ru-RU" sz="2800" b="1" dirty="0">
              <a:solidFill>
                <a:schemeClr val="bg1"/>
              </a:solidFill>
            </a:endParaRPr>
          </a:p>
        </p:txBody>
      </p:sp>
      <p:sp>
        <p:nvSpPr>
          <p:cNvPr id="9" name="Прямоугольник 1"/>
          <p:cNvSpPr>
            <a:spLocks noChangeArrowheads="1"/>
          </p:cNvSpPr>
          <p:nvPr/>
        </p:nvSpPr>
        <p:spPr bwMode="auto">
          <a:xfrm>
            <a:off x="7244159" y="2902938"/>
            <a:ext cx="4053200" cy="598292"/>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wrap="square" lIns="108814" tIns="54407" rIns="108814" bIns="54407">
            <a:spAutoFit/>
          </a:bodyPr>
          <a:lstStyle/>
          <a:p>
            <a:pPr lvl="0" algn="ctr"/>
            <a:r>
              <a:rPr lang="uk-UA" sz="2800" b="1" dirty="0">
                <a:solidFill>
                  <a:schemeClr val="bg1"/>
                </a:solidFill>
              </a:rPr>
              <a:t>Кисень, вуглекислий газ</a:t>
            </a:r>
            <a:endParaRPr lang="ru-RU" sz="2800" b="1" dirty="0">
              <a:solidFill>
                <a:schemeClr val="bg1"/>
              </a:solidFill>
            </a:endParaRPr>
          </a:p>
        </p:txBody>
      </p:sp>
      <p:sp>
        <p:nvSpPr>
          <p:cNvPr id="10" name="Прямоугольник 1"/>
          <p:cNvSpPr>
            <a:spLocks noChangeArrowheads="1"/>
          </p:cNvSpPr>
          <p:nvPr/>
        </p:nvSpPr>
        <p:spPr bwMode="auto">
          <a:xfrm>
            <a:off x="810325" y="3590151"/>
            <a:ext cx="3397250" cy="1109070"/>
          </a:xfrm>
          <a:prstGeom prst="roundRect">
            <a:avLst/>
          </a:prstGeom>
          <a:ln>
            <a:headEnd/>
            <a:tailEnd/>
          </a:ln>
        </p:spPr>
        <p:style>
          <a:lnRef idx="3">
            <a:schemeClr val="lt1"/>
          </a:lnRef>
          <a:fillRef idx="1">
            <a:schemeClr val="accent4"/>
          </a:fillRef>
          <a:effectRef idx="1">
            <a:schemeClr val="accent4"/>
          </a:effectRef>
          <a:fontRef idx="minor">
            <a:schemeClr val="lt1"/>
          </a:fontRef>
        </p:style>
        <p:txBody>
          <a:bodyPr wrap="square" lIns="108814" tIns="54407" rIns="108814" bIns="54407">
            <a:spAutoFit/>
          </a:bodyPr>
          <a:lstStyle/>
          <a:p>
            <a:pPr lvl="0" algn="ctr"/>
            <a:r>
              <a:rPr lang="uk-UA" sz="2900" b="1" dirty="0">
                <a:solidFill>
                  <a:schemeClr val="bg1"/>
                </a:solidFill>
              </a:rPr>
              <a:t>Чи здатні рослини рухатися? </a:t>
            </a:r>
            <a:endParaRPr lang="ru-RU" sz="2900" b="1" dirty="0">
              <a:solidFill>
                <a:schemeClr val="bg1"/>
              </a:solidFill>
            </a:endParaRPr>
          </a:p>
        </p:txBody>
      </p:sp>
      <p:sp>
        <p:nvSpPr>
          <p:cNvPr id="11" name="Прямоугольник 1"/>
          <p:cNvSpPr>
            <a:spLocks noChangeArrowheads="1"/>
          </p:cNvSpPr>
          <p:nvPr/>
        </p:nvSpPr>
        <p:spPr bwMode="auto">
          <a:xfrm>
            <a:off x="4316819" y="3558438"/>
            <a:ext cx="6980540" cy="1109070"/>
          </a:xfrm>
          <a:prstGeom prst="roundRect">
            <a:avLst/>
          </a:prstGeom>
          <a:ln>
            <a:headEnd/>
            <a:tailEnd/>
          </a:ln>
        </p:spPr>
        <p:style>
          <a:lnRef idx="3">
            <a:schemeClr val="lt1"/>
          </a:lnRef>
          <a:fillRef idx="1">
            <a:schemeClr val="accent4"/>
          </a:fillRef>
          <a:effectRef idx="1">
            <a:schemeClr val="accent4"/>
          </a:effectRef>
          <a:fontRef idx="minor">
            <a:schemeClr val="lt1"/>
          </a:fontRef>
        </p:style>
        <p:txBody>
          <a:bodyPr wrap="square" lIns="108814" tIns="54407" rIns="108814" bIns="54407">
            <a:spAutoFit/>
          </a:bodyPr>
          <a:lstStyle/>
          <a:p>
            <a:pPr lvl="0" algn="ctr"/>
            <a:r>
              <a:rPr lang="uk-UA" sz="2900" b="1" dirty="0" smtClean="0">
                <a:solidFill>
                  <a:schemeClr val="bg1"/>
                </a:solidFill>
              </a:rPr>
              <a:t>Так</a:t>
            </a:r>
            <a:r>
              <a:rPr lang="uk-UA" sz="2900" b="1" dirty="0">
                <a:solidFill>
                  <a:schemeClr val="bg1"/>
                </a:solidFill>
              </a:rPr>
              <a:t>, вони повертають своє листя і квітки до сонця або шукають собі опору </a:t>
            </a:r>
            <a:endParaRPr lang="ru-RU" sz="2900" b="1" dirty="0">
              <a:solidFill>
                <a:schemeClr val="bg1"/>
              </a:solidFill>
            </a:endParaRPr>
          </a:p>
        </p:txBody>
      </p:sp>
      <p:sp>
        <p:nvSpPr>
          <p:cNvPr id="12" name="Прямоугольник 1"/>
          <p:cNvSpPr>
            <a:spLocks noChangeArrowheads="1"/>
          </p:cNvSpPr>
          <p:nvPr/>
        </p:nvSpPr>
        <p:spPr bwMode="auto">
          <a:xfrm>
            <a:off x="810325" y="4777904"/>
            <a:ext cx="3913553" cy="1109070"/>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lvl="0" algn="ctr"/>
            <a:r>
              <a:rPr lang="uk-UA" sz="2900" b="1" dirty="0">
                <a:solidFill>
                  <a:schemeClr val="bg1"/>
                </a:solidFill>
              </a:rPr>
              <a:t>Які групи розрізняють серед рослин? </a:t>
            </a:r>
            <a:endParaRPr lang="ru-RU" sz="2900" b="1" dirty="0">
              <a:solidFill>
                <a:schemeClr val="bg1"/>
              </a:solidFill>
            </a:endParaRPr>
          </a:p>
        </p:txBody>
      </p:sp>
      <p:sp>
        <p:nvSpPr>
          <p:cNvPr id="13" name="Прямоугольник 1"/>
          <p:cNvSpPr>
            <a:spLocks noChangeArrowheads="1"/>
          </p:cNvSpPr>
          <p:nvPr/>
        </p:nvSpPr>
        <p:spPr bwMode="auto">
          <a:xfrm>
            <a:off x="5011911" y="4725938"/>
            <a:ext cx="3083210" cy="1602822"/>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lvl="0"/>
            <a:r>
              <a:rPr lang="uk-UA" sz="2900" b="1" dirty="0" smtClean="0">
                <a:solidFill>
                  <a:schemeClr val="bg1"/>
                </a:solidFill>
              </a:rPr>
              <a:t>Водорості</a:t>
            </a:r>
            <a:r>
              <a:rPr lang="uk-UA" sz="2900" b="1" dirty="0">
                <a:solidFill>
                  <a:schemeClr val="bg1"/>
                </a:solidFill>
              </a:rPr>
              <a:t>, мохи, </a:t>
            </a:r>
            <a:r>
              <a:rPr lang="uk-UA" sz="2900" b="1" dirty="0" smtClean="0">
                <a:solidFill>
                  <a:schemeClr val="bg1"/>
                </a:solidFill>
              </a:rPr>
              <a:t>хвощі і </a:t>
            </a:r>
            <a:r>
              <a:rPr lang="uk-UA" sz="2900" b="1" dirty="0">
                <a:solidFill>
                  <a:schemeClr val="bg1"/>
                </a:solidFill>
              </a:rPr>
              <a:t>папороті, хвойні, квіткові</a:t>
            </a:r>
            <a:endParaRPr lang="ru-RU" sz="2900" b="1" dirty="0">
              <a:solidFill>
                <a:schemeClr val="bg1"/>
              </a:solidFill>
            </a:endParaRPr>
          </a:p>
        </p:txBody>
      </p:sp>
      <p:pic>
        <p:nvPicPr>
          <p:cNvPr id="2052" name="Picture 4" descr="https://encrypted-tbn0.gstatic.com/images?q=tbn:ANd9GcRkuOlAc8rEGKdAvljp7H3zfZkjYNhT_HGCnw&amp;usqp=C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365" y="4756611"/>
            <a:ext cx="3073250" cy="1741679"/>
          </a:xfrm>
          <a:prstGeom prst="round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2711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p:cNvSpPr>
            <a:spLocks noChangeArrowheads="1"/>
          </p:cNvSpPr>
          <p:nvPr/>
        </p:nvSpPr>
        <p:spPr bwMode="auto">
          <a:xfrm>
            <a:off x="979463" y="1301986"/>
            <a:ext cx="3672408" cy="1109070"/>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wrap="square" lIns="108814" tIns="54407" rIns="108814" bIns="54407">
            <a:spAutoFit/>
          </a:bodyPr>
          <a:lstStyle/>
          <a:p>
            <a:pPr lvl="0" algn="ctr"/>
            <a:r>
              <a:rPr lang="uk-UA" sz="2800" b="1" dirty="0">
                <a:solidFill>
                  <a:schemeClr val="bg1"/>
                </a:solidFill>
              </a:rPr>
              <a:t>Яка будова квіткових рослин?</a:t>
            </a:r>
            <a:r>
              <a:rPr lang="uk-UA" sz="2800" b="1" i="1" dirty="0">
                <a:solidFill>
                  <a:schemeClr val="bg1"/>
                </a:solidFill>
              </a:rPr>
              <a:t> </a:t>
            </a:r>
            <a:endParaRPr lang="ru-RU" sz="2800" b="1" dirty="0">
              <a:solidFill>
                <a:schemeClr val="bg1"/>
              </a:solidFill>
            </a:endParaRPr>
          </a:p>
        </p:txBody>
      </p:sp>
      <p:sp>
        <p:nvSpPr>
          <p:cNvPr id="2" name="Заголовок 1"/>
          <p:cNvSpPr>
            <a:spLocks noGrp="1"/>
          </p:cNvSpPr>
          <p:nvPr>
            <p:ph type="title"/>
          </p:nvPr>
        </p:nvSpPr>
        <p:spPr>
          <a:xfrm>
            <a:off x="974789" y="584820"/>
            <a:ext cx="10106548" cy="648222"/>
          </a:xfrm>
          <a:prstGeom prst="roundRect">
            <a:avLst/>
          </a:prstGeom>
        </p:spPr>
        <p:style>
          <a:lnRef idx="3">
            <a:schemeClr val="lt1"/>
          </a:lnRef>
          <a:fillRef idx="1">
            <a:schemeClr val="accent3"/>
          </a:fillRef>
          <a:effectRef idx="1">
            <a:schemeClr val="accent3"/>
          </a:effectRef>
          <a:fontRef idx="minor">
            <a:schemeClr val="lt1"/>
          </a:fontRef>
        </p:style>
        <p:txBody>
          <a:bodyPr>
            <a:noAutofit/>
          </a:bodyPr>
          <a:lstStyle/>
          <a:p>
            <a:r>
              <a:rPr lang="uk-UA" sz="4000" b="1" dirty="0" smtClean="0">
                <a:solidFill>
                  <a:schemeClr val="bg1"/>
                </a:solidFill>
              </a:rPr>
              <a:t>Вправа «Мікрофон»</a:t>
            </a:r>
            <a:endParaRPr lang="ru-RU" sz="4000" b="1" dirty="0">
              <a:solidFill>
                <a:schemeClr val="bg1"/>
              </a:solidFill>
            </a:endParaRPr>
          </a:p>
        </p:txBody>
      </p:sp>
      <p:sp>
        <p:nvSpPr>
          <p:cNvPr id="7" name="Прямоугольник 1"/>
          <p:cNvSpPr>
            <a:spLocks noChangeArrowheads="1"/>
          </p:cNvSpPr>
          <p:nvPr/>
        </p:nvSpPr>
        <p:spPr bwMode="auto">
          <a:xfrm>
            <a:off x="4772582" y="1303332"/>
            <a:ext cx="4079264" cy="1109070"/>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wrap="square" lIns="108814" tIns="54407" rIns="108814" bIns="54407">
            <a:spAutoFit/>
          </a:bodyPr>
          <a:lstStyle/>
          <a:p>
            <a:pPr lvl="0" algn="ctr"/>
            <a:r>
              <a:rPr lang="uk-UA" sz="2800" b="1" dirty="0" smtClean="0">
                <a:solidFill>
                  <a:schemeClr val="bg1"/>
                </a:solidFill>
              </a:rPr>
              <a:t>Корінь</a:t>
            </a:r>
            <a:r>
              <a:rPr lang="uk-UA" sz="2800" b="1" dirty="0">
                <a:solidFill>
                  <a:schemeClr val="bg1"/>
                </a:solidFill>
              </a:rPr>
              <a:t>, стебло, листки, квітка, плід і насіння</a:t>
            </a:r>
            <a:endParaRPr lang="ru-RU" sz="2800" b="1" dirty="0">
              <a:solidFill>
                <a:schemeClr val="bg1"/>
              </a:solidFill>
            </a:endParaRPr>
          </a:p>
        </p:txBody>
      </p:sp>
      <p:sp>
        <p:nvSpPr>
          <p:cNvPr id="8" name="Прямоугольник 1"/>
          <p:cNvSpPr>
            <a:spLocks noChangeArrowheads="1"/>
          </p:cNvSpPr>
          <p:nvPr/>
        </p:nvSpPr>
        <p:spPr bwMode="auto">
          <a:xfrm>
            <a:off x="948094" y="2631692"/>
            <a:ext cx="3343737" cy="1075018"/>
          </a:xfrm>
          <a:prstGeom prst="roundRect">
            <a:avLst/>
          </a:prstGeom>
          <a:ln>
            <a:headEnd/>
            <a:tailEnd/>
          </a:ln>
        </p:spPr>
        <p:style>
          <a:lnRef idx="3">
            <a:schemeClr val="lt1"/>
          </a:lnRef>
          <a:fillRef idx="1">
            <a:schemeClr val="accent4"/>
          </a:fillRef>
          <a:effectRef idx="1">
            <a:schemeClr val="accent4"/>
          </a:effectRef>
          <a:fontRef idx="minor">
            <a:schemeClr val="lt1"/>
          </a:fontRef>
        </p:style>
        <p:txBody>
          <a:bodyPr wrap="square" lIns="108814" tIns="54407" rIns="108814" bIns="54407">
            <a:spAutoFit/>
          </a:bodyPr>
          <a:lstStyle/>
          <a:p>
            <a:pPr lvl="0" algn="ctr"/>
            <a:r>
              <a:rPr lang="ru-RU" sz="2800" b="1" dirty="0">
                <a:solidFill>
                  <a:schemeClr val="bg1"/>
                </a:solidFill>
              </a:rPr>
              <a:t>Яку </a:t>
            </a:r>
            <a:r>
              <a:rPr lang="ru-RU" sz="2800" b="1" dirty="0" err="1">
                <a:solidFill>
                  <a:schemeClr val="bg1"/>
                </a:solidFill>
              </a:rPr>
              <a:t>будову</a:t>
            </a:r>
            <a:r>
              <a:rPr lang="ru-RU" sz="2800" b="1" dirty="0">
                <a:solidFill>
                  <a:schemeClr val="bg1"/>
                </a:solidFill>
              </a:rPr>
              <a:t> мають </a:t>
            </a:r>
            <a:r>
              <a:rPr lang="ru-RU" sz="2800" b="1" dirty="0" err="1">
                <a:solidFill>
                  <a:schemeClr val="bg1"/>
                </a:solidFill>
              </a:rPr>
              <a:t>хвойні</a:t>
            </a:r>
            <a:r>
              <a:rPr lang="ru-RU" sz="2800" b="1" dirty="0">
                <a:solidFill>
                  <a:schemeClr val="bg1"/>
                </a:solidFill>
              </a:rPr>
              <a:t> рослини? </a:t>
            </a:r>
          </a:p>
        </p:txBody>
      </p:sp>
      <p:sp>
        <p:nvSpPr>
          <p:cNvPr id="9" name="Прямоугольник 1"/>
          <p:cNvSpPr>
            <a:spLocks noChangeArrowheads="1"/>
          </p:cNvSpPr>
          <p:nvPr/>
        </p:nvSpPr>
        <p:spPr bwMode="auto">
          <a:xfrm>
            <a:off x="4291831" y="2642808"/>
            <a:ext cx="4560014" cy="1075018"/>
          </a:xfrm>
          <a:prstGeom prst="roundRect">
            <a:avLst/>
          </a:prstGeom>
          <a:ln>
            <a:headEnd/>
            <a:tailEnd/>
          </a:ln>
        </p:spPr>
        <p:style>
          <a:lnRef idx="3">
            <a:schemeClr val="lt1"/>
          </a:lnRef>
          <a:fillRef idx="1">
            <a:schemeClr val="accent4"/>
          </a:fillRef>
          <a:effectRef idx="1">
            <a:schemeClr val="accent4"/>
          </a:effectRef>
          <a:fontRef idx="minor">
            <a:schemeClr val="lt1"/>
          </a:fontRef>
        </p:style>
        <p:txBody>
          <a:bodyPr wrap="square" lIns="108814" tIns="54407" rIns="108814" bIns="54407">
            <a:spAutoFit/>
          </a:bodyPr>
          <a:lstStyle/>
          <a:p>
            <a:pPr algn="ctr"/>
            <a:r>
              <a:rPr lang="uk-UA" sz="2800" b="1" dirty="0" smtClean="0">
                <a:solidFill>
                  <a:schemeClr val="bg1"/>
                </a:solidFill>
              </a:rPr>
              <a:t>Корінь</a:t>
            </a:r>
            <a:r>
              <a:rPr lang="uk-UA" sz="2800" b="1" dirty="0">
                <a:solidFill>
                  <a:schemeClr val="bg1"/>
                </a:solidFill>
              </a:rPr>
              <a:t>, стебло, листки-хвоїнки, насіння в шишках</a:t>
            </a:r>
            <a:endParaRPr lang="ru-RU" sz="2800" b="1" dirty="0">
              <a:solidFill>
                <a:schemeClr val="bg1"/>
              </a:solidFill>
            </a:endParaRPr>
          </a:p>
        </p:txBody>
      </p:sp>
      <p:sp>
        <p:nvSpPr>
          <p:cNvPr id="10" name="Прямоугольник 1"/>
          <p:cNvSpPr>
            <a:spLocks noChangeArrowheads="1"/>
          </p:cNvSpPr>
          <p:nvPr/>
        </p:nvSpPr>
        <p:spPr bwMode="auto">
          <a:xfrm>
            <a:off x="948094" y="3954562"/>
            <a:ext cx="3991809" cy="615318"/>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lvl="0" algn="ctr"/>
            <a:r>
              <a:rPr lang="uk-UA" sz="2800" b="1" dirty="0">
                <a:solidFill>
                  <a:schemeClr val="bg1"/>
                </a:solidFill>
              </a:rPr>
              <a:t>Які види лісів бувають?</a:t>
            </a:r>
            <a:endParaRPr lang="ru-RU" sz="2800" b="1" dirty="0">
              <a:solidFill>
                <a:schemeClr val="bg1"/>
              </a:solidFill>
            </a:endParaRPr>
          </a:p>
        </p:txBody>
      </p:sp>
      <p:sp>
        <p:nvSpPr>
          <p:cNvPr id="12" name="Прямоугольник 1"/>
          <p:cNvSpPr>
            <a:spLocks noChangeArrowheads="1"/>
          </p:cNvSpPr>
          <p:nvPr/>
        </p:nvSpPr>
        <p:spPr bwMode="auto">
          <a:xfrm>
            <a:off x="948094" y="4739787"/>
            <a:ext cx="1761072" cy="1075018"/>
          </a:xfrm>
          <a:prstGeom prst="roundRect">
            <a:avLst/>
          </a:prstGeom>
          <a:ln>
            <a:headEnd/>
            <a:tailEnd/>
          </a:ln>
        </p:spPr>
        <p:style>
          <a:lnRef idx="3">
            <a:schemeClr val="lt1"/>
          </a:lnRef>
          <a:fillRef idx="1">
            <a:schemeClr val="accent1"/>
          </a:fillRef>
          <a:effectRef idx="1">
            <a:schemeClr val="accent1"/>
          </a:effectRef>
          <a:fontRef idx="minor">
            <a:schemeClr val="lt1"/>
          </a:fontRef>
        </p:style>
        <p:txBody>
          <a:bodyPr wrap="square" lIns="108814" tIns="54407" rIns="108814" bIns="54407">
            <a:spAutoFit/>
          </a:bodyPr>
          <a:lstStyle/>
          <a:p>
            <a:pPr lvl="0" algn="ctr"/>
            <a:r>
              <a:rPr lang="ru-RU" sz="2800" b="1" dirty="0">
                <a:solidFill>
                  <a:schemeClr val="bg1"/>
                </a:solidFill>
              </a:rPr>
              <a:t>Що таке лука?</a:t>
            </a:r>
          </a:p>
        </p:txBody>
      </p:sp>
      <p:sp>
        <p:nvSpPr>
          <p:cNvPr id="13" name="Прямоугольник 1"/>
          <p:cNvSpPr>
            <a:spLocks noChangeArrowheads="1"/>
          </p:cNvSpPr>
          <p:nvPr/>
        </p:nvSpPr>
        <p:spPr bwMode="auto">
          <a:xfrm>
            <a:off x="2788259" y="4803048"/>
            <a:ext cx="8820891" cy="1075018"/>
          </a:xfrm>
          <a:prstGeom prst="roundRect">
            <a:avLst/>
          </a:prstGeom>
          <a:ln>
            <a:headEnd/>
            <a:tailEnd/>
          </a:ln>
        </p:spPr>
        <p:style>
          <a:lnRef idx="3">
            <a:schemeClr val="lt1"/>
          </a:lnRef>
          <a:fillRef idx="1">
            <a:schemeClr val="accent1"/>
          </a:fillRef>
          <a:effectRef idx="1">
            <a:schemeClr val="accent1"/>
          </a:effectRef>
          <a:fontRef idx="minor">
            <a:schemeClr val="lt1"/>
          </a:fontRef>
        </p:style>
        <p:txBody>
          <a:bodyPr wrap="square" lIns="108814" tIns="54407" rIns="108814" bIns="54407">
            <a:spAutoFit/>
          </a:bodyPr>
          <a:lstStyle/>
          <a:p>
            <a:pPr lvl="0"/>
            <a:r>
              <a:rPr lang="uk-UA" sz="2800" b="1" dirty="0">
                <a:solidFill>
                  <a:schemeClr val="bg1"/>
                </a:solidFill>
              </a:rPr>
              <a:t>Це вирівняна відкрита місцевість, укрита трав’янистими рослинами, де немає скупчення дерев</a:t>
            </a:r>
            <a:endParaRPr lang="ru-RU" sz="2800" b="1" dirty="0">
              <a:solidFill>
                <a:schemeClr val="bg1"/>
              </a:solidFill>
            </a:endParaRPr>
          </a:p>
        </p:txBody>
      </p:sp>
      <p:pic>
        <p:nvPicPr>
          <p:cNvPr id="14" name="Picture 2" descr="https://acerium.ru/public/991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5073" y="2984701"/>
            <a:ext cx="2701451" cy="1751033"/>
          </a:xfrm>
          <a:prstGeom prst="round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1" name="Прямоугольник 1"/>
          <p:cNvSpPr>
            <a:spLocks noChangeArrowheads="1"/>
          </p:cNvSpPr>
          <p:nvPr/>
        </p:nvSpPr>
        <p:spPr bwMode="auto">
          <a:xfrm>
            <a:off x="4939904" y="3966604"/>
            <a:ext cx="4032447" cy="615318"/>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lvl="0" algn="ctr"/>
            <a:r>
              <a:rPr lang="uk-UA" sz="2800" b="1" dirty="0">
                <a:solidFill>
                  <a:schemeClr val="bg1"/>
                </a:solidFill>
              </a:rPr>
              <a:t>Хвойні, мішані, листяні</a:t>
            </a:r>
            <a:endParaRPr lang="ru-RU" sz="2800" b="1" dirty="0">
              <a:solidFill>
                <a:schemeClr val="bg1"/>
              </a:solidFill>
            </a:endParaRPr>
          </a:p>
        </p:txBody>
      </p:sp>
      <p:pic>
        <p:nvPicPr>
          <p:cNvPr id="15" name="Picture 4" descr="https://thedifference.ru/wp-content/uploads/2013/10/chem-otlichaetsya-lug-ot-lesa.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179" b="8741"/>
          <a:stretch/>
        </p:blipFill>
        <p:spPr bwMode="auto">
          <a:xfrm>
            <a:off x="8831911" y="1303332"/>
            <a:ext cx="2701647" cy="1528715"/>
          </a:xfrm>
          <a:prstGeom prst="round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132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0303" y="4775364"/>
            <a:ext cx="2423176" cy="161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Степ: цікаві факти - Dovidka.biz.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5560" y="2584894"/>
            <a:ext cx="2612109" cy="174140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Найцікавіші озера та водоспади Закарпаття - Дерев'яний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1414" y="4849624"/>
            <a:ext cx="2528532" cy="1695604"/>
          </a:xfrm>
          <a:prstGeom prst="rect">
            <a:avLst/>
          </a:prstGeom>
          <a:noFill/>
          <a:extLst>
            <a:ext uri="{909E8E84-426E-40DD-AFC4-6F175D3DCCD1}">
              <a14:hiddenFill xmlns:a14="http://schemas.microsoft.com/office/drawing/2010/main">
                <a:solidFill>
                  <a:srgbClr val="FFFFFF"/>
                </a:solidFill>
              </a14:hiddenFill>
            </a:ext>
          </a:extLst>
        </p:spPr>
      </p:pic>
      <p:pic>
        <p:nvPicPr>
          <p:cNvPr id="24" name="Рисунок 5" descr="Изображение выглядит как трава, внешний, небо, поле&#10;&#10;Автоматически созданное описание">
            <a:extLst>
              <a:ext uri="{FF2B5EF4-FFF2-40B4-BE49-F238E27FC236}">
                <a16:creationId xmlns:a16="http://schemas.microsoft.com/office/drawing/2014/main" xmlns="" id="{27B4C917-8994-CDEF-00A6-FC3A9D34AB4B}"/>
              </a:ext>
            </a:extLst>
          </p:cNvPr>
          <p:cNvPicPr>
            <a:picLocks noChangeAspect="1"/>
          </p:cNvPicPr>
          <p:nvPr/>
        </p:nvPicPr>
        <p:blipFill>
          <a:blip r:embed="rId5"/>
          <a:stretch>
            <a:fillRect/>
          </a:stretch>
        </p:blipFill>
        <p:spPr>
          <a:xfrm>
            <a:off x="1255120" y="4656356"/>
            <a:ext cx="2456792" cy="1849428"/>
          </a:xfrm>
          <a:prstGeom prst="rect">
            <a:avLst/>
          </a:prstGeom>
        </p:spPr>
      </p:pic>
      <p:pic>
        <p:nvPicPr>
          <p:cNvPr id="22" name="Рисунок 4" descr="Изображение выглядит как трава, дерево, внешний, лес&#10;&#10;Автоматически созданное описание">
            <a:extLst>
              <a:ext uri="{FF2B5EF4-FFF2-40B4-BE49-F238E27FC236}">
                <a16:creationId xmlns:a16="http://schemas.microsoft.com/office/drawing/2014/main" xmlns="" id="{FEEFB515-6497-E509-AA6B-9430D3696720}"/>
              </a:ext>
            </a:extLst>
          </p:cNvPr>
          <p:cNvPicPr>
            <a:picLocks noChangeAspect="1"/>
          </p:cNvPicPr>
          <p:nvPr/>
        </p:nvPicPr>
        <p:blipFill>
          <a:blip r:embed="rId6"/>
          <a:stretch>
            <a:fillRect/>
          </a:stretch>
        </p:blipFill>
        <p:spPr>
          <a:xfrm>
            <a:off x="789432" y="2573418"/>
            <a:ext cx="2616160" cy="1752882"/>
          </a:xfrm>
          <a:prstGeom prst="rect">
            <a:avLst/>
          </a:prstGeom>
        </p:spPr>
      </p:pic>
      <p:sp>
        <p:nvSpPr>
          <p:cNvPr id="5124" name="Прямоугольник 11"/>
          <p:cNvSpPr>
            <a:spLocks noChangeArrowheads="1"/>
          </p:cNvSpPr>
          <p:nvPr/>
        </p:nvSpPr>
        <p:spPr bwMode="auto">
          <a:xfrm>
            <a:off x="1267494" y="1140450"/>
            <a:ext cx="5112569" cy="540764"/>
          </a:xfrm>
          <a:prstGeom prst="rect">
            <a:avLst/>
          </a:prstGeom>
          <a:ln/>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r>
              <a:rPr lang="ru-RU" sz="2800" b="1" dirty="0">
                <a:solidFill>
                  <a:srgbClr val="FF0000"/>
                </a:solidFill>
                <a:latin typeface="+mn-lt"/>
              </a:rPr>
              <a:t>Рослинне угруповання </a:t>
            </a:r>
            <a:r>
              <a:rPr lang="ru-RU" sz="2800" b="1" dirty="0">
                <a:solidFill>
                  <a:schemeClr val="accent3">
                    <a:lumMod val="50000"/>
                  </a:schemeClr>
                </a:solidFill>
                <a:latin typeface="+mn-lt"/>
              </a:rPr>
              <a:t>— </a:t>
            </a:r>
            <a:r>
              <a:rPr lang="ru-RU" sz="2800" b="1" dirty="0" smtClean="0">
                <a:solidFill>
                  <a:schemeClr val="accent3">
                    <a:lumMod val="50000"/>
                  </a:schemeClr>
                </a:solidFill>
                <a:latin typeface="+mn-lt"/>
              </a:rPr>
              <a:t>це</a:t>
            </a:r>
            <a:r>
              <a:rPr lang="en-US" sz="2800" b="1" dirty="0" smtClean="0">
                <a:solidFill>
                  <a:schemeClr val="accent3">
                    <a:lumMod val="50000"/>
                  </a:schemeClr>
                </a:solidFill>
                <a:latin typeface="+mn-lt"/>
              </a:rPr>
              <a:t> </a:t>
            </a:r>
            <a:r>
              <a:rPr lang="uk-UA" sz="2800" b="1" dirty="0" smtClean="0">
                <a:solidFill>
                  <a:schemeClr val="accent3">
                    <a:lumMod val="50000"/>
                  </a:schemeClr>
                </a:solidFill>
                <a:latin typeface="+mn-lt"/>
              </a:rPr>
              <a:t>…</a:t>
            </a:r>
            <a:endParaRPr lang="ru-RU" altLang="ru-RU" sz="2800" b="1" dirty="0">
              <a:solidFill>
                <a:schemeClr val="accent3">
                  <a:lumMod val="50000"/>
                </a:schemeClr>
              </a:solidFill>
              <a:latin typeface="+mn-lt"/>
            </a:endParaRPr>
          </a:p>
        </p:txBody>
      </p:sp>
      <p:sp>
        <p:nvSpPr>
          <p:cNvPr id="11" name="Прямоугольник 10"/>
          <p:cNvSpPr/>
          <p:nvPr/>
        </p:nvSpPr>
        <p:spPr>
          <a:xfrm>
            <a:off x="1053414" y="494643"/>
            <a:ext cx="10070586" cy="630895"/>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4000" b="1" dirty="0" smtClean="0"/>
              <a:t>Пригадайте </a:t>
            </a:r>
            <a:r>
              <a:rPr lang="ru-RU" sz="4000" b="1" dirty="0" err="1" smtClean="0"/>
              <a:t>рослинні</a:t>
            </a:r>
            <a:r>
              <a:rPr lang="ru-RU" sz="4000" b="1" dirty="0" smtClean="0"/>
              <a:t> угрупов</a:t>
            </a:r>
            <a:r>
              <a:rPr lang="ru-RU" sz="4000" b="1" dirty="0" smtClean="0">
                <a:solidFill>
                  <a:srgbClr val="FFFF00"/>
                </a:solidFill>
              </a:rPr>
              <a:t>а</a:t>
            </a:r>
            <a:r>
              <a:rPr lang="ru-RU" sz="4000" b="1" dirty="0" smtClean="0"/>
              <a:t>ння</a:t>
            </a:r>
            <a:endParaRPr lang="uk-UA" sz="4000" b="1" dirty="0">
              <a:solidFill>
                <a:schemeClr val="bg1"/>
              </a:solidFill>
            </a:endParaRPr>
          </a:p>
        </p:txBody>
      </p:sp>
      <p:sp>
        <p:nvSpPr>
          <p:cNvPr id="14" name="TextBox 13">
            <a:extLst>
              <a:ext uri="{FF2B5EF4-FFF2-40B4-BE49-F238E27FC236}">
                <a16:creationId xmlns:a16="http://schemas.microsoft.com/office/drawing/2014/main" xmlns="" id="{A5AA353C-CB08-8B88-24D1-85EB2B128265}"/>
              </a:ext>
            </a:extLst>
          </p:cNvPr>
          <p:cNvSpPr txBox="1"/>
          <p:nvPr/>
        </p:nvSpPr>
        <p:spPr>
          <a:xfrm>
            <a:off x="4060656" y="2715645"/>
            <a:ext cx="3850048" cy="1323439"/>
          </a:xfrm>
          <a:prstGeom prst="rect">
            <a:avLst/>
          </a:prstGeom>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uk-UA" sz="4000" b="1" dirty="0">
                <a:solidFill>
                  <a:schemeClr val="bg1"/>
                </a:solidFill>
                <a:cs typeface="Segoe UI"/>
              </a:rPr>
              <a:t>Природні </a:t>
            </a:r>
            <a:r>
              <a:rPr lang="en-US" sz="4000" b="1" dirty="0">
                <a:solidFill>
                  <a:schemeClr val="bg1"/>
                </a:solidFill>
                <a:cs typeface="Segoe UI"/>
              </a:rPr>
              <a:t>​</a:t>
            </a:r>
          </a:p>
          <a:p>
            <a:pPr algn="ctr"/>
            <a:r>
              <a:rPr lang="uk-UA" sz="4000" b="1" dirty="0">
                <a:solidFill>
                  <a:schemeClr val="bg1"/>
                </a:solidFill>
                <a:cs typeface="Segoe UI"/>
              </a:rPr>
              <a:t>угруповання:​</a:t>
            </a:r>
          </a:p>
        </p:txBody>
      </p:sp>
      <p:sp>
        <p:nvSpPr>
          <p:cNvPr id="16" name="TextBox 15">
            <a:extLst>
              <a:ext uri="{FF2B5EF4-FFF2-40B4-BE49-F238E27FC236}">
                <a16:creationId xmlns:a16="http://schemas.microsoft.com/office/drawing/2014/main" xmlns="" id="{558EF7DF-2FAF-1D31-20AA-2F557ECA74FF}"/>
              </a:ext>
            </a:extLst>
          </p:cNvPr>
          <p:cNvSpPr txBox="1"/>
          <p:nvPr/>
        </p:nvSpPr>
        <p:spPr>
          <a:xfrm>
            <a:off x="2707655" y="2685022"/>
            <a:ext cx="1124364" cy="707886"/>
          </a:xfrm>
          <a:prstGeom prst="rect">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4000" b="1" dirty="0" smtClean="0">
                <a:solidFill>
                  <a:schemeClr val="bg1"/>
                </a:solidFill>
                <a:cs typeface="Calibri"/>
              </a:rPr>
              <a:t>ліс</a:t>
            </a:r>
            <a:endParaRPr lang="ru-RU" sz="4000" b="1" dirty="0">
              <a:solidFill>
                <a:schemeClr val="bg1"/>
              </a:solidFill>
            </a:endParaRPr>
          </a:p>
        </p:txBody>
      </p:sp>
      <p:sp>
        <p:nvSpPr>
          <p:cNvPr id="17" name="TextBox 16">
            <a:extLst>
              <a:ext uri="{FF2B5EF4-FFF2-40B4-BE49-F238E27FC236}">
                <a16:creationId xmlns:a16="http://schemas.microsoft.com/office/drawing/2014/main" xmlns="" id="{572A7DFD-6613-EEF1-3278-1C50D8374911}"/>
              </a:ext>
            </a:extLst>
          </p:cNvPr>
          <p:cNvSpPr txBox="1"/>
          <p:nvPr/>
        </p:nvSpPr>
        <p:spPr>
          <a:xfrm>
            <a:off x="5096532" y="4326300"/>
            <a:ext cx="1778296" cy="707886"/>
          </a:xfrm>
          <a:prstGeom prst="rect">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4000" b="1" dirty="0" smtClean="0">
                <a:solidFill>
                  <a:schemeClr val="bg1"/>
                </a:solidFill>
                <a:cs typeface="Calibri"/>
              </a:rPr>
              <a:t>озеро</a:t>
            </a:r>
            <a:endParaRPr lang="ru-RU" sz="4000" b="1" dirty="0">
              <a:solidFill>
                <a:schemeClr val="bg1"/>
              </a:solidFill>
              <a:cs typeface="Calibri"/>
            </a:endParaRPr>
          </a:p>
        </p:txBody>
      </p:sp>
      <p:sp>
        <p:nvSpPr>
          <p:cNvPr id="18" name="TextBox 17">
            <a:extLst>
              <a:ext uri="{FF2B5EF4-FFF2-40B4-BE49-F238E27FC236}">
                <a16:creationId xmlns:a16="http://schemas.microsoft.com/office/drawing/2014/main" xmlns="" id="{2880A975-442A-E37A-E34B-3AB422063B39}"/>
              </a:ext>
            </a:extLst>
          </p:cNvPr>
          <p:cNvSpPr txBox="1"/>
          <p:nvPr/>
        </p:nvSpPr>
        <p:spPr>
          <a:xfrm>
            <a:off x="8008175" y="2583331"/>
            <a:ext cx="1418231" cy="707886"/>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4000" b="1" dirty="0" smtClean="0">
                <a:solidFill>
                  <a:schemeClr val="bg1"/>
                </a:solidFill>
                <a:cs typeface="Calibri"/>
              </a:rPr>
              <a:t>степ</a:t>
            </a:r>
            <a:endParaRPr lang="ru-RU" sz="4000" b="1" dirty="0">
              <a:solidFill>
                <a:schemeClr val="bg1"/>
              </a:solidFill>
              <a:cs typeface="Calibri"/>
            </a:endParaRPr>
          </a:p>
        </p:txBody>
      </p:sp>
      <p:sp>
        <p:nvSpPr>
          <p:cNvPr id="19" name="TextBox 18">
            <a:extLst>
              <a:ext uri="{FF2B5EF4-FFF2-40B4-BE49-F238E27FC236}">
                <a16:creationId xmlns:a16="http://schemas.microsoft.com/office/drawing/2014/main" xmlns="" id="{558EF7DF-2FAF-1D31-20AA-2F557ECA74FF}"/>
              </a:ext>
            </a:extLst>
          </p:cNvPr>
          <p:cNvSpPr txBox="1"/>
          <p:nvPr/>
        </p:nvSpPr>
        <p:spPr>
          <a:xfrm>
            <a:off x="2923679" y="4421421"/>
            <a:ext cx="1311451" cy="707886"/>
          </a:xfrm>
          <a:prstGeom prst="rect">
            <a:avLst/>
          </a:prstGeom>
          <a:solidFill>
            <a:srgbClr val="00B050"/>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4000" b="1" dirty="0">
                <a:solidFill>
                  <a:schemeClr val="bg1"/>
                </a:solidFill>
                <a:cs typeface="Calibri"/>
              </a:rPr>
              <a:t>лука</a:t>
            </a:r>
            <a:endParaRPr lang="ru-RU" sz="4000" b="1" dirty="0">
              <a:solidFill>
                <a:schemeClr val="bg1"/>
              </a:solidFill>
            </a:endParaRPr>
          </a:p>
        </p:txBody>
      </p:sp>
      <p:sp>
        <p:nvSpPr>
          <p:cNvPr id="21" name="TextBox 20">
            <a:extLst>
              <a:ext uri="{FF2B5EF4-FFF2-40B4-BE49-F238E27FC236}">
                <a16:creationId xmlns:a16="http://schemas.microsoft.com/office/drawing/2014/main" xmlns="" id="{2880A975-442A-E37A-E34B-3AB422063B39}"/>
              </a:ext>
            </a:extLst>
          </p:cNvPr>
          <p:cNvSpPr txBox="1"/>
          <p:nvPr/>
        </p:nvSpPr>
        <p:spPr>
          <a:xfrm>
            <a:off x="7604199" y="4302413"/>
            <a:ext cx="1418231" cy="707886"/>
          </a:xfrm>
          <a:prstGeom prst="rect">
            <a:avLst/>
          </a:prstGeom>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sz="4000" b="1" dirty="0" err="1">
                <a:solidFill>
                  <a:schemeClr val="bg1"/>
                </a:solidFill>
                <a:cs typeface="Calibri"/>
              </a:rPr>
              <a:t>річка</a:t>
            </a:r>
            <a:endParaRPr lang="ru-RU" sz="4000" b="1" dirty="0">
              <a:solidFill>
                <a:schemeClr val="bg1"/>
              </a:solidFill>
              <a:cs typeface="Calibri"/>
            </a:endParaRPr>
          </a:p>
        </p:txBody>
      </p:sp>
      <p:sp>
        <p:nvSpPr>
          <p:cNvPr id="2" name="AutoShape 6" descr="Річка картинки, стокові Річка фотографії, зображення | Скачати з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Прямоугольник 11"/>
          <p:cNvSpPr>
            <a:spLocks noChangeArrowheads="1"/>
          </p:cNvSpPr>
          <p:nvPr/>
        </p:nvSpPr>
        <p:spPr bwMode="auto">
          <a:xfrm>
            <a:off x="1250808" y="1153264"/>
            <a:ext cx="9873192" cy="540764"/>
          </a:xfrm>
          <a:prstGeom prst="rect">
            <a:avLst/>
          </a:prstGeom>
          <a:ln/>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0"/>
              </a:spcBef>
              <a:buFontTx/>
              <a:buNone/>
              <a:defRPr/>
            </a:pPr>
            <a:r>
              <a:rPr lang="ru-RU" sz="2800" b="1" dirty="0" smtClean="0">
                <a:solidFill>
                  <a:srgbClr val="FF0000"/>
                </a:solidFill>
                <a:latin typeface="+mn-lt"/>
              </a:rPr>
              <a:t>Рослинне угруповання</a:t>
            </a:r>
            <a:r>
              <a:rPr lang="ru-RU" sz="2800" b="1" dirty="0" smtClean="0">
                <a:solidFill>
                  <a:schemeClr val="accent3">
                    <a:lumMod val="50000"/>
                  </a:schemeClr>
                </a:solidFill>
                <a:latin typeface="+mn-lt"/>
              </a:rPr>
              <a:t> – це </a:t>
            </a:r>
            <a:r>
              <a:rPr lang="ru-RU" sz="2800" b="1" dirty="0">
                <a:solidFill>
                  <a:schemeClr val="accent3">
                    <a:lumMod val="50000"/>
                  </a:schemeClr>
                </a:solidFill>
                <a:latin typeface="+mn-lt"/>
              </a:rPr>
              <a:t>сукупність </a:t>
            </a:r>
            <a:r>
              <a:rPr lang="ru-RU" sz="2800" b="1" dirty="0" err="1">
                <a:solidFill>
                  <a:schemeClr val="accent3">
                    <a:lumMod val="50000"/>
                  </a:schemeClr>
                </a:solidFill>
                <a:latin typeface="+mn-lt"/>
              </a:rPr>
              <a:t>живих</a:t>
            </a:r>
            <a:r>
              <a:rPr lang="ru-RU" sz="2800" b="1" dirty="0">
                <a:solidFill>
                  <a:schemeClr val="accent3">
                    <a:lumMod val="50000"/>
                  </a:schemeClr>
                </a:solidFill>
                <a:latin typeface="+mn-lt"/>
              </a:rPr>
              <a:t> організмів, </a:t>
            </a:r>
            <a:r>
              <a:rPr lang="ru-RU" sz="2800" b="1" dirty="0" smtClean="0">
                <a:solidFill>
                  <a:schemeClr val="accent3">
                    <a:lumMod val="50000"/>
                  </a:schemeClr>
                </a:solidFill>
                <a:latin typeface="+mn-lt"/>
              </a:rPr>
              <a:t>які …</a:t>
            </a:r>
            <a:endParaRPr lang="ru-RU" altLang="ru-RU" sz="2800" b="1" dirty="0">
              <a:solidFill>
                <a:schemeClr val="accent3">
                  <a:lumMod val="50000"/>
                </a:schemeClr>
              </a:solidFill>
              <a:latin typeface="+mn-lt"/>
            </a:endParaRPr>
          </a:p>
        </p:txBody>
      </p:sp>
      <p:sp>
        <p:nvSpPr>
          <p:cNvPr id="23" name="Прямоугольник 11"/>
          <p:cNvSpPr>
            <a:spLocks noChangeArrowheads="1"/>
          </p:cNvSpPr>
          <p:nvPr/>
        </p:nvSpPr>
        <p:spPr bwMode="auto">
          <a:xfrm>
            <a:off x="1267494" y="1681214"/>
            <a:ext cx="8786494" cy="971651"/>
          </a:xfrm>
          <a:prstGeom prst="rect">
            <a:avLst/>
          </a:prstGeom>
          <a:ln/>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0"/>
              </a:spcBef>
              <a:buFontTx/>
              <a:buNone/>
              <a:defRPr/>
            </a:pPr>
            <a:r>
              <a:rPr lang="ru-RU" sz="2800" b="1" dirty="0" smtClean="0">
                <a:solidFill>
                  <a:schemeClr val="accent3">
                    <a:lumMod val="50000"/>
                  </a:schemeClr>
                </a:solidFill>
                <a:latin typeface="+mn-lt"/>
              </a:rPr>
              <a:t>пристосувалися </a:t>
            </a:r>
            <a:r>
              <a:rPr lang="ru-RU" sz="2800" b="1" dirty="0">
                <a:solidFill>
                  <a:schemeClr val="accent3">
                    <a:lumMod val="50000"/>
                  </a:schemeClr>
                </a:solidFill>
                <a:latin typeface="+mn-lt"/>
              </a:rPr>
              <a:t>до спільного життя в </a:t>
            </a:r>
            <a:r>
              <a:rPr lang="ru-RU" sz="2800" b="1" dirty="0" err="1">
                <a:solidFill>
                  <a:schemeClr val="accent3">
                    <a:lumMod val="50000"/>
                  </a:schemeClr>
                </a:solidFill>
                <a:latin typeface="+mn-lt"/>
              </a:rPr>
              <a:t>певному</a:t>
            </a:r>
            <a:r>
              <a:rPr lang="ru-RU" sz="2800" b="1" dirty="0">
                <a:solidFill>
                  <a:schemeClr val="accent3">
                    <a:lumMod val="50000"/>
                  </a:schemeClr>
                </a:solidFill>
                <a:latin typeface="+mn-lt"/>
              </a:rPr>
              <a:t> </a:t>
            </a:r>
            <a:r>
              <a:rPr lang="ru-RU" sz="2800" b="1" dirty="0" err="1">
                <a:solidFill>
                  <a:schemeClr val="accent3">
                    <a:lumMod val="50000"/>
                  </a:schemeClr>
                </a:solidFill>
                <a:latin typeface="+mn-lt"/>
              </a:rPr>
              <a:t>середовищі</a:t>
            </a:r>
            <a:r>
              <a:rPr lang="ru-RU" sz="2800" b="1" dirty="0">
                <a:solidFill>
                  <a:schemeClr val="accent3">
                    <a:lumMod val="50000"/>
                  </a:schemeClr>
                </a:solidFill>
                <a:latin typeface="+mn-lt"/>
              </a:rPr>
              <a:t> </a:t>
            </a:r>
            <a:r>
              <a:rPr lang="ru-RU" sz="2800" b="1" dirty="0" err="1" smtClean="0">
                <a:solidFill>
                  <a:schemeClr val="accent3">
                    <a:lumMod val="50000"/>
                  </a:schemeClr>
                </a:solidFill>
                <a:latin typeface="+mn-lt"/>
              </a:rPr>
              <a:t>існування</a:t>
            </a:r>
            <a:r>
              <a:rPr lang="ru-RU" sz="2800" b="1" dirty="0">
                <a:solidFill>
                  <a:schemeClr val="accent3">
                    <a:lumMod val="50000"/>
                  </a:schemeClr>
                </a:solidFill>
                <a:latin typeface="+mn-lt"/>
              </a:rPr>
              <a:t>. </a:t>
            </a:r>
            <a:endParaRPr lang="ru-RU" altLang="ru-RU" sz="2800" b="1" dirty="0">
              <a:solidFill>
                <a:schemeClr val="accent3">
                  <a:lumMod val="50000"/>
                </a:schemeClr>
              </a:solidFill>
              <a:latin typeface="+mn-lt"/>
            </a:endParaRPr>
          </a:p>
        </p:txBody>
      </p:sp>
    </p:spTree>
    <p:extLst>
      <p:ext uri="{BB962C8B-B14F-4D97-AF65-F5344CB8AC3E}">
        <p14:creationId xmlns:p14="http://schemas.microsoft.com/office/powerpoint/2010/main" val="3759624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out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out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out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out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out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1"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962250" y="477466"/>
            <a:ext cx="10153128" cy="602599"/>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smtClean="0">
                <a:solidFill>
                  <a:schemeClr val="bg1"/>
                </a:solidFill>
              </a:rPr>
              <a:t>Пригадайте</a:t>
            </a:r>
            <a:endParaRPr lang="uk-UA" sz="4000" b="1" dirty="0">
              <a:solidFill>
                <a:schemeClr val="bg1"/>
              </a:solidFill>
            </a:endParaRPr>
          </a:p>
        </p:txBody>
      </p:sp>
      <p:pic>
        <p:nvPicPr>
          <p:cNvPr id="9" name="Picture 2" descr="D:\Картинки до тестів\Людина\Вчителька біля дошк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6287" y="1269554"/>
            <a:ext cx="2705999" cy="3843287"/>
          </a:xfrm>
          <a:prstGeom prst="roundRect">
            <a:avLst/>
          </a:prstGeom>
          <a:noFill/>
          <a:ln w="38100">
            <a:solidFill>
              <a:schemeClr val="accent3">
                <a:lumMod val="75000"/>
              </a:schemeClr>
            </a:solidFill>
          </a:ln>
          <a:extLst>
            <a:ext uri="{909E8E84-426E-40DD-AFC4-6F175D3DCCD1}">
              <a14:hiddenFill xmlns:a14="http://schemas.microsoft.com/office/drawing/2010/main">
                <a:solidFill>
                  <a:srgbClr val="FFFFFF"/>
                </a:solidFill>
              </a14:hiddenFill>
            </a:ext>
          </a:extLst>
        </p:spPr>
      </p:pic>
      <p:sp>
        <p:nvSpPr>
          <p:cNvPr id="13" name="Скругленный прямоугольник 12"/>
          <p:cNvSpPr/>
          <p:nvPr/>
        </p:nvSpPr>
        <p:spPr>
          <a:xfrm>
            <a:off x="4006195" y="1210103"/>
            <a:ext cx="4144453" cy="92625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2400" b="1" dirty="0" err="1" smtClean="0"/>
              <a:t>Текучі</a:t>
            </a:r>
            <a:r>
              <a:rPr lang="ru-RU" sz="2400" b="1" dirty="0" smtClean="0"/>
              <a:t> – </a:t>
            </a:r>
            <a:r>
              <a:rPr lang="ru-RU" sz="2400" b="1" dirty="0" err="1" smtClean="0"/>
              <a:t>стоячі</a:t>
            </a:r>
            <a:r>
              <a:rPr lang="ru-RU" sz="2400" b="1" dirty="0" smtClean="0"/>
              <a:t>, </a:t>
            </a:r>
            <a:r>
              <a:rPr lang="ru-RU" sz="2400" b="1" dirty="0" err="1" smtClean="0"/>
              <a:t>солоні</a:t>
            </a:r>
            <a:r>
              <a:rPr lang="ru-RU" sz="2400" b="1" dirty="0" smtClean="0"/>
              <a:t> – </a:t>
            </a:r>
            <a:r>
              <a:rPr lang="ru-RU" sz="2400" b="1" dirty="0" err="1" smtClean="0"/>
              <a:t>прісні</a:t>
            </a:r>
            <a:r>
              <a:rPr lang="ru-RU" sz="2400" b="1" dirty="0" smtClean="0"/>
              <a:t>, </a:t>
            </a:r>
            <a:r>
              <a:rPr lang="ru-RU" sz="2400" b="1" dirty="0" err="1" smtClean="0"/>
              <a:t>природні</a:t>
            </a:r>
            <a:r>
              <a:rPr lang="ru-RU" sz="2400" b="1" dirty="0" smtClean="0"/>
              <a:t> – </a:t>
            </a:r>
            <a:r>
              <a:rPr lang="ru-RU" sz="2400" b="1" dirty="0" err="1" smtClean="0"/>
              <a:t>штучні</a:t>
            </a:r>
            <a:r>
              <a:rPr lang="ru-RU" sz="2400" b="1" dirty="0" smtClean="0"/>
              <a:t>.</a:t>
            </a:r>
            <a:endParaRPr lang="ru-RU" sz="2400" b="1" dirty="0">
              <a:solidFill>
                <a:schemeClr val="bg1"/>
              </a:solidFill>
            </a:endParaRPr>
          </a:p>
        </p:txBody>
      </p:sp>
      <p:sp>
        <p:nvSpPr>
          <p:cNvPr id="11" name="Скругленный прямоугольник 10"/>
          <p:cNvSpPr/>
          <p:nvPr/>
        </p:nvSpPr>
        <p:spPr>
          <a:xfrm>
            <a:off x="962250" y="5229994"/>
            <a:ext cx="7501681" cy="1069001"/>
          </a:xfrm>
          <a:prstGeom prst="round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lvl="0" algn="ctr" defTabSz="914400">
              <a:spcBef>
                <a:spcPct val="0"/>
              </a:spcBef>
              <a:defRPr/>
            </a:pPr>
            <a:r>
              <a:rPr lang="ru-RU" sz="2800" b="1" dirty="0" smtClean="0">
                <a:solidFill>
                  <a:schemeClr val="accent3">
                    <a:lumMod val="75000"/>
                  </a:schemeClr>
                </a:solidFill>
              </a:rPr>
              <a:t>Сьогодні на уроці ви дізнаєтеся, </a:t>
            </a:r>
            <a:r>
              <a:rPr lang="uk-UA" sz="2800" b="1" dirty="0" smtClean="0">
                <a:solidFill>
                  <a:schemeClr val="accent3">
                    <a:lumMod val="75000"/>
                  </a:schemeClr>
                </a:solidFill>
              </a:rPr>
              <a:t>яке </a:t>
            </a:r>
            <a:r>
              <a:rPr lang="uk-UA" sz="2800" b="1" dirty="0">
                <a:solidFill>
                  <a:schemeClr val="accent3">
                    <a:lumMod val="75000"/>
                  </a:schemeClr>
                </a:solidFill>
              </a:rPr>
              <a:t>значення в житті людини мають </a:t>
            </a:r>
            <a:r>
              <a:rPr lang="uk-UA" sz="2800" b="1" dirty="0" smtClean="0">
                <a:solidFill>
                  <a:schemeClr val="accent3">
                    <a:lumMod val="75000"/>
                  </a:schemeClr>
                </a:solidFill>
              </a:rPr>
              <a:t>рослини</a:t>
            </a:r>
            <a:r>
              <a:rPr lang="uk-UA" sz="2800" b="1" dirty="0" smtClean="0">
                <a:solidFill>
                  <a:schemeClr val="accent3">
                    <a:lumMod val="75000"/>
                  </a:schemeClr>
                </a:solidFill>
                <a:ea typeface="Cambria" pitchFamily="18" charset="0"/>
              </a:rPr>
              <a:t>.</a:t>
            </a:r>
            <a:endParaRPr lang="ru-RU" sz="3600" b="1" dirty="0">
              <a:solidFill>
                <a:schemeClr val="accent3">
                  <a:lumMod val="75000"/>
                </a:schemeClr>
              </a:solidFill>
              <a:ea typeface="Cambria" pitchFamily="18" charset="0"/>
            </a:endParaRPr>
          </a:p>
        </p:txBody>
      </p:sp>
      <p:sp>
        <p:nvSpPr>
          <p:cNvPr id="15" name="Прямоугольник 1"/>
          <p:cNvSpPr>
            <a:spLocks noChangeArrowheads="1"/>
          </p:cNvSpPr>
          <p:nvPr/>
        </p:nvSpPr>
        <p:spPr bwMode="auto">
          <a:xfrm>
            <a:off x="962250" y="1197545"/>
            <a:ext cx="2984075" cy="938811"/>
          </a:xfrm>
          <a:prstGeom prst="roundRect">
            <a:avLst/>
          </a:prstGeom>
          <a:ln>
            <a:headEnd/>
            <a:tailEnd/>
          </a:ln>
        </p:spPr>
        <p:style>
          <a:lnRef idx="3">
            <a:schemeClr val="lt1"/>
          </a:lnRef>
          <a:fillRef idx="1">
            <a:schemeClr val="accent5"/>
          </a:fillRef>
          <a:effectRef idx="1">
            <a:schemeClr val="accent5"/>
          </a:effectRef>
          <a:fontRef idx="minor">
            <a:schemeClr val="lt1"/>
          </a:fontRef>
        </p:style>
        <p:txBody>
          <a:bodyPr wrap="square" lIns="108814" tIns="54407" rIns="108814" bIns="54407">
            <a:spAutoFit/>
          </a:bodyPr>
          <a:lstStyle/>
          <a:p>
            <a:pPr algn="ctr"/>
            <a:r>
              <a:rPr lang="uk-UA" altLang="ru-RU" sz="2400" b="1" dirty="0" smtClean="0"/>
              <a:t>Які види водойм розрізняють?</a:t>
            </a:r>
            <a:endParaRPr lang="ru-RU" altLang="ru-RU" sz="2400" b="1" dirty="0">
              <a:solidFill>
                <a:schemeClr val="bg1"/>
              </a:solidFill>
            </a:endParaRPr>
          </a:p>
        </p:txBody>
      </p:sp>
      <p:sp>
        <p:nvSpPr>
          <p:cNvPr id="18" name="Прямоугольник 1"/>
          <p:cNvSpPr>
            <a:spLocks noChangeArrowheads="1"/>
          </p:cNvSpPr>
          <p:nvPr/>
        </p:nvSpPr>
        <p:spPr bwMode="auto">
          <a:xfrm>
            <a:off x="1377010" y="4238686"/>
            <a:ext cx="5989514" cy="938811"/>
          </a:xfrm>
          <a:prstGeom prst="roundRect">
            <a:avLst/>
          </a:prstGeom>
          <a:solidFill>
            <a:schemeClr val="accent6">
              <a:lumMod val="75000"/>
            </a:schemeClr>
          </a:solidFill>
          <a:ln>
            <a:headEnd/>
            <a:tailEnd/>
          </a:ln>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algn="ctr"/>
            <a:r>
              <a:rPr lang="ru-RU" sz="2400" b="1" dirty="0" smtClean="0"/>
              <a:t>Що </a:t>
            </a:r>
            <a:r>
              <a:rPr lang="ru-RU" sz="2400" b="1" dirty="0"/>
              <a:t>таке «</a:t>
            </a:r>
            <a:r>
              <a:rPr lang="ru-RU" sz="2400" b="1" dirty="0" err="1"/>
              <a:t>середовище</a:t>
            </a:r>
            <a:r>
              <a:rPr lang="ru-RU" sz="2400" b="1" dirty="0"/>
              <a:t> </a:t>
            </a:r>
            <a:r>
              <a:rPr lang="ru-RU" sz="2400" b="1" dirty="0" err="1"/>
              <a:t>існування</a:t>
            </a:r>
            <a:r>
              <a:rPr lang="ru-RU" sz="2400" b="1" dirty="0"/>
              <a:t>». Яким буває </a:t>
            </a:r>
            <a:r>
              <a:rPr lang="ru-RU" sz="2400" b="1" dirty="0" err="1"/>
              <a:t>навколишнє</a:t>
            </a:r>
            <a:r>
              <a:rPr lang="ru-RU" sz="2400" b="1" dirty="0"/>
              <a:t> </a:t>
            </a:r>
            <a:r>
              <a:rPr lang="ru-RU" sz="2400" b="1" dirty="0" err="1"/>
              <a:t>середовище</a:t>
            </a:r>
            <a:r>
              <a:rPr lang="ru-RU" sz="2400" b="1" dirty="0"/>
              <a:t> рослин?</a:t>
            </a:r>
            <a:endParaRPr lang="ru-RU" altLang="ru-RU" sz="2400" b="1" dirty="0">
              <a:solidFill>
                <a:schemeClr val="bg1"/>
              </a:solidFill>
            </a:endParaRPr>
          </a:p>
        </p:txBody>
      </p:sp>
      <p:pic>
        <p:nvPicPr>
          <p:cNvPr id="10" name="Picture 2" descr="D:\Изображения\Земля - наша планета\Природні угрупування\1_125867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70" b="982"/>
          <a:stretch/>
        </p:blipFill>
        <p:spPr bwMode="auto">
          <a:xfrm>
            <a:off x="5012290" y="2203893"/>
            <a:ext cx="2132261" cy="1927303"/>
          </a:xfrm>
          <a:prstGeom prst="round2Same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2" name="Picture 3" descr="D:\Изображения\Земля - наша планета\Природні угрупування\Без названия (2).jpg"/>
          <p:cNvPicPr>
            <a:picLocks noChangeAspect="1" noChangeArrowheads="1"/>
          </p:cNvPicPr>
          <p:nvPr/>
        </p:nvPicPr>
        <p:blipFill rotWithShape="1">
          <a:blip r:embed="rId4">
            <a:extLst>
              <a:ext uri="{28A0092B-C50C-407E-A947-70E740481C1C}">
                <a14:useLocalDpi xmlns:a14="http://schemas.microsoft.com/office/drawing/2010/main" val="0"/>
              </a:ext>
            </a:extLst>
          </a:blip>
          <a:srcRect t="5383" b="4322"/>
          <a:stretch/>
        </p:blipFill>
        <p:spPr bwMode="auto">
          <a:xfrm>
            <a:off x="1377010" y="2237091"/>
            <a:ext cx="2074451" cy="1967568"/>
          </a:xfrm>
          <a:prstGeom prst="round2Same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9816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053414" y="494643"/>
            <a:ext cx="10070586" cy="70290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Значення рослин для природи</a:t>
            </a:r>
            <a:endParaRPr lang="ru-RU" sz="4000" b="1" dirty="0">
              <a:solidFill>
                <a:schemeClr val="bg1"/>
              </a:solidFill>
              <a:cs typeface="Times New Roman"/>
            </a:endParaRPr>
          </a:p>
        </p:txBody>
      </p:sp>
      <p:sp>
        <p:nvSpPr>
          <p:cNvPr id="8" name="Прямоугольник 4">
            <a:extLst>
              <a:ext uri="{FF2B5EF4-FFF2-40B4-BE49-F238E27FC236}">
                <a16:creationId xmlns:a16="http://schemas.microsoft.com/office/drawing/2014/main" xmlns="" id="{41300D0C-EC34-4515-9E3A-6F0DC297E5C1}"/>
              </a:ext>
            </a:extLst>
          </p:cNvPr>
          <p:cNvSpPr/>
          <p:nvPr/>
        </p:nvSpPr>
        <p:spPr>
          <a:xfrm>
            <a:off x="0" y="5728654"/>
            <a:ext cx="1053414" cy="113093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87</a:t>
            </a:r>
            <a:endParaRPr lang="ru-RU" sz="2800" b="1" dirty="0">
              <a:solidFill>
                <a:schemeClr val="bg1"/>
              </a:solidFill>
            </a:endParaRPr>
          </a:p>
        </p:txBody>
      </p:sp>
      <p:sp>
        <p:nvSpPr>
          <p:cNvPr id="2" name="Прямоугольник 1"/>
          <p:cNvSpPr/>
          <p:nvPr/>
        </p:nvSpPr>
        <p:spPr>
          <a:xfrm>
            <a:off x="1053415" y="1341562"/>
            <a:ext cx="10070586"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2800" b="1" dirty="0">
                <a:solidFill>
                  <a:schemeClr val="accent3">
                    <a:lumMod val="50000"/>
                  </a:schemeClr>
                </a:solidFill>
              </a:rPr>
              <a:t>Значення рослин </a:t>
            </a:r>
            <a:r>
              <a:rPr lang="ru-RU" sz="2800" b="1" dirty="0" err="1">
                <a:solidFill>
                  <a:schemeClr val="accent3">
                    <a:lumMod val="50000"/>
                  </a:schemeClr>
                </a:solidFill>
              </a:rPr>
              <a:t>неймовірно</a:t>
            </a:r>
            <a:r>
              <a:rPr lang="ru-RU" sz="2800" b="1" dirty="0">
                <a:solidFill>
                  <a:schemeClr val="accent3">
                    <a:lumMod val="50000"/>
                  </a:schemeClr>
                </a:solidFill>
              </a:rPr>
              <a:t> </a:t>
            </a:r>
            <a:r>
              <a:rPr lang="ru-RU" sz="2800" b="1" dirty="0" err="1">
                <a:solidFill>
                  <a:schemeClr val="accent3">
                    <a:lumMod val="50000"/>
                  </a:schemeClr>
                </a:solidFill>
              </a:rPr>
              <a:t>важливе</a:t>
            </a:r>
            <a:r>
              <a:rPr lang="ru-RU" sz="2800" b="1" dirty="0">
                <a:solidFill>
                  <a:schemeClr val="accent3">
                    <a:lumMod val="50000"/>
                  </a:schemeClr>
                </a:solidFill>
              </a:rPr>
              <a:t>. Вони </a:t>
            </a:r>
            <a:r>
              <a:rPr lang="ru-RU" sz="2800" b="1" dirty="0" err="1">
                <a:solidFill>
                  <a:schemeClr val="accent3">
                    <a:lumMod val="50000"/>
                  </a:schemeClr>
                </a:solidFill>
              </a:rPr>
              <a:t>створюють</a:t>
            </a:r>
            <a:r>
              <a:rPr lang="ru-RU" sz="2800" b="1" dirty="0">
                <a:solidFill>
                  <a:schemeClr val="accent3">
                    <a:lumMod val="50000"/>
                  </a:schemeClr>
                </a:solidFill>
              </a:rPr>
              <a:t> </a:t>
            </a:r>
            <a:r>
              <a:rPr lang="ru-RU" sz="2800" b="1" dirty="0" err="1">
                <a:solidFill>
                  <a:schemeClr val="accent3">
                    <a:lumMod val="50000"/>
                  </a:schemeClr>
                </a:solidFill>
              </a:rPr>
              <a:t>середовище</a:t>
            </a:r>
            <a:r>
              <a:rPr lang="ru-RU" sz="2800" b="1" dirty="0">
                <a:solidFill>
                  <a:schemeClr val="accent3">
                    <a:lumMod val="50000"/>
                  </a:schemeClr>
                </a:solidFill>
              </a:rPr>
              <a:t> </a:t>
            </a:r>
            <a:r>
              <a:rPr lang="ru-RU" sz="2800" b="1" dirty="0" err="1">
                <a:solidFill>
                  <a:schemeClr val="accent3">
                    <a:lumMod val="50000"/>
                  </a:schemeClr>
                </a:solidFill>
              </a:rPr>
              <a:t>існування</a:t>
            </a:r>
            <a:r>
              <a:rPr lang="ru-RU" sz="2800" b="1" dirty="0">
                <a:solidFill>
                  <a:schemeClr val="accent3">
                    <a:lumMod val="50000"/>
                  </a:schemeClr>
                </a:solidFill>
              </a:rPr>
              <a:t> для всіх інших </a:t>
            </a:r>
            <a:r>
              <a:rPr lang="ru-RU" sz="2800" b="1" dirty="0" err="1">
                <a:solidFill>
                  <a:schemeClr val="accent3">
                    <a:lumMod val="50000"/>
                  </a:schemeClr>
                </a:solidFill>
              </a:rPr>
              <a:t>живих</a:t>
            </a:r>
            <a:r>
              <a:rPr lang="ru-RU" sz="2800" b="1" dirty="0">
                <a:solidFill>
                  <a:schemeClr val="accent3">
                    <a:lumMod val="50000"/>
                  </a:schemeClr>
                </a:solidFill>
              </a:rPr>
              <a:t> організмів, </a:t>
            </a:r>
            <a:r>
              <a:rPr lang="ru-RU" sz="2800" b="1" dirty="0" err="1">
                <a:solidFill>
                  <a:schemeClr val="accent3">
                    <a:lumMod val="50000"/>
                  </a:schemeClr>
                </a:solidFill>
              </a:rPr>
              <a:t>забезпечуючи</a:t>
            </a:r>
            <a:r>
              <a:rPr lang="ru-RU" sz="2800" b="1" dirty="0">
                <a:solidFill>
                  <a:schemeClr val="accent3">
                    <a:lumMod val="50000"/>
                  </a:schemeClr>
                </a:solidFill>
              </a:rPr>
              <a:t> їхнє </a:t>
            </a:r>
            <a:r>
              <a:rPr lang="ru-RU" sz="2800" b="1" dirty="0" err="1">
                <a:solidFill>
                  <a:schemeClr val="accent3">
                    <a:lumMod val="50000"/>
                  </a:schemeClr>
                </a:solidFill>
              </a:rPr>
              <a:t>живлення</a:t>
            </a:r>
            <a:r>
              <a:rPr lang="ru-RU" sz="2800" b="1" dirty="0">
                <a:solidFill>
                  <a:schemeClr val="accent3">
                    <a:lumMod val="50000"/>
                  </a:schemeClr>
                </a:solidFill>
              </a:rPr>
              <a:t>. </a:t>
            </a:r>
          </a:p>
        </p:txBody>
      </p:sp>
      <p:sp>
        <p:nvSpPr>
          <p:cNvPr id="12" name="Прямоугольник 11"/>
          <p:cNvSpPr/>
          <p:nvPr/>
        </p:nvSpPr>
        <p:spPr>
          <a:xfrm>
            <a:off x="4147815" y="2770468"/>
            <a:ext cx="3960440" cy="95410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uk-UA" sz="2800" b="1" dirty="0">
                <a:solidFill>
                  <a:schemeClr val="bg1"/>
                </a:solidFill>
              </a:rPr>
              <a:t>Що виділяють рослини в повітря?</a:t>
            </a:r>
            <a:endParaRPr lang="ru-RU" sz="2800" b="1" dirty="0">
              <a:solidFill>
                <a:schemeClr val="bg1"/>
              </a:solidFill>
            </a:endParaRPr>
          </a:p>
        </p:txBody>
      </p:sp>
      <p:pic>
        <p:nvPicPr>
          <p:cNvPr id="10"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9090" t="1148" r="14770" b="4299"/>
          <a:stretch/>
        </p:blipFill>
        <p:spPr bwMode="auto">
          <a:xfrm>
            <a:off x="7964239" y="2345246"/>
            <a:ext cx="3688246" cy="3389957"/>
          </a:xfrm>
          <a:prstGeom prst="ellipse">
            <a:avLst/>
          </a:prstGeom>
          <a:ln w="381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5" name="Picture 2" descr="ÐÐ°ÑÑÐ¸Ð½ÐºÐ¸ Ð¿Ð¾ Ð·Ð°Ð¿ÑÐ¾ÑÑ Ð¿ÑÐ¸ÑÐ¾Ð´Ð° Ð½Ð°Ð²ÐºÐ¾Ð»Ð¾ Ð½Ð°Ñ ÐºÐ°ÑÑÐ¸Ð½Ðº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47" y="2756867"/>
            <a:ext cx="3445522" cy="3193507"/>
          </a:xfrm>
          <a:prstGeom prst="ellipse">
            <a:avLst/>
          </a:prstGeom>
          <a:ln w="38100" cap="rnd">
            <a:solidFill>
              <a:schemeClr val="bg1"/>
            </a:solidFill>
          </a:ln>
          <a:effectLst/>
          <a:extLst>
            <a:ext uri="{909E8E84-426E-40DD-AFC4-6F175D3DCCD1}">
              <a14:hiddenFill xmlns:a14="http://schemas.microsoft.com/office/drawing/2010/main">
                <a:solidFill>
                  <a:srgbClr val="FFFFFF"/>
                </a:solidFill>
              </a14:hiddenFill>
            </a:ext>
          </a:extLst>
        </p:spPr>
      </p:pic>
      <p:sp>
        <p:nvSpPr>
          <p:cNvPr id="14" name="Прямоугольник с двумя скругленными противолежащими углами 13"/>
          <p:cNvSpPr/>
          <p:nvPr/>
        </p:nvSpPr>
        <p:spPr>
          <a:xfrm>
            <a:off x="3985797" y="3723903"/>
            <a:ext cx="4284476" cy="2505197"/>
          </a:xfrm>
          <a:prstGeom prst="round2DiagRect">
            <a:avLst/>
          </a:prstGeom>
        </p:spPr>
        <p:style>
          <a:lnRef idx="3">
            <a:schemeClr val="lt1"/>
          </a:lnRef>
          <a:fillRef idx="1">
            <a:schemeClr val="accent1"/>
          </a:fillRef>
          <a:effectRef idx="1">
            <a:schemeClr val="accent1"/>
          </a:effectRef>
          <a:fontRef idx="minor">
            <a:schemeClr val="lt1"/>
          </a:fontRef>
        </p:style>
        <p:txBody>
          <a:bodyPr wrap="square" lIns="108814" tIns="54407" rIns="108814" bIns="54407">
            <a:spAutoFit/>
          </a:bodyPr>
          <a:lstStyle/>
          <a:p>
            <a:pPr algn="ctr"/>
            <a:r>
              <a:rPr lang="uk-UA" sz="2800" b="1" dirty="0">
                <a:solidFill>
                  <a:schemeClr val="bg1"/>
                </a:solidFill>
              </a:rPr>
              <a:t>1. </a:t>
            </a:r>
            <a:r>
              <a:rPr lang="ru-RU" sz="2800" b="1" dirty="0"/>
              <a:t>Завдяки </a:t>
            </a:r>
            <a:r>
              <a:rPr lang="ru-RU" sz="2800" b="1" dirty="0" err="1"/>
              <a:t>рослинам</a:t>
            </a:r>
            <a:r>
              <a:rPr lang="ru-RU" sz="2800" b="1" dirty="0"/>
              <a:t> у </a:t>
            </a:r>
            <a:r>
              <a:rPr lang="ru-RU" sz="2800" b="1" dirty="0" err="1"/>
              <a:t>повітрі</a:t>
            </a:r>
            <a:r>
              <a:rPr lang="ru-RU" sz="2800" b="1" dirty="0"/>
              <a:t> </a:t>
            </a:r>
            <a:r>
              <a:rPr lang="ru-RU" sz="2800" b="1" dirty="0" err="1"/>
              <a:t>міститься</a:t>
            </a:r>
            <a:r>
              <a:rPr lang="ru-RU" sz="2800" b="1" dirty="0"/>
              <a:t> </a:t>
            </a:r>
            <a:r>
              <a:rPr lang="ru-RU" sz="2800" b="1" dirty="0" err="1" smtClean="0"/>
              <a:t>кисень</a:t>
            </a:r>
            <a:r>
              <a:rPr lang="ru-RU" sz="2800" b="1" dirty="0" smtClean="0"/>
              <a:t>, </a:t>
            </a:r>
            <a:r>
              <a:rPr lang="uk-UA" sz="2800" b="1" dirty="0" smtClean="0">
                <a:solidFill>
                  <a:schemeClr val="bg1"/>
                </a:solidFill>
              </a:rPr>
              <a:t>необхідний </a:t>
            </a:r>
            <a:r>
              <a:rPr lang="uk-UA" sz="2800" b="1" dirty="0">
                <a:solidFill>
                  <a:schemeClr val="bg1"/>
                </a:solidFill>
              </a:rPr>
              <a:t>для </a:t>
            </a:r>
            <a:r>
              <a:rPr lang="uk-UA" sz="2800" b="1" dirty="0" smtClean="0">
                <a:solidFill>
                  <a:schemeClr val="bg1"/>
                </a:solidFill>
              </a:rPr>
              <a:t>дихання всім живим організмам</a:t>
            </a:r>
            <a:endParaRPr lang="ru-RU" sz="2800" b="1" dirty="0">
              <a:solidFill>
                <a:schemeClr val="bg1"/>
              </a:solidFill>
            </a:endParaRPr>
          </a:p>
        </p:txBody>
      </p:sp>
    </p:spTree>
    <p:extLst>
      <p:ext uri="{BB962C8B-B14F-4D97-AF65-F5344CB8AC3E}">
        <p14:creationId xmlns:p14="http://schemas.microsoft.com/office/powerpoint/2010/main" val="18440407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75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с двумя скругленными противолежащими углами 13"/>
          <p:cNvSpPr/>
          <p:nvPr/>
        </p:nvSpPr>
        <p:spPr>
          <a:xfrm>
            <a:off x="1699543" y="1267327"/>
            <a:ext cx="8928991" cy="1551744"/>
          </a:xfrm>
          <a:prstGeom prst="round2DiagRect">
            <a:avLst/>
          </a:prstGeom>
        </p:spPr>
        <p:style>
          <a:lnRef idx="3">
            <a:schemeClr val="lt1"/>
          </a:lnRef>
          <a:fillRef idx="1">
            <a:schemeClr val="accent4"/>
          </a:fillRef>
          <a:effectRef idx="1">
            <a:schemeClr val="accent4"/>
          </a:effectRef>
          <a:fontRef idx="minor">
            <a:schemeClr val="lt1"/>
          </a:fontRef>
        </p:style>
        <p:txBody>
          <a:bodyPr wrap="square" lIns="108814" tIns="54407" rIns="108814" bIns="54407">
            <a:spAutoFit/>
          </a:bodyPr>
          <a:lstStyle/>
          <a:p>
            <a:pPr algn="ctr"/>
            <a:r>
              <a:rPr lang="uk-UA" sz="2800" b="1" dirty="0" smtClean="0">
                <a:solidFill>
                  <a:schemeClr val="bg1"/>
                </a:solidFill>
              </a:rPr>
              <a:t>2. </a:t>
            </a:r>
            <a:r>
              <a:rPr lang="ru-RU" sz="2800" b="1" dirty="0"/>
              <a:t>Рослини </a:t>
            </a:r>
            <a:r>
              <a:rPr lang="ru-RU" sz="2800" b="1" dirty="0" err="1"/>
              <a:t>очищують</a:t>
            </a:r>
            <a:r>
              <a:rPr lang="ru-RU" sz="2800" b="1" dirty="0"/>
              <a:t> повітря від </a:t>
            </a:r>
            <a:r>
              <a:rPr lang="ru-RU" sz="2800" b="1" dirty="0" err="1"/>
              <a:t>забруднення</a:t>
            </a:r>
            <a:r>
              <a:rPr lang="ru-RU" sz="2800" b="1" dirty="0"/>
              <a:t>. </a:t>
            </a:r>
            <a:r>
              <a:rPr lang="ru-RU" sz="2800" b="1" dirty="0" smtClean="0"/>
              <a:t>Наприклад</a:t>
            </a:r>
            <a:r>
              <a:rPr lang="ru-RU" sz="2800" b="1" dirty="0"/>
              <a:t>: у </a:t>
            </a:r>
            <a:r>
              <a:rPr lang="ru-RU" sz="2800" b="1" dirty="0" err="1"/>
              <a:t>містах</a:t>
            </a:r>
            <a:r>
              <a:rPr lang="ru-RU" sz="2800" b="1" dirty="0"/>
              <a:t> </a:t>
            </a:r>
            <a:r>
              <a:rPr lang="ru-RU" sz="2800" b="1" dirty="0" err="1"/>
              <a:t>шкідливих</a:t>
            </a:r>
            <a:r>
              <a:rPr lang="ru-RU" sz="2800" b="1" dirty="0"/>
              <a:t> </a:t>
            </a:r>
            <a:r>
              <a:rPr lang="ru-RU" sz="2800" b="1" dirty="0" err="1"/>
              <a:t>речовин</a:t>
            </a:r>
            <a:r>
              <a:rPr lang="ru-RU" sz="2800" b="1" dirty="0"/>
              <a:t> у </a:t>
            </a:r>
            <a:r>
              <a:rPr lang="ru-RU" sz="2800" b="1" dirty="0" err="1"/>
              <a:t>повітрі</a:t>
            </a:r>
            <a:r>
              <a:rPr lang="ru-RU" sz="2800" b="1" dirty="0"/>
              <a:t> </a:t>
            </a:r>
            <a:r>
              <a:rPr lang="ru-RU" sz="2800" b="1" dirty="0" smtClean="0"/>
              <a:t>вдесятеро </a:t>
            </a:r>
            <a:r>
              <a:rPr lang="ru-RU" sz="2800" b="1" dirty="0"/>
              <a:t>більше, </a:t>
            </a:r>
            <a:r>
              <a:rPr lang="ru-RU" sz="2800" b="1" dirty="0" err="1"/>
              <a:t>ніж</a:t>
            </a:r>
            <a:r>
              <a:rPr lang="ru-RU" sz="2800" b="1" dirty="0"/>
              <a:t> у лісі. </a:t>
            </a:r>
            <a:endParaRPr lang="ru-RU" sz="2800" b="1" dirty="0">
              <a:solidFill>
                <a:schemeClr val="bg1"/>
              </a:solidFill>
            </a:endParaRPr>
          </a:p>
        </p:txBody>
      </p:sp>
      <p:sp>
        <p:nvSpPr>
          <p:cNvPr id="11" name="Прямоугольник 10"/>
          <p:cNvSpPr/>
          <p:nvPr/>
        </p:nvSpPr>
        <p:spPr>
          <a:xfrm>
            <a:off x="1053414" y="494643"/>
            <a:ext cx="10070586" cy="70290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Значення рослин для природи і людей</a:t>
            </a:r>
            <a:endParaRPr lang="ru-RU" sz="4000" b="1" dirty="0">
              <a:solidFill>
                <a:schemeClr val="bg1"/>
              </a:solidFill>
              <a:cs typeface="Times New Roman"/>
            </a:endParaRPr>
          </a:p>
        </p:txBody>
      </p:sp>
      <p:sp>
        <p:nvSpPr>
          <p:cNvPr id="8" name="Прямоугольник 4">
            <a:extLst>
              <a:ext uri="{FF2B5EF4-FFF2-40B4-BE49-F238E27FC236}">
                <a16:creationId xmlns:a16="http://schemas.microsoft.com/office/drawing/2014/main" xmlns="" id="{41300D0C-EC34-4515-9E3A-6F0DC297E5C1}"/>
              </a:ext>
            </a:extLst>
          </p:cNvPr>
          <p:cNvSpPr/>
          <p:nvPr/>
        </p:nvSpPr>
        <p:spPr>
          <a:xfrm>
            <a:off x="0" y="5728654"/>
            <a:ext cx="1053414" cy="113093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87</a:t>
            </a:r>
            <a:endParaRPr lang="ru-RU" sz="2800" b="1" dirty="0">
              <a:solidFill>
                <a:schemeClr val="bg1"/>
              </a:solidFill>
            </a:endParaRPr>
          </a:p>
        </p:txBody>
      </p:sp>
      <p:pic>
        <p:nvPicPr>
          <p:cNvPr id="9" name="Picture 2" descr="ÐÐ°ÑÑÐ¸Ð½ÐºÐ¸ Ð¿Ð¾ Ð·Ð°Ð¿ÑÐ¾ÑÑ Ð¿ÑÐ¸ÑÐ¾Ð´Ð° Ð½Ð°Ð²ÐºÐ¾Ð»Ð¾ Ð½Ð°Ñ ÐºÐ°ÑÑÐ¸Ð½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447" y="2756867"/>
            <a:ext cx="3445522" cy="3193507"/>
          </a:xfrm>
          <a:prstGeom prst="ellipse">
            <a:avLst/>
          </a:prstGeom>
          <a:ln w="38100" cap="rnd">
            <a:solidFill>
              <a:schemeClr val="bg1"/>
            </a:solidFill>
          </a:ln>
          <a:effectLst/>
          <a:extLst>
            <a:ext uri="{909E8E84-426E-40DD-AFC4-6F175D3DCCD1}">
              <a14:hiddenFill xmlns:a14="http://schemas.microsoft.com/office/drawing/2010/main">
                <a:solidFill>
                  <a:srgbClr val="FFFFFF"/>
                </a:solidFill>
              </a14:hiddenFill>
            </a:ext>
          </a:extLst>
        </p:spPr>
      </p:pic>
      <p:pic>
        <p:nvPicPr>
          <p:cNvPr id="13" name="Picture 2"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111" y="2819071"/>
            <a:ext cx="4032448" cy="3343470"/>
          </a:xfrm>
          <a:prstGeom prst="ellipse">
            <a:avLst/>
          </a:prstGeom>
          <a:ln w="38100" cap="rnd">
            <a:solidFill>
              <a:schemeClr val="bg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034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10033</TotalTime>
  <Words>793</Words>
  <Application>Microsoft Office PowerPoint</Application>
  <PresentationFormat>Произвольный</PresentationFormat>
  <Paragraphs>150</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Презентация PowerPoint</vt:lpstr>
      <vt:lpstr>Презентация PowerPoint</vt:lpstr>
      <vt:lpstr>Презентация PowerPoint</vt:lpstr>
      <vt:lpstr>Вправа «Мікрофон»</vt:lpstr>
      <vt:lpstr>Вправа «Мікрофон»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Esmiralda Ivanova</dc:creator>
  <cp:lastModifiedBy>Esmiralda Ivanova</cp:lastModifiedBy>
  <cp:revision>757</cp:revision>
  <dcterms:created xsi:type="dcterms:W3CDTF">2025-08-27T14:01:18Z</dcterms:created>
  <dcterms:modified xsi:type="dcterms:W3CDTF">2026-02-02T10:59:58Z</dcterms:modified>
</cp:coreProperties>
</file>