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0"/>
  </p:notesMasterIdLst>
  <p:sldIdLst>
    <p:sldId id="257" r:id="rId2"/>
    <p:sldId id="769" r:id="rId3"/>
    <p:sldId id="680" r:id="rId4"/>
    <p:sldId id="805" r:id="rId5"/>
    <p:sldId id="809" r:id="rId6"/>
    <p:sldId id="726" r:id="rId7"/>
    <p:sldId id="772" r:id="rId8"/>
    <p:sldId id="815" r:id="rId9"/>
    <p:sldId id="826" r:id="rId10"/>
    <p:sldId id="827" r:id="rId11"/>
    <p:sldId id="828" r:id="rId12"/>
    <p:sldId id="831" r:id="rId13"/>
    <p:sldId id="832" r:id="rId14"/>
    <p:sldId id="834" r:id="rId15"/>
    <p:sldId id="829" r:id="rId16"/>
    <p:sldId id="833" r:id="rId17"/>
    <p:sldId id="744" r:id="rId18"/>
    <p:sldId id="770" r:id="rId19"/>
  </p:sldIdLst>
  <p:sldSz cx="12184063" cy="6859588"/>
  <p:notesSz cx="6858000" cy="9144000"/>
  <p:defaultTextStyle>
    <a:defPPr>
      <a:defRPr lang="ru-RU"/>
    </a:defPPr>
    <a:lvl1pPr marL="0" algn="l" defTabSz="1042873" rtl="0" eaLnBrk="1" latinLnBrk="0" hangingPunct="1">
      <a:defRPr sz="2100" kern="1200">
        <a:solidFill>
          <a:schemeClr val="tx1"/>
        </a:solidFill>
        <a:latin typeface="+mn-lt"/>
        <a:ea typeface="+mn-ea"/>
        <a:cs typeface="+mn-cs"/>
      </a:defRPr>
    </a:lvl1pPr>
    <a:lvl2pPr marL="521437" algn="l" defTabSz="1042873" rtl="0" eaLnBrk="1" latinLnBrk="0" hangingPunct="1">
      <a:defRPr sz="2100" kern="1200">
        <a:solidFill>
          <a:schemeClr val="tx1"/>
        </a:solidFill>
        <a:latin typeface="+mn-lt"/>
        <a:ea typeface="+mn-ea"/>
        <a:cs typeface="+mn-cs"/>
      </a:defRPr>
    </a:lvl2pPr>
    <a:lvl3pPr marL="1042873" algn="l" defTabSz="1042873" rtl="0" eaLnBrk="1" latinLnBrk="0" hangingPunct="1">
      <a:defRPr sz="2100" kern="1200">
        <a:solidFill>
          <a:schemeClr val="tx1"/>
        </a:solidFill>
        <a:latin typeface="+mn-lt"/>
        <a:ea typeface="+mn-ea"/>
        <a:cs typeface="+mn-cs"/>
      </a:defRPr>
    </a:lvl3pPr>
    <a:lvl4pPr marL="1564310" algn="l" defTabSz="1042873" rtl="0" eaLnBrk="1" latinLnBrk="0" hangingPunct="1">
      <a:defRPr sz="2100" kern="1200">
        <a:solidFill>
          <a:schemeClr val="tx1"/>
        </a:solidFill>
        <a:latin typeface="+mn-lt"/>
        <a:ea typeface="+mn-ea"/>
        <a:cs typeface="+mn-cs"/>
      </a:defRPr>
    </a:lvl4pPr>
    <a:lvl5pPr marL="2085746" algn="l" defTabSz="1042873" rtl="0" eaLnBrk="1" latinLnBrk="0" hangingPunct="1">
      <a:defRPr sz="2100" kern="1200">
        <a:solidFill>
          <a:schemeClr val="tx1"/>
        </a:solidFill>
        <a:latin typeface="+mn-lt"/>
        <a:ea typeface="+mn-ea"/>
        <a:cs typeface="+mn-cs"/>
      </a:defRPr>
    </a:lvl5pPr>
    <a:lvl6pPr marL="2607183" algn="l" defTabSz="1042873" rtl="0" eaLnBrk="1" latinLnBrk="0" hangingPunct="1">
      <a:defRPr sz="2100" kern="1200">
        <a:solidFill>
          <a:schemeClr val="tx1"/>
        </a:solidFill>
        <a:latin typeface="+mn-lt"/>
        <a:ea typeface="+mn-ea"/>
        <a:cs typeface="+mn-cs"/>
      </a:defRPr>
    </a:lvl6pPr>
    <a:lvl7pPr marL="3128620" algn="l" defTabSz="1042873" rtl="0" eaLnBrk="1" latinLnBrk="0" hangingPunct="1">
      <a:defRPr sz="2100" kern="1200">
        <a:solidFill>
          <a:schemeClr val="tx1"/>
        </a:solidFill>
        <a:latin typeface="+mn-lt"/>
        <a:ea typeface="+mn-ea"/>
        <a:cs typeface="+mn-cs"/>
      </a:defRPr>
    </a:lvl7pPr>
    <a:lvl8pPr marL="3650056" algn="l" defTabSz="1042873" rtl="0" eaLnBrk="1" latinLnBrk="0" hangingPunct="1">
      <a:defRPr sz="2100" kern="1200">
        <a:solidFill>
          <a:schemeClr val="tx1"/>
        </a:solidFill>
        <a:latin typeface="+mn-lt"/>
        <a:ea typeface="+mn-ea"/>
        <a:cs typeface="+mn-cs"/>
      </a:defRPr>
    </a:lvl8pPr>
    <a:lvl9pPr marL="4171493" algn="l" defTabSz="1042873" rtl="0" eaLnBrk="1" latinLnBrk="0" hangingPunct="1">
      <a:defRPr sz="2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2D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66282" autoAdjust="0"/>
  </p:normalViewPr>
  <p:slideViewPr>
    <p:cSldViewPr>
      <p:cViewPr>
        <p:scale>
          <a:sx n="90" d="100"/>
          <a:sy n="90" d="100"/>
        </p:scale>
        <p:origin x="-462" y="-72"/>
      </p:cViewPr>
      <p:guideLst>
        <p:guide orient="horz" pos="2161"/>
        <p:guide pos="3838"/>
      </p:guideLst>
    </p:cSldViewPr>
  </p:slideViewPr>
  <p:notesTextViewPr>
    <p:cViewPr>
      <p:scale>
        <a:sx n="1" d="1"/>
        <a:sy n="1" d="1"/>
      </p:scale>
      <p:origin x="0" y="0"/>
    </p:cViewPr>
  </p:notesTextViewPr>
  <p:sorterViewPr>
    <p:cViewPr varScale="1">
      <p:scale>
        <a:sx n="100" d="100"/>
        <a:sy n="100" d="100"/>
      </p:scale>
      <p:origin x="0" y="13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A83D0F-16AD-4207-BA1B-9AA45B8CA75D}" type="datetimeFigureOut">
              <a:rPr lang="ru-RU" smtClean="0"/>
              <a:t>04.02.2026</a:t>
            </a:fld>
            <a:endParaRPr lang="ru-RU"/>
          </a:p>
        </p:txBody>
      </p:sp>
      <p:sp>
        <p:nvSpPr>
          <p:cNvPr id="4" name="Образ слайда 3"/>
          <p:cNvSpPr>
            <a:spLocks noGrp="1" noRot="1" noChangeAspect="1"/>
          </p:cNvSpPr>
          <p:nvPr>
            <p:ph type="sldImg" idx="2"/>
          </p:nvPr>
        </p:nvSpPr>
        <p:spPr>
          <a:xfrm>
            <a:off x="384175" y="685800"/>
            <a:ext cx="608965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F4673B-B7F4-4A21-9006-118821B4FAEC}" type="slidenum">
              <a:rPr lang="ru-RU" smtClean="0"/>
              <a:t>‹#›</a:t>
            </a:fld>
            <a:endParaRPr lang="ru-RU"/>
          </a:p>
        </p:txBody>
      </p:sp>
    </p:spTree>
    <p:extLst>
      <p:ext uri="{BB962C8B-B14F-4D97-AF65-F5344CB8AC3E}">
        <p14:creationId xmlns:p14="http://schemas.microsoft.com/office/powerpoint/2010/main" val="744948756"/>
      </p:ext>
    </p:extLst>
  </p:cSld>
  <p:clrMap bg1="lt1" tx1="dk1" bg2="lt2" tx2="dk2" accent1="accent1" accent2="accent2" accent3="accent3" accent4="accent4" accent5="accent5" accent6="accent6" hlink="hlink" folHlink="folHlink"/>
  <p:notesStyle>
    <a:lvl1pPr marL="0" algn="l" defTabSz="1042873" rtl="0" eaLnBrk="1" latinLnBrk="0" hangingPunct="1">
      <a:defRPr sz="1400" kern="1200">
        <a:solidFill>
          <a:schemeClr val="tx1"/>
        </a:solidFill>
        <a:latin typeface="+mn-lt"/>
        <a:ea typeface="+mn-ea"/>
        <a:cs typeface="+mn-cs"/>
      </a:defRPr>
    </a:lvl1pPr>
    <a:lvl2pPr marL="521437" algn="l" defTabSz="1042873" rtl="0" eaLnBrk="1" latinLnBrk="0" hangingPunct="1">
      <a:defRPr sz="1400" kern="1200">
        <a:solidFill>
          <a:schemeClr val="tx1"/>
        </a:solidFill>
        <a:latin typeface="+mn-lt"/>
        <a:ea typeface="+mn-ea"/>
        <a:cs typeface="+mn-cs"/>
      </a:defRPr>
    </a:lvl2pPr>
    <a:lvl3pPr marL="1042873" algn="l" defTabSz="1042873" rtl="0" eaLnBrk="1" latinLnBrk="0" hangingPunct="1">
      <a:defRPr sz="1400" kern="1200">
        <a:solidFill>
          <a:schemeClr val="tx1"/>
        </a:solidFill>
        <a:latin typeface="+mn-lt"/>
        <a:ea typeface="+mn-ea"/>
        <a:cs typeface="+mn-cs"/>
      </a:defRPr>
    </a:lvl3pPr>
    <a:lvl4pPr marL="1564310" algn="l" defTabSz="1042873" rtl="0" eaLnBrk="1" latinLnBrk="0" hangingPunct="1">
      <a:defRPr sz="1400" kern="1200">
        <a:solidFill>
          <a:schemeClr val="tx1"/>
        </a:solidFill>
        <a:latin typeface="+mn-lt"/>
        <a:ea typeface="+mn-ea"/>
        <a:cs typeface="+mn-cs"/>
      </a:defRPr>
    </a:lvl4pPr>
    <a:lvl5pPr marL="2085746" algn="l" defTabSz="1042873" rtl="0" eaLnBrk="1" latinLnBrk="0" hangingPunct="1">
      <a:defRPr sz="1400" kern="1200">
        <a:solidFill>
          <a:schemeClr val="tx1"/>
        </a:solidFill>
        <a:latin typeface="+mn-lt"/>
        <a:ea typeface="+mn-ea"/>
        <a:cs typeface="+mn-cs"/>
      </a:defRPr>
    </a:lvl5pPr>
    <a:lvl6pPr marL="2607183" algn="l" defTabSz="1042873" rtl="0" eaLnBrk="1" latinLnBrk="0" hangingPunct="1">
      <a:defRPr sz="1400" kern="1200">
        <a:solidFill>
          <a:schemeClr val="tx1"/>
        </a:solidFill>
        <a:latin typeface="+mn-lt"/>
        <a:ea typeface="+mn-ea"/>
        <a:cs typeface="+mn-cs"/>
      </a:defRPr>
    </a:lvl6pPr>
    <a:lvl7pPr marL="3128620" algn="l" defTabSz="1042873" rtl="0" eaLnBrk="1" latinLnBrk="0" hangingPunct="1">
      <a:defRPr sz="1400" kern="1200">
        <a:solidFill>
          <a:schemeClr val="tx1"/>
        </a:solidFill>
        <a:latin typeface="+mn-lt"/>
        <a:ea typeface="+mn-ea"/>
        <a:cs typeface="+mn-cs"/>
      </a:defRPr>
    </a:lvl7pPr>
    <a:lvl8pPr marL="3650056" algn="l" defTabSz="1042873" rtl="0" eaLnBrk="1" latinLnBrk="0" hangingPunct="1">
      <a:defRPr sz="1400" kern="1200">
        <a:solidFill>
          <a:schemeClr val="tx1"/>
        </a:solidFill>
        <a:latin typeface="+mn-lt"/>
        <a:ea typeface="+mn-ea"/>
        <a:cs typeface="+mn-cs"/>
      </a:defRPr>
    </a:lvl8pPr>
    <a:lvl9pPr marL="4171493" algn="l" defTabSz="1042873" rtl="0" eaLnBrk="1" latinLnBrk="0" hangingPunct="1">
      <a:defRPr sz="1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3805" y="2130920"/>
            <a:ext cx="10356454" cy="147036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7610" y="3887100"/>
            <a:ext cx="8528844" cy="1753006"/>
          </a:xfrm>
        </p:spPr>
        <p:txBody>
          <a:bodyPr/>
          <a:lstStyle>
            <a:lvl1pPr marL="0" indent="0" algn="ctr">
              <a:buNone/>
              <a:defRPr>
                <a:solidFill>
                  <a:schemeClr val="tx1">
                    <a:tint val="75000"/>
                  </a:schemeClr>
                </a:solidFill>
              </a:defRPr>
            </a:lvl1pPr>
            <a:lvl2pPr marL="543980" indent="0" algn="ctr">
              <a:buNone/>
              <a:defRPr>
                <a:solidFill>
                  <a:schemeClr val="tx1">
                    <a:tint val="75000"/>
                  </a:schemeClr>
                </a:solidFill>
              </a:defRPr>
            </a:lvl2pPr>
            <a:lvl3pPr marL="1087960" indent="0" algn="ctr">
              <a:buNone/>
              <a:defRPr>
                <a:solidFill>
                  <a:schemeClr val="tx1">
                    <a:tint val="75000"/>
                  </a:schemeClr>
                </a:solidFill>
              </a:defRPr>
            </a:lvl3pPr>
            <a:lvl4pPr marL="1631940" indent="0" algn="ctr">
              <a:buNone/>
              <a:defRPr>
                <a:solidFill>
                  <a:schemeClr val="tx1">
                    <a:tint val="75000"/>
                  </a:schemeClr>
                </a:solidFill>
              </a:defRPr>
            </a:lvl4pPr>
            <a:lvl5pPr marL="2175920" indent="0" algn="ctr">
              <a:buNone/>
              <a:defRPr>
                <a:solidFill>
                  <a:schemeClr val="tx1">
                    <a:tint val="75000"/>
                  </a:schemeClr>
                </a:solidFill>
              </a:defRPr>
            </a:lvl5pPr>
            <a:lvl6pPr marL="2719900" indent="0" algn="ctr">
              <a:buNone/>
              <a:defRPr>
                <a:solidFill>
                  <a:schemeClr val="tx1">
                    <a:tint val="75000"/>
                  </a:schemeClr>
                </a:solidFill>
              </a:defRPr>
            </a:lvl6pPr>
            <a:lvl7pPr marL="3263880" indent="0" algn="ctr">
              <a:buNone/>
              <a:defRPr>
                <a:solidFill>
                  <a:schemeClr val="tx1">
                    <a:tint val="75000"/>
                  </a:schemeClr>
                </a:solidFill>
              </a:defRPr>
            </a:lvl7pPr>
            <a:lvl8pPr marL="3807860" indent="0" algn="ctr">
              <a:buNone/>
              <a:defRPr>
                <a:solidFill>
                  <a:schemeClr val="tx1">
                    <a:tint val="75000"/>
                  </a:schemeClr>
                </a:solidFill>
              </a:defRPr>
            </a:lvl8pPr>
            <a:lvl9pPr marL="4351838"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766B65A-C128-4DF6-9DC2-5A7C37140CA0}" type="datetimeFigureOut">
              <a:rPr lang="ru-RU" smtClean="0"/>
              <a:t>04.02.2026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6EE957-90D1-4583-BA41-4D81D7DCA1CE}" type="slidenum">
              <a:rPr lang="ru-RU" smtClean="0"/>
              <a:t>‹#›</a:t>
            </a:fld>
            <a:endParaRPr lang="ru-RU"/>
          </a:p>
        </p:txBody>
      </p:sp>
    </p:spTree>
    <p:extLst>
      <p:ext uri="{BB962C8B-B14F-4D97-AF65-F5344CB8AC3E}">
        <p14:creationId xmlns:p14="http://schemas.microsoft.com/office/powerpoint/2010/main" val="18681132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766B65A-C128-4DF6-9DC2-5A7C37140CA0}" type="datetimeFigureOut">
              <a:rPr lang="ru-RU" smtClean="0"/>
              <a:t>04.02.2026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6EE957-90D1-4583-BA41-4D81D7DCA1CE}" type="slidenum">
              <a:rPr lang="ru-RU" smtClean="0"/>
              <a:t>‹#›</a:t>
            </a:fld>
            <a:endParaRPr lang="ru-RU"/>
          </a:p>
        </p:txBody>
      </p:sp>
    </p:spTree>
    <p:extLst>
      <p:ext uri="{BB962C8B-B14F-4D97-AF65-F5344CB8AC3E}">
        <p14:creationId xmlns:p14="http://schemas.microsoft.com/office/powerpoint/2010/main" val="19615547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1771583" y="274703"/>
            <a:ext cx="3650988" cy="5854467"/>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12271" y="274703"/>
            <a:ext cx="10756244" cy="585446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766B65A-C128-4DF6-9DC2-5A7C37140CA0}" type="datetimeFigureOut">
              <a:rPr lang="ru-RU" smtClean="0"/>
              <a:t>04.02.2026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6EE957-90D1-4583-BA41-4D81D7DCA1CE}" type="slidenum">
              <a:rPr lang="ru-RU" smtClean="0"/>
              <a:t>‹#›</a:t>
            </a:fld>
            <a:endParaRPr lang="ru-RU"/>
          </a:p>
        </p:txBody>
      </p:sp>
    </p:spTree>
    <p:extLst>
      <p:ext uri="{BB962C8B-B14F-4D97-AF65-F5344CB8AC3E}">
        <p14:creationId xmlns:p14="http://schemas.microsoft.com/office/powerpoint/2010/main" val="36522937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766B65A-C128-4DF6-9DC2-5A7C37140CA0}" type="datetimeFigureOut">
              <a:rPr lang="ru-RU" smtClean="0"/>
              <a:t>04.02.2026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6EE957-90D1-4583-BA41-4D81D7DCA1CE}" type="slidenum">
              <a:rPr lang="ru-RU" smtClean="0"/>
              <a:t>‹#›</a:t>
            </a:fld>
            <a:endParaRPr lang="ru-RU"/>
          </a:p>
        </p:txBody>
      </p:sp>
    </p:spTree>
    <p:extLst>
      <p:ext uri="{BB962C8B-B14F-4D97-AF65-F5344CB8AC3E}">
        <p14:creationId xmlns:p14="http://schemas.microsoft.com/office/powerpoint/2010/main" val="9896838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2457" y="4407921"/>
            <a:ext cx="10356454" cy="1362390"/>
          </a:xfrm>
        </p:spPr>
        <p:txBody>
          <a:bodyPr anchor="t"/>
          <a:lstStyle>
            <a:lvl1pPr algn="l">
              <a:defRPr sz="4800" b="1" cap="all"/>
            </a:lvl1pPr>
          </a:lstStyle>
          <a:p>
            <a:r>
              <a:rPr lang="ru-RU" smtClean="0"/>
              <a:t>Образец заголовка</a:t>
            </a:r>
            <a:endParaRPr lang="ru-RU"/>
          </a:p>
        </p:txBody>
      </p:sp>
      <p:sp>
        <p:nvSpPr>
          <p:cNvPr id="3" name="Текст 2"/>
          <p:cNvSpPr>
            <a:spLocks noGrp="1"/>
          </p:cNvSpPr>
          <p:nvPr>
            <p:ph type="body" idx="1"/>
          </p:nvPr>
        </p:nvSpPr>
        <p:spPr>
          <a:xfrm>
            <a:off x="962457" y="2907388"/>
            <a:ext cx="10356454" cy="1500534"/>
          </a:xfrm>
        </p:spPr>
        <p:txBody>
          <a:bodyPr anchor="b"/>
          <a:lstStyle>
            <a:lvl1pPr marL="0" indent="0">
              <a:buNone/>
              <a:defRPr sz="2400">
                <a:solidFill>
                  <a:schemeClr val="tx1">
                    <a:tint val="75000"/>
                  </a:schemeClr>
                </a:solidFill>
              </a:defRPr>
            </a:lvl1pPr>
            <a:lvl2pPr marL="543980" indent="0">
              <a:buNone/>
              <a:defRPr sz="2100">
                <a:solidFill>
                  <a:schemeClr val="tx1">
                    <a:tint val="75000"/>
                  </a:schemeClr>
                </a:solidFill>
              </a:defRPr>
            </a:lvl2pPr>
            <a:lvl3pPr marL="1087960" indent="0">
              <a:buNone/>
              <a:defRPr sz="1900">
                <a:solidFill>
                  <a:schemeClr val="tx1">
                    <a:tint val="75000"/>
                  </a:schemeClr>
                </a:solidFill>
              </a:defRPr>
            </a:lvl3pPr>
            <a:lvl4pPr marL="1631940" indent="0">
              <a:buNone/>
              <a:defRPr sz="1700">
                <a:solidFill>
                  <a:schemeClr val="tx1">
                    <a:tint val="75000"/>
                  </a:schemeClr>
                </a:solidFill>
              </a:defRPr>
            </a:lvl4pPr>
            <a:lvl5pPr marL="2175920" indent="0">
              <a:buNone/>
              <a:defRPr sz="1700">
                <a:solidFill>
                  <a:schemeClr val="tx1">
                    <a:tint val="75000"/>
                  </a:schemeClr>
                </a:solidFill>
              </a:defRPr>
            </a:lvl5pPr>
            <a:lvl6pPr marL="2719900" indent="0">
              <a:buNone/>
              <a:defRPr sz="1700">
                <a:solidFill>
                  <a:schemeClr val="tx1">
                    <a:tint val="75000"/>
                  </a:schemeClr>
                </a:solidFill>
              </a:defRPr>
            </a:lvl6pPr>
            <a:lvl7pPr marL="3263880" indent="0">
              <a:buNone/>
              <a:defRPr sz="1700">
                <a:solidFill>
                  <a:schemeClr val="tx1">
                    <a:tint val="75000"/>
                  </a:schemeClr>
                </a:solidFill>
              </a:defRPr>
            </a:lvl7pPr>
            <a:lvl8pPr marL="3807860" indent="0">
              <a:buNone/>
              <a:defRPr sz="1700">
                <a:solidFill>
                  <a:schemeClr val="tx1">
                    <a:tint val="75000"/>
                  </a:schemeClr>
                </a:solidFill>
              </a:defRPr>
            </a:lvl8pPr>
            <a:lvl9pPr marL="4351838" indent="0">
              <a:buNone/>
              <a:defRPr sz="17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766B65A-C128-4DF6-9DC2-5A7C37140CA0}" type="datetimeFigureOut">
              <a:rPr lang="ru-RU" smtClean="0"/>
              <a:t>04.02.2026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6EE957-90D1-4583-BA41-4D81D7DCA1CE}" type="slidenum">
              <a:rPr lang="ru-RU" smtClean="0"/>
              <a:t>‹#›</a:t>
            </a:fld>
            <a:endParaRPr lang="ru-RU"/>
          </a:p>
        </p:txBody>
      </p:sp>
    </p:spTree>
    <p:extLst>
      <p:ext uri="{BB962C8B-B14F-4D97-AF65-F5344CB8AC3E}">
        <p14:creationId xmlns:p14="http://schemas.microsoft.com/office/powerpoint/2010/main" val="27629704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12272" y="1600571"/>
            <a:ext cx="7202559" cy="4528598"/>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8217900" y="1600571"/>
            <a:ext cx="7204673" cy="4528598"/>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766B65A-C128-4DF6-9DC2-5A7C37140CA0}" type="datetimeFigureOut">
              <a:rPr lang="ru-RU" smtClean="0"/>
              <a:t>04.02.2026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46EE957-90D1-4583-BA41-4D81D7DCA1CE}" type="slidenum">
              <a:rPr lang="ru-RU" smtClean="0"/>
              <a:t>‹#›</a:t>
            </a:fld>
            <a:endParaRPr lang="ru-RU"/>
          </a:p>
        </p:txBody>
      </p:sp>
    </p:spTree>
    <p:extLst>
      <p:ext uri="{BB962C8B-B14F-4D97-AF65-F5344CB8AC3E}">
        <p14:creationId xmlns:p14="http://schemas.microsoft.com/office/powerpoint/2010/main" val="22451648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203" y="274701"/>
            <a:ext cx="10965657"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203" y="1535469"/>
            <a:ext cx="5383410" cy="639910"/>
          </a:xfrm>
        </p:spPr>
        <p:txBody>
          <a:bodyPr anchor="b"/>
          <a:lstStyle>
            <a:lvl1pPr marL="0" indent="0">
              <a:buNone/>
              <a:defRPr sz="2900" b="1"/>
            </a:lvl1pPr>
            <a:lvl2pPr marL="543980" indent="0">
              <a:buNone/>
              <a:defRPr sz="2400" b="1"/>
            </a:lvl2pPr>
            <a:lvl3pPr marL="1087960" indent="0">
              <a:buNone/>
              <a:defRPr sz="2100" b="1"/>
            </a:lvl3pPr>
            <a:lvl4pPr marL="1631940" indent="0">
              <a:buNone/>
              <a:defRPr sz="1900" b="1"/>
            </a:lvl4pPr>
            <a:lvl5pPr marL="2175920" indent="0">
              <a:buNone/>
              <a:defRPr sz="1900" b="1"/>
            </a:lvl5pPr>
            <a:lvl6pPr marL="2719900" indent="0">
              <a:buNone/>
              <a:defRPr sz="1900" b="1"/>
            </a:lvl6pPr>
            <a:lvl7pPr marL="3263880" indent="0">
              <a:buNone/>
              <a:defRPr sz="1900" b="1"/>
            </a:lvl7pPr>
            <a:lvl8pPr marL="3807860" indent="0">
              <a:buNone/>
              <a:defRPr sz="1900" b="1"/>
            </a:lvl8pPr>
            <a:lvl9pPr marL="4351838" indent="0">
              <a:buNone/>
              <a:defRPr sz="1900" b="1"/>
            </a:lvl9pPr>
          </a:lstStyle>
          <a:p>
            <a:pPr lvl="0"/>
            <a:r>
              <a:rPr lang="ru-RU" smtClean="0"/>
              <a:t>Образец текста</a:t>
            </a:r>
          </a:p>
        </p:txBody>
      </p:sp>
      <p:sp>
        <p:nvSpPr>
          <p:cNvPr id="4" name="Объект 3"/>
          <p:cNvSpPr>
            <a:spLocks noGrp="1"/>
          </p:cNvSpPr>
          <p:nvPr>
            <p:ph sz="half" idx="2"/>
          </p:nvPr>
        </p:nvSpPr>
        <p:spPr>
          <a:xfrm>
            <a:off x="609203" y="2175380"/>
            <a:ext cx="5383410"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89337" y="1535469"/>
            <a:ext cx="5385525" cy="639910"/>
          </a:xfrm>
        </p:spPr>
        <p:txBody>
          <a:bodyPr anchor="b"/>
          <a:lstStyle>
            <a:lvl1pPr marL="0" indent="0">
              <a:buNone/>
              <a:defRPr sz="2900" b="1"/>
            </a:lvl1pPr>
            <a:lvl2pPr marL="543980" indent="0">
              <a:buNone/>
              <a:defRPr sz="2400" b="1"/>
            </a:lvl2pPr>
            <a:lvl3pPr marL="1087960" indent="0">
              <a:buNone/>
              <a:defRPr sz="2100" b="1"/>
            </a:lvl3pPr>
            <a:lvl4pPr marL="1631940" indent="0">
              <a:buNone/>
              <a:defRPr sz="1900" b="1"/>
            </a:lvl4pPr>
            <a:lvl5pPr marL="2175920" indent="0">
              <a:buNone/>
              <a:defRPr sz="1900" b="1"/>
            </a:lvl5pPr>
            <a:lvl6pPr marL="2719900" indent="0">
              <a:buNone/>
              <a:defRPr sz="1900" b="1"/>
            </a:lvl6pPr>
            <a:lvl7pPr marL="3263880" indent="0">
              <a:buNone/>
              <a:defRPr sz="1900" b="1"/>
            </a:lvl7pPr>
            <a:lvl8pPr marL="3807860" indent="0">
              <a:buNone/>
              <a:defRPr sz="1900" b="1"/>
            </a:lvl8pPr>
            <a:lvl9pPr marL="4351838" indent="0">
              <a:buNone/>
              <a:defRPr sz="1900" b="1"/>
            </a:lvl9pPr>
          </a:lstStyle>
          <a:p>
            <a:pPr lvl="0"/>
            <a:r>
              <a:rPr lang="ru-RU" smtClean="0"/>
              <a:t>Образец текста</a:t>
            </a:r>
          </a:p>
        </p:txBody>
      </p:sp>
      <p:sp>
        <p:nvSpPr>
          <p:cNvPr id="6" name="Объект 5"/>
          <p:cNvSpPr>
            <a:spLocks noGrp="1"/>
          </p:cNvSpPr>
          <p:nvPr>
            <p:ph sz="quarter" idx="4"/>
          </p:nvPr>
        </p:nvSpPr>
        <p:spPr>
          <a:xfrm>
            <a:off x="6189337" y="2175380"/>
            <a:ext cx="5385525"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766B65A-C128-4DF6-9DC2-5A7C37140CA0}" type="datetimeFigureOut">
              <a:rPr lang="ru-RU" smtClean="0"/>
              <a:t>04.02.2026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46EE957-90D1-4583-BA41-4D81D7DCA1CE}" type="slidenum">
              <a:rPr lang="ru-RU" smtClean="0"/>
              <a:t>‹#›</a:t>
            </a:fld>
            <a:endParaRPr lang="ru-RU"/>
          </a:p>
        </p:txBody>
      </p:sp>
    </p:spTree>
    <p:extLst>
      <p:ext uri="{BB962C8B-B14F-4D97-AF65-F5344CB8AC3E}">
        <p14:creationId xmlns:p14="http://schemas.microsoft.com/office/powerpoint/2010/main" val="41329793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766B65A-C128-4DF6-9DC2-5A7C37140CA0}" type="datetimeFigureOut">
              <a:rPr lang="ru-RU" smtClean="0"/>
              <a:t>04.02.2026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46EE957-90D1-4583-BA41-4D81D7DCA1CE}" type="slidenum">
              <a:rPr lang="ru-RU" smtClean="0"/>
              <a:t>‹#›</a:t>
            </a:fld>
            <a:endParaRPr lang="ru-RU"/>
          </a:p>
        </p:txBody>
      </p:sp>
    </p:spTree>
    <p:extLst>
      <p:ext uri="{BB962C8B-B14F-4D97-AF65-F5344CB8AC3E}">
        <p14:creationId xmlns:p14="http://schemas.microsoft.com/office/powerpoint/2010/main" val="21299455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766B65A-C128-4DF6-9DC2-5A7C37140CA0}" type="datetimeFigureOut">
              <a:rPr lang="ru-RU" smtClean="0"/>
              <a:t>04.02.2026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46EE957-90D1-4583-BA41-4D81D7DCA1CE}" type="slidenum">
              <a:rPr lang="ru-RU" smtClean="0"/>
              <a:t>‹#›</a:t>
            </a:fld>
            <a:endParaRPr lang="ru-RU"/>
          </a:p>
        </p:txBody>
      </p:sp>
    </p:spTree>
    <p:extLst>
      <p:ext uri="{BB962C8B-B14F-4D97-AF65-F5344CB8AC3E}">
        <p14:creationId xmlns:p14="http://schemas.microsoft.com/office/powerpoint/2010/main" val="8975583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205" y="273113"/>
            <a:ext cx="4008473" cy="1162319"/>
          </a:xfrm>
        </p:spPr>
        <p:txBody>
          <a:bodyPr anchor="b"/>
          <a:lstStyle>
            <a:lvl1pPr algn="l">
              <a:defRPr sz="2400" b="1"/>
            </a:lvl1pPr>
          </a:lstStyle>
          <a:p>
            <a:r>
              <a:rPr lang="ru-RU" smtClean="0"/>
              <a:t>Образец заголовка</a:t>
            </a:r>
            <a:endParaRPr lang="ru-RU"/>
          </a:p>
        </p:txBody>
      </p:sp>
      <p:sp>
        <p:nvSpPr>
          <p:cNvPr id="3" name="Объект 2"/>
          <p:cNvSpPr>
            <a:spLocks noGrp="1"/>
          </p:cNvSpPr>
          <p:nvPr>
            <p:ph idx="1"/>
          </p:nvPr>
        </p:nvSpPr>
        <p:spPr>
          <a:xfrm>
            <a:off x="4763630" y="273115"/>
            <a:ext cx="6811230" cy="5854468"/>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205" y="1435434"/>
            <a:ext cx="4008473" cy="4692149"/>
          </a:xfrm>
        </p:spPr>
        <p:txBody>
          <a:bodyPr/>
          <a:lstStyle>
            <a:lvl1pPr marL="0" indent="0">
              <a:buNone/>
              <a:defRPr sz="1700"/>
            </a:lvl1pPr>
            <a:lvl2pPr marL="543980" indent="0">
              <a:buNone/>
              <a:defRPr sz="1400"/>
            </a:lvl2pPr>
            <a:lvl3pPr marL="1087960" indent="0">
              <a:buNone/>
              <a:defRPr sz="1200"/>
            </a:lvl3pPr>
            <a:lvl4pPr marL="1631940" indent="0">
              <a:buNone/>
              <a:defRPr sz="1100"/>
            </a:lvl4pPr>
            <a:lvl5pPr marL="2175920" indent="0">
              <a:buNone/>
              <a:defRPr sz="1100"/>
            </a:lvl5pPr>
            <a:lvl6pPr marL="2719900" indent="0">
              <a:buNone/>
              <a:defRPr sz="1100"/>
            </a:lvl6pPr>
            <a:lvl7pPr marL="3263880" indent="0">
              <a:buNone/>
              <a:defRPr sz="1100"/>
            </a:lvl7pPr>
            <a:lvl8pPr marL="3807860" indent="0">
              <a:buNone/>
              <a:defRPr sz="1100"/>
            </a:lvl8pPr>
            <a:lvl9pPr marL="4351838" indent="0">
              <a:buNone/>
              <a:defRPr sz="1100"/>
            </a:lvl9pPr>
          </a:lstStyle>
          <a:p>
            <a:pPr lvl="0"/>
            <a:r>
              <a:rPr lang="ru-RU" smtClean="0"/>
              <a:t>Образец текста</a:t>
            </a:r>
          </a:p>
        </p:txBody>
      </p:sp>
      <p:sp>
        <p:nvSpPr>
          <p:cNvPr id="5" name="Дата 4"/>
          <p:cNvSpPr>
            <a:spLocks noGrp="1"/>
          </p:cNvSpPr>
          <p:nvPr>
            <p:ph type="dt" sz="half" idx="10"/>
          </p:nvPr>
        </p:nvSpPr>
        <p:spPr/>
        <p:txBody>
          <a:bodyPr/>
          <a:lstStyle/>
          <a:p>
            <a:fld id="{1766B65A-C128-4DF6-9DC2-5A7C37140CA0}" type="datetimeFigureOut">
              <a:rPr lang="ru-RU" smtClean="0"/>
              <a:t>04.02.2026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46EE957-90D1-4583-BA41-4D81D7DCA1CE}" type="slidenum">
              <a:rPr lang="ru-RU" smtClean="0"/>
              <a:t>‹#›</a:t>
            </a:fld>
            <a:endParaRPr lang="ru-RU"/>
          </a:p>
        </p:txBody>
      </p:sp>
    </p:spTree>
    <p:extLst>
      <p:ext uri="{BB962C8B-B14F-4D97-AF65-F5344CB8AC3E}">
        <p14:creationId xmlns:p14="http://schemas.microsoft.com/office/powerpoint/2010/main" val="13396428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8162" y="4801713"/>
            <a:ext cx="7310438" cy="566869"/>
          </a:xfrm>
        </p:spPr>
        <p:txBody>
          <a:bodyPr anchor="b"/>
          <a:lstStyle>
            <a:lvl1pPr algn="l">
              <a:defRPr sz="2400" b="1"/>
            </a:lvl1pPr>
          </a:lstStyle>
          <a:p>
            <a:r>
              <a:rPr lang="ru-RU" smtClean="0"/>
              <a:t>Образец заголовка</a:t>
            </a:r>
            <a:endParaRPr lang="ru-RU"/>
          </a:p>
        </p:txBody>
      </p:sp>
      <p:sp>
        <p:nvSpPr>
          <p:cNvPr id="3" name="Рисунок 2"/>
          <p:cNvSpPr>
            <a:spLocks noGrp="1"/>
          </p:cNvSpPr>
          <p:nvPr>
            <p:ph type="pic" idx="1"/>
          </p:nvPr>
        </p:nvSpPr>
        <p:spPr>
          <a:xfrm>
            <a:off x="2388162" y="612918"/>
            <a:ext cx="7310438" cy="4115753"/>
          </a:xfrm>
        </p:spPr>
        <p:txBody>
          <a:bodyPr/>
          <a:lstStyle>
            <a:lvl1pPr marL="0" indent="0">
              <a:buNone/>
              <a:defRPr sz="3800"/>
            </a:lvl1pPr>
            <a:lvl2pPr marL="543980" indent="0">
              <a:buNone/>
              <a:defRPr sz="3300"/>
            </a:lvl2pPr>
            <a:lvl3pPr marL="1087960" indent="0">
              <a:buNone/>
              <a:defRPr sz="2900"/>
            </a:lvl3pPr>
            <a:lvl4pPr marL="1631940" indent="0">
              <a:buNone/>
              <a:defRPr sz="2400"/>
            </a:lvl4pPr>
            <a:lvl5pPr marL="2175920" indent="0">
              <a:buNone/>
              <a:defRPr sz="2400"/>
            </a:lvl5pPr>
            <a:lvl6pPr marL="2719900" indent="0">
              <a:buNone/>
              <a:defRPr sz="2400"/>
            </a:lvl6pPr>
            <a:lvl7pPr marL="3263880" indent="0">
              <a:buNone/>
              <a:defRPr sz="2400"/>
            </a:lvl7pPr>
            <a:lvl8pPr marL="3807860" indent="0">
              <a:buNone/>
              <a:defRPr sz="2400"/>
            </a:lvl8pPr>
            <a:lvl9pPr marL="4351838" indent="0">
              <a:buNone/>
              <a:defRPr sz="2400"/>
            </a:lvl9pPr>
          </a:lstStyle>
          <a:p>
            <a:endParaRPr lang="ru-RU"/>
          </a:p>
        </p:txBody>
      </p:sp>
      <p:sp>
        <p:nvSpPr>
          <p:cNvPr id="4" name="Текст 3"/>
          <p:cNvSpPr>
            <a:spLocks noGrp="1"/>
          </p:cNvSpPr>
          <p:nvPr>
            <p:ph type="body" sz="half" idx="2"/>
          </p:nvPr>
        </p:nvSpPr>
        <p:spPr>
          <a:xfrm>
            <a:off x="2388162" y="5368581"/>
            <a:ext cx="7310438" cy="805048"/>
          </a:xfrm>
        </p:spPr>
        <p:txBody>
          <a:bodyPr/>
          <a:lstStyle>
            <a:lvl1pPr marL="0" indent="0">
              <a:buNone/>
              <a:defRPr sz="1700"/>
            </a:lvl1pPr>
            <a:lvl2pPr marL="543980" indent="0">
              <a:buNone/>
              <a:defRPr sz="1400"/>
            </a:lvl2pPr>
            <a:lvl3pPr marL="1087960" indent="0">
              <a:buNone/>
              <a:defRPr sz="1200"/>
            </a:lvl3pPr>
            <a:lvl4pPr marL="1631940" indent="0">
              <a:buNone/>
              <a:defRPr sz="1100"/>
            </a:lvl4pPr>
            <a:lvl5pPr marL="2175920" indent="0">
              <a:buNone/>
              <a:defRPr sz="1100"/>
            </a:lvl5pPr>
            <a:lvl6pPr marL="2719900" indent="0">
              <a:buNone/>
              <a:defRPr sz="1100"/>
            </a:lvl6pPr>
            <a:lvl7pPr marL="3263880" indent="0">
              <a:buNone/>
              <a:defRPr sz="1100"/>
            </a:lvl7pPr>
            <a:lvl8pPr marL="3807860" indent="0">
              <a:buNone/>
              <a:defRPr sz="1100"/>
            </a:lvl8pPr>
            <a:lvl9pPr marL="4351838" indent="0">
              <a:buNone/>
              <a:defRPr sz="1100"/>
            </a:lvl9pPr>
          </a:lstStyle>
          <a:p>
            <a:pPr lvl="0"/>
            <a:r>
              <a:rPr lang="ru-RU" smtClean="0"/>
              <a:t>Образец текста</a:t>
            </a:r>
          </a:p>
        </p:txBody>
      </p:sp>
      <p:sp>
        <p:nvSpPr>
          <p:cNvPr id="5" name="Дата 4"/>
          <p:cNvSpPr>
            <a:spLocks noGrp="1"/>
          </p:cNvSpPr>
          <p:nvPr>
            <p:ph type="dt" sz="half" idx="10"/>
          </p:nvPr>
        </p:nvSpPr>
        <p:spPr/>
        <p:txBody>
          <a:bodyPr/>
          <a:lstStyle/>
          <a:p>
            <a:fld id="{1766B65A-C128-4DF6-9DC2-5A7C37140CA0}" type="datetimeFigureOut">
              <a:rPr lang="ru-RU" smtClean="0"/>
              <a:t>04.02.2026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46EE957-90D1-4583-BA41-4D81D7DCA1CE}" type="slidenum">
              <a:rPr lang="ru-RU" smtClean="0"/>
              <a:t>‹#›</a:t>
            </a:fld>
            <a:endParaRPr lang="ru-RU"/>
          </a:p>
        </p:txBody>
      </p:sp>
    </p:spTree>
    <p:extLst>
      <p:ext uri="{BB962C8B-B14F-4D97-AF65-F5344CB8AC3E}">
        <p14:creationId xmlns:p14="http://schemas.microsoft.com/office/powerpoint/2010/main" val="26850185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203" y="274701"/>
            <a:ext cx="10965657" cy="1143265"/>
          </a:xfrm>
          <a:prstGeom prst="rect">
            <a:avLst/>
          </a:prstGeom>
        </p:spPr>
        <p:txBody>
          <a:bodyPr vert="horz" lIns="108797" tIns="54398" rIns="108797" bIns="54398"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203" y="1600572"/>
            <a:ext cx="10965657" cy="4527011"/>
          </a:xfrm>
          <a:prstGeom prst="rect">
            <a:avLst/>
          </a:prstGeom>
        </p:spPr>
        <p:txBody>
          <a:bodyPr vert="horz" lIns="108797" tIns="54398" rIns="108797" bIns="54398"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203" y="6357822"/>
            <a:ext cx="2842948" cy="365210"/>
          </a:xfrm>
          <a:prstGeom prst="rect">
            <a:avLst/>
          </a:prstGeom>
        </p:spPr>
        <p:txBody>
          <a:bodyPr vert="horz" lIns="108797" tIns="54398" rIns="108797" bIns="54398" rtlCol="0" anchor="ctr"/>
          <a:lstStyle>
            <a:lvl1pPr algn="l">
              <a:defRPr sz="1400">
                <a:solidFill>
                  <a:schemeClr val="tx1">
                    <a:tint val="75000"/>
                  </a:schemeClr>
                </a:solidFill>
              </a:defRPr>
            </a:lvl1pPr>
          </a:lstStyle>
          <a:p>
            <a:fld id="{1766B65A-C128-4DF6-9DC2-5A7C37140CA0}" type="datetimeFigureOut">
              <a:rPr lang="ru-RU" smtClean="0"/>
              <a:t>04.02.2026</a:t>
            </a:fld>
            <a:endParaRPr lang="ru-RU"/>
          </a:p>
        </p:txBody>
      </p:sp>
      <p:sp>
        <p:nvSpPr>
          <p:cNvPr id="5" name="Нижний колонтитул 4"/>
          <p:cNvSpPr>
            <a:spLocks noGrp="1"/>
          </p:cNvSpPr>
          <p:nvPr>
            <p:ph type="ftr" sz="quarter" idx="3"/>
          </p:nvPr>
        </p:nvSpPr>
        <p:spPr>
          <a:xfrm>
            <a:off x="4162888" y="6357822"/>
            <a:ext cx="3858287" cy="365210"/>
          </a:xfrm>
          <a:prstGeom prst="rect">
            <a:avLst/>
          </a:prstGeom>
        </p:spPr>
        <p:txBody>
          <a:bodyPr vert="horz" lIns="108797" tIns="54398" rIns="108797" bIns="54398" rtlCol="0" anchor="ctr"/>
          <a:lstStyle>
            <a:lvl1pPr algn="ctr">
              <a:defRPr sz="14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1912" y="6357822"/>
            <a:ext cx="2842948" cy="365210"/>
          </a:xfrm>
          <a:prstGeom prst="rect">
            <a:avLst/>
          </a:prstGeom>
        </p:spPr>
        <p:txBody>
          <a:bodyPr vert="horz" lIns="108797" tIns="54398" rIns="108797" bIns="54398" rtlCol="0" anchor="ctr"/>
          <a:lstStyle>
            <a:lvl1pPr algn="r">
              <a:defRPr sz="1400">
                <a:solidFill>
                  <a:schemeClr val="tx1">
                    <a:tint val="75000"/>
                  </a:schemeClr>
                </a:solidFill>
              </a:defRPr>
            </a:lvl1pPr>
          </a:lstStyle>
          <a:p>
            <a:fld id="{A46EE957-90D1-4583-BA41-4D81D7DCA1CE}" type="slidenum">
              <a:rPr lang="ru-RU" smtClean="0"/>
              <a:t>‹#›</a:t>
            </a:fld>
            <a:endParaRPr lang="ru-RU"/>
          </a:p>
        </p:txBody>
      </p:sp>
    </p:spTree>
    <p:extLst>
      <p:ext uri="{BB962C8B-B14F-4D97-AF65-F5344CB8AC3E}">
        <p14:creationId xmlns:p14="http://schemas.microsoft.com/office/powerpoint/2010/main" val="20494247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1087960" rtl="0" eaLnBrk="1" latinLnBrk="0" hangingPunct="1">
        <a:spcBef>
          <a:spcPct val="0"/>
        </a:spcBef>
        <a:buNone/>
        <a:defRPr sz="5200" kern="1200">
          <a:solidFill>
            <a:schemeClr val="tx1"/>
          </a:solidFill>
          <a:latin typeface="+mj-lt"/>
          <a:ea typeface="+mj-ea"/>
          <a:cs typeface="+mj-cs"/>
        </a:defRPr>
      </a:lvl1pPr>
    </p:titleStyle>
    <p:bodyStyle>
      <a:lvl1pPr marL="407984" indent="-407984" algn="l" defTabSz="108796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3968" indent="-339988" algn="l" defTabSz="1087960"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59950" indent="-271990" algn="l" defTabSz="108796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1903930" indent="-271990" algn="l" defTabSz="108796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7910" indent="-271990" algn="l" defTabSz="108796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1890" indent="-271990" algn="l" defTabSz="108796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5870" indent="-271990" algn="l" defTabSz="108796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9850" indent="-271990" algn="l" defTabSz="108796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3828" indent="-271990" algn="l" defTabSz="108796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ru-RU"/>
      </a:defPPr>
      <a:lvl1pPr marL="0" algn="l" defTabSz="1087960" rtl="0" eaLnBrk="1" latinLnBrk="0" hangingPunct="1">
        <a:defRPr sz="2100" kern="1200">
          <a:solidFill>
            <a:schemeClr val="tx1"/>
          </a:solidFill>
          <a:latin typeface="+mn-lt"/>
          <a:ea typeface="+mn-ea"/>
          <a:cs typeface="+mn-cs"/>
        </a:defRPr>
      </a:lvl1pPr>
      <a:lvl2pPr marL="543980" algn="l" defTabSz="1087960" rtl="0" eaLnBrk="1" latinLnBrk="0" hangingPunct="1">
        <a:defRPr sz="2100" kern="1200">
          <a:solidFill>
            <a:schemeClr val="tx1"/>
          </a:solidFill>
          <a:latin typeface="+mn-lt"/>
          <a:ea typeface="+mn-ea"/>
          <a:cs typeface="+mn-cs"/>
        </a:defRPr>
      </a:lvl2pPr>
      <a:lvl3pPr marL="1087960" algn="l" defTabSz="1087960" rtl="0" eaLnBrk="1" latinLnBrk="0" hangingPunct="1">
        <a:defRPr sz="2100" kern="1200">
          <a:solidFill>
            <a:schemeClr val="tx1"/>
          </a:solidFill>
          <a:latin typeface="+mn-lt"/>
          <a:ea typeface="+mn-ea"/>
          <a:cs typeface="+mn-cs"/>
        </a:defRPr>
      </a:lvl3pPr>
      <a:lvl4pPr marL="1631940" algn="l" defTabSz="1087960" rtl="0" eaLnBrk="1" latinLnBrk="0" hangingPunct="1">
        <a:defRPr sz="2100" kern="1200">
          <a:solidFill>
            <a:schemeClr val="tx1"/>
          </a:solidFill>
          <a:latin typeface="+mn-lt"/>
          <a:ea typeface="+mn-ea"/>
          <a:cs typeface="+mn-cs"/>
        </a:defRPr>
      </a:lvl4pPr>
      <a:lvl5pPr marL="2175920" algn="l" defTabSz="1087960" rtl="0" eaLnBrk="1" latinLnBrk="0" hangingPunct="1">
        <a:defRPr sz="2100" kern="1200">
          <a:solidFill>
            <a:schemeClr val="tx1"/>
          </a:solidFill>
          <a:latin typeface="+mn-lt"/>
          <a:ea typeface="+mn-ea"/>
          <a:cs typeface="+mn-cs"/>
        </a:defRPr>
      </a:lvl5pPr>
      <a:lvl6pPr marL="2719900" algn="l" defTabSz="1087960" rtl="0" eaLnBrk="1" latinLnBrk="0" hangingPunct="1">
        <a:defRPr sz="2100" kern="1200">
          <a:solidFill>
            <a:schemeClr val="tx1"/>
          </a:solidFill>
          <a:latin typeface="+mn-lt"/>
          <a:ea typeface="+mn-ea"/>
          <a:cs typeface="+mn-cs"/>
        </a:defRPr>
      </a:lvl6pPr>
      <a:lvl7pPr marL="3263880" algn="l" defTabSz="1087960" rtl="0" eaLnBrk="1" latinLnBrk="0" hangingPunct="1">
        <a:defRPr sz="2100" kern="1200">
          <a:solidFill>
            <a:schemeClr val="tx1"/>
          </a:solidFill>
          <a:latin typeface="+mn-lt"/>
          <a:ea typeface="+mn-ea"/>
          <a:cs typeface="+mn-cs"/>
        </a:defRPr>
      </a:lvl7pPr>
      <a:lvl8pPr marL="3807860" algn="l" defTabSz="1087960" rtl="0" eaLnBrk="1" latinLnBrk="0" hangingPunct="1">
        <a:defRPr sz="2100" kern="1200">
          <a:solidFill>
            <a:schemeClr val="tx1"/>
          </a:solidFill>
          <a:latin typeface="+mn-lt"/>
          <a:ea typeface="+mn-ea"/>
          <a:cs typeface="+mn-cs"/>
        </a:defRPr>
      </a:lvl8pPr>
      <a:lvl9pPr marL="4351838" algn="l" defTabSz="1087960"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44.png"/><Relationship Id="rId4" Type="http://schemas.openxmlformats.org/officeDocument/2006/relationships/image" Target="../media/image41.png"/><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5679" y="1269554"/>
            <a:ext cx="8830898" cy="1600438"/>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lvl="0" algn="ctr" defTabSz="914400">
              <a:spcBef>
                <a:spcPct val="0"/>
              </a:spcBef>
              <a:defRPr/>
            </a:pPr>
            <a:r>
              <a:rPr lang="uk-UA" sz="4400" b="1" dirty="0" smtClean="0">
                <a:solidFill>
                  <a:schemeClr val="accent3">
                    <a:lumMod val="75000"/>
                  </a:schemeClr>
                </a:solidFill>
              </a:rPr>
              <a:t>Як підтримувати різноманітність рослин на Землі</a:t>
            </a:r>
            <a:r>
              <a:rPr lang="uk-UA" sz="4400" b="1" dirty="0" smtClean="0">
                <a:solidFill>
                  <a:schemeClr val="accent3">
                    <a:lumMod val="75000"/>
                  </a:schemeClr>
                </a:solidFill>
                <a:ea typeface="Cambria" pitchFamily="18" charset="0"/>
              </a:rPr>
              <a:t>?</a:t>
            </a:r>
            <a:endParaRPr lang="ru-RU" sz="5400" b="1" dirty="0">
              <a:solidFill>
                <a:schemeClr val="accent3">
                  <a:lumMod val="75000"/>
                </a:schemeClr>
              </a:solidFill>
              <a:ea typeface="Cambria" pitchFamily="18" charset="0"/>
            </a:endParaRPr>
          </a:p>
        </p:txBody>
      </p:sp>
      <p:sp>
        <p:nvSpPr>
          <p:cNvPr id="5" name="TextBox 4"/>
          <p:cNvSpPr txBox="1"/>
          <p:nvPr/>
        </p:nvSpPr>
        <p:spPr>
          <a:xfrm>
            <a:off x="7662141" y="3825838"/>
            <a:ext cx="2736304" cy="1736646"/>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ru-RU" sz="2400" b="1" dirty="0">
                <a:solidFill>
                  <a:schemeClr val="accent3">
                    <a:lumMod val="75000"/>
                  </a:schemeClr>
                </a:solidFill>
              </a:rPr>
              <a:t>Я досліджую </a:t>
            </a:r>
            <a:r>
              <a:rPr lang="ru-RU" sz="2400" b="1" dirty="0" smtClean="0">
                <a:solidFill>
                  <a:schemeClr val="accent3">
                    <a:lumMod val="75000"/>
                  </a:schemeClr>
                </a:solidFill>
              </a:rPr>
              <a:t>світ</a:t>
            </a:r>
          </a:p>
          <a:p>
            <a:pPr algn="ctr"/>
            <a:r>
              <a:rPr lang="en-US" sz="2400" b="1" dirty="0" smtClean="0">
                <a:solidFill>
                  <a:schemeClr val="accent3">
                    <a:lumMod val="75000"/>
                  </a:schemeClr>
                </a:solidFill>
              </a:rPr>
              <a:t>3</a:t>
            </a:r>
            <a:r>
              <a:rPr lang="uk-UA" sz="2400" b="1" dirty="0" smtClean="0">
                <a:solidFill>
                  <a:schemeClr val="accent3">
                    <a:lumMod val="75000"/>
                  </a:schemeClr>
                </a:solidFill>
              </a:rPr>
              <a:t> клас</a:t>
            </a:r>
            <a:endParaRPr lang="en-US" sz="2400" b="1" dirty="0" smtClean="0">
              <a:solidFill>
                <a:schemeClr val="accent3">
                  <a:lumMod val="75000"/>
                </a:schemeClr>
              </a:solidFill>
            </a:endParaRPr>
          </a:p>
          <a:p>
            <a:pPr algn="ctr"/>
            <a:r>
              <a:rPr lang="uk-UA" sz="2400" b="1" i="1" dirty="0" smtClean="0">
                <a:solidFill>
                  <a:schemeClr val="accent3">
                    <a:lumMod val="75000"/>
                  </a:schemeClr>
                </a:solidFill>
              </a:rPr>
              <a:t>Рослини</a:t>
            </a:r>
            <a:endParaRPr lang="ru-RU" sz="2400" b="1" i="1" dirty="0" smtClean="0">
              <a:solidFill>
                <a:schemeClr val="accent3">
                  <a:lumMod val="75000"/>
                </a:schemeClr>
              </a:solidFill>
            </a:endParaRPr>
          </a:p>
          <a:p>
            <a:pPr algn="ctr"/>
            <a:r>
              <a:rPr lang="uk-UA" sz="2400" b="1" dirty="0" smtClean="0">
                <a:solidFill>
                  <a:schemeClr val="accent3">
                    <a:lumMod val="75000"/>
                  </a:schemeClr>
                </a:solidFill>
              </a:rPr>
              <a:t>Урок 5</a:t>
            </a:r>
            <a:r>
              <a:rPr lang="en-US" sz="2400" b="1" dirty="0" smtClean="0">
                <a:solidFill>
                  <a:schemeClr val="accent3">
                    <a:lumMod val="75000"/>
                  </a:schemeClr>
                </a:solidFill>
              </a:rPr>
              <a:t>9</a:t>
            </a:r>
            <a:endParaRPr lang="ru-RU" sz="2400" b="1" dirty="0">
              <a:solidFill>
                <a:schemeClr val="accent3">
                  <a:lumMod val="75000"/>
                </a:schemeClr>
              </a:solidFill>
            </a:endParaRPr>
          </a:p>
        </p:txBody>
      </p:sp>
      <p:pic>
        <p:nvPicPr>
          <p:cNvPr id="8" name="Picture 2"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2010" y="3437884"/>
            <a:ext cx="1656184" cy="2124600"/>
          </a:xfrm>
          <a:prstGeom prst="round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4800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475407" y="1592360"/>
            <a:ext cx="5976664" cy="3987861"/>
          </a:xfrm>
          <a:prstGeom prst="rect">
            <a:avLst/>
          </a:prstGeom>
        </p:spPr>
        <p:style>
          <a:lnRef idx="3">
            <a:schemeClr val="lt1"/>
          </a:lnRef>
          <a:fillRef idx="1">
            <a:schemeClr val="accent6"/>
          </a:fillRef>
          <a:effectRef idx="1">
            <a:schemeClr val="accent6"/>
          </a:effectRef>
          <a:fontRef idx="minor">
            <a:schemeClr val="lt1"/>
          </a:fontRef>
        </p:style>
        <p:txBody>
          <a:bodyPr wrap="square" lIns="108814" tIns="54407" rIns="108814" bIns="54407">
            <a:spAutoFit/>
          </a:bodyPr>
          <a:lstStyle/>
          <a:p>
            <a:pPr algn="just"/>
            <a:r>
              <a:rPr lang="ru-RU" sz="2800" b="1" dirty="0" smtClean="0">
                <a:solidFill>
                  <a:schemeClr val="bg1"/>
                </a:solidFill>
              </a:rPr>
              <a:t>2. </a:t>
            </a:r>
            <a:r>
              <a:rPr lang="ru-RU" sz="2800" b="1" dirty="0" err="1" smtClean="0">
                <a:solidFill>
                  <a:schemeClr val="bg1"/>
                </a:solidFill>
              </a:rPr>
              <a:t>Створювати</a:t>
            </a:r>
            <a:r>
              <a:rPr lang="ru-RU" sz="2800" b="1" dirty="0" smtClean="0">
                <a:solidFill>
                  <a:schemeClr val="bg1"/>
                </a:solidFill>
              </a:rPr>
              <a:t> </a:t>
            </a:r>
            <a:r>
              <a:rPr lang="ru-RU" sz="2800" b="1" dirty="0" err="1">
                <a:solidFill>
                  <a:schemeClr val="bg1"/>
                </a:solidFill>
              </a:rPr>
              <a:t>державні</a:t>
            </a:r>
            <a:r>
              <a:rPr lang="ru-RU" sz="2800" b="1" dirty="0">
                <a:solidFill>
                  <a:schemeClr val="bg1"/>
                </a:solidFill>
              </a:rPr>
              <a:t> </a:t>
            </a:r>
            <a:r>
              <a:rPr lang="ru-RU" sz="2800" b="1" dirty="0" err="1">
                <a:solidFill>
                  <a:schemeClr val="bg1"/>
                </a:solidFill>
              </a:rPr>
              <a:t>заповідники</a:t>
            </a:r>
            <a:r>
              <a:rPr lang="ru-RU" sz="2800" b="1" dirty="0">
                <a:solidFill>
                  <a:schemeClr val="bg1"/>
                </a:solidFill>
              </a:rPr>
              <a:t> й </a:t>
            </a:r>
            <a:r>
              <a:rPr lang="ru-RU" sz="2800" b="1" dirty="0" smtClean="0">
                <a:solidFill>
                  <a:schemeClr val="bg1"/>
                </a:solidFill>
              </a:rPr>
              <a:t>заказники </a:t>
            </a:r>
            <a:r>
              <a:rPr lang="ru-RU" sz="2800" b="1" dirty="0" err="1">
                <a:solidFill>
                  <a:schemeClr val="bg1"/>
                </a:solidFill>
              </a:rPr>
              <a:t>дикої</a:t>
            </a:r>
            <a:r>
              <a:rPr lang="ru-RU" sz="2800" b="1" dirty="0">
                <a:solidFill>
                  <a:schemeClr val="bg1"/>
                </a:solidFill>
              </a:rPr>
              <a:t> природи — </a:t>
            </a:r>
            <a:r>
              <a:rPr lang="ru-RU" sz="2800" b="1" dirty="0" err="1">
                <a:solidFill>
                  <a:schemeClr val="bg1"/>
                </a:solidFill>
              </a:rPr>
              <a:t>ділянки</a:t>
            </a:r>
            <a:r>
              <a:rPr lang="ru-RU" sz="2800" b="1" dirty="0">
                <a:solidFill>
                  <a:schemeClr val="bg1"/>
                </a:solidFill>
              </a:rPr>
              <a:t> з </a:t>
            </a:r>
            <a:r>
              <a:rPr lang="ru-RU" sz="2800" b="1" dirty="0" err="1">
                <a:solidFill>
                  <a:schemeClr val="bg1"/>
                </a:solidFill>
              </a:rPr>
              <a:t>недоторканою</a:t>
            </a:r>
            <a:r>
              <a:rPr lang="ru-RU" sz="2800" b="1" dirty="0">
                <a:solidFill>
                  <a:schemeClr val="bg1"/>
                </a:solidFill>
              </a:rPr>
              <a:t> природою — для вивчення рослин і тварин у </a:t>
            </a:r>
            <a:r>
              <a:rPr lang="ru-RU" sz="2800" b="1" dirty="0" err="1">
                <a:solidFill>
                  <a:schemeClr val="bg1"/>
                </a:solidFill>
              </a:rPr>
              <a:t>звичних</a:t>
            </a:r>
            <a:r>
              <a:rPr lang="ru-RU" sz="2800" b="1" dirty="0">
                <a:solidFill>
                  <a:schemeClr val="bg1"/>
                </a:solidFill>
              </a:rPr>
              <a:t> для них умовах </a:t>
            </a:r>
            <a:r>
              <a:rPr lang="ru-RU" sz="2800" b="1" dirty="0" err="1">
                <a:solidFill>
                  <a:schemeClr val="bg1"/>
                </a:solidFill>
              </a:rPr>
              <a:t>існування</a:t>
            </a:r>
            <a:r>
              <a:rPr lang="ru-RU" sz="2800" b="1" dirty="0">
                <a:solidFill>
                  <a:schemeClr val="bg1"/>
                </a:solidFill>
              </a:rPr>
              <a:t>. Тут їх </a:t>
            </a:r>
            <a:r>
              <a:rPr lang="ru-RU" sz="2800" b="1" dirty="0" err="1" smtClean="0">
                <a:solidFill>
                  <a:schemeClr val="bg1"/>
                </a:solidFill>
              </a:rPr>
              <a:t>охороняють</a:t>
            </a:r>
            <a:r>
              <a:rPr lang="ru-RU" sz="2800" b="1" dirty="0">
                <a:solidFill>
                  <a:schemeClr val="bg1"/>
                </a:solidFill>
              </a:rPr>
              <a:t>, </a:t>
            </a:r>
            <a:r>
              <a:rPr lang="ru-RU" sz="2800" b="1" dirty="0" err="1">
                <a:solidFill>
                  <a:schemeClr val="bg1"/>
                </a:solidFill>
              </a:rPr>
              <a:t>досліджують</a:t>
            </a:r>
            <a:r>
              <a:rPr lang="ru-RU" sz="2800" b="1" dirty="0">
                <a:solidFill>
                  <a:schemeClr val="bg1"/>
                </a:solidFill>
              </a:rPr>
              <a:t>, </a:t>
            </a:r>
            <a:r>
              <a:rPr lang="ru-RU" sz="2800" b="1" dirty="0" err="1">
                <a:solidFill>
                  <a:schemeClr val="bg1"/>
                </a:solidFill>
              </a:rPr>
              <a:t>дбають</a:t>
            </a:r>
            <a:r>
              <a:rPr lang="ru-RU" sz="2800" b="1" dirty="0">
                <a:solidFill>
                  <a:schemeClr val="bg1"/>
                </a:solidFill>
              </a:rPr>
              <a:t> про їхнє </a:t>
            </a:r>
            <a:r>
              <a:rPr lang="ru-RU" sz="2800" b="1" dirty="0" err="1" smtClean="0">
                <a:solidFill>
                  <a:schemeClr val="bg1"/>
                </a:solidFill>
              </a:rPr>
              <a:t>розмноження</a:t>
            </a:r>
            <a:r>
              <a:rPr lang="ru-RU" sz="2800" b="1" dirty="0">
                <a:solidFill>
                  <a:schemeClr val="bg1"/>
                </a:solidFill>
              </a:rPr>
              <a:t>. В Україні створено 21 </a:t>
            </a:r>
            <a:r>
              <a:rPr lang="ru-RU" sz="2800" b="1" dirty="0" err="1">
                <a:solidFill>
                  <a:schemeClr val="bg1"/>
                </a:solidFill>
              </a:rPr>
              <a:t>державний</a:t>
            </a:r>
            <a:r>
              <a:rPr lang="ru-RU" sz="2800" b="1" dirty="0">
                <a:solidFill>
                  <a:schemeClr val="bg1"/>
                </a:solidFill>
              </a:rPr>
              <a:t> </a:t>
            </a:r>
            <a:r>
              <a:rPr lang="ru-RU" sz="2800" b="1" dirty="0" err="1">
                <a:solidFill>
                  <a:schemeClr val="bg1"/>
                </a:solidFill>
              </a:rPr>
              <a:t>природний</a:t>
            </a:r>
            <a:r>
              <a:rPr lang="ru-RU" sz="2800" b="1" dirty="0">
                <a:solidFill>
                  <a:schemeClr val="bg1"/>
                </a:solidFill>
              </a:rPr>
              <a:t> </a:t>
            </a:r>
            <a:r>
              <a:rPr lang="ru-RU" sz="2800" b="1" dirty="0" err="1" smtClean="0">
                <a:solidFill>
                  <a:schemeClr val="bg1"/>
                </a:solidFill>
              </a:rPr>
              <a:t>заповідник</a:t>
            </a:r>
            <a:r>
              <a:rPr lang="ru-RU" sz="2800" b="1" dirty="0" smtClean="0">
                <a:solidFill>
                  <a:schemeClr val="bg1"/>
                </a:solidFill>
              </a:rPr>
              <a:t>.</a:t>
            </a:r>
            <a:endParaRPr lang="ru-RU" sz="2800" b="1" dirty="0">
              <a:solidFill>
                <a:schemeClr val="bg1"/>
              </a:solidFill>
            </a:endParaRPr>
          </a:p>
        </p:txBody>
      </p:sp>
      <p:sp>
        <p:nvSpPr>
          <p:cNvPr id="3" name="Прямоугольник 2"/>
          <p:cNvSpPr/>
          <p:nvPr/>
        </p:nvSpPr>
        <p:spPr>
          <a:xfrm>
            <a:off x="922578" y="479835"/>
            <a:ext cx="10282021" cy="1094762"/>
          </a:xfrm>
          <a:prstGeom prst="rect">
            <a:avLst/>
          </a:prstGeom>
        </p:spPr>
        <p:style>
          <a:lnRef idx="3">
            <a:schemeClr val="lt1"/>
          </a:lnRef>
          <a:fillRef idx="1">
            <a:schemeClr val="accent3"/>
          </a:fillRef>
          <a:effectRef idx="1">
            <a:schemeClr val="accent3"/>
          </a:effectRef>
          <a:fontRef idx="minor">
            <a:schemeClr val="lt1"/>
          </a:fontRef>
        </p:style>
        <p:txBody>
          <a:bodyPr wrap="square" lIns="108814" tIns="54407" rIns="108814" bIns="54407">
            <a:spAutoFit/>
          </a:bodyPr>
          <a:lstStyle/>
          <a:p>
            <a:pPr algn="ctr"/>
            <a:r>
              <a:rPr lang="ru-RU" sz="3200" b="1" dirty="0"/>
              <a:t>Щоб </a:t>
            </a:r>
            <a:r>
              <a:rPr lang="ru-RU" sz="3200" b="1" dirty="0" err="1"/>
              <a:t>запобігти</a:t>
            </a:r>
            <a:r>
              <a:rPr lang="ru-RU" sz="3200" b="1" dirty="0"/>
              <a:t> </a:t>
            </a:r>
            <a:r>
              <a:rPr lang="ru-RU" sz="3200" b="1" dirty="0" err="1"/>
              <a:t>зникненню</a:t>
            </a:r>
            <a:r>
              <a:rPr lang="ru-RU" sz="3200" b="1" dirty="0"/>
              <a:t> рослин, потрібно </a:t>
            </a:r>
            <a:r>
              <a:rPr lang="ru-RU" sz="3200" b="1" dirty="0" err="1"/>
              <a:t>здійснювати</a:t>
            </a:r>
            <a:r>
              <a:rPr lang="ru-RU" sz="3200" b="1" dirty="0"/>
              <a:t> такі дії.</a:t>
            </a:r>
            <a:endParaRPr lang="ru-RU" sz="3200" b="1" dirty="0">
              <a:solidFill>
                <a:schemeClr val="bg1"/>
              </a:solidFill>
            </a:endParaRPr>
          </a:p>
        </p:txBody>
      </p:sp>
      <p:sp>
        <p:nvSpPr>
          <p:cNvPr id="11" name="Прямоугольник 4">
            <a:extLst>
              <a:ext uri="{FF2B5EF4-FFF2-40B4-BE49-F238E27FC236}">
                <a16:creationId xmlns:a16="http://schemas.microsoft.com/office/drawing/2014/main" xmlns="" id="{41300D0C-EC34-4515-9E3A-6F0DC297E5C1}"/>
              </a:ext>
            </a:extLst>
          </p:cNvPr>
          <p:cNvSpPr/>
          <p:nvPr/>
        </p:nvSpPr>
        <p:spPr>
          <a:xfrm>
            <a:off x="0" y="5728654"/>
            <a:ext cx="1053414" cy="1130934"/>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1400" b="1" dirty="0">
                <a:solidFill>
                  <a:schemeClr val="bg1"/>
                </a:solidFill>
              </a:rPr>
              <a:t>Підручник.</a:t>
            </a:r>
          </a:p>
          <a:p>
            <a:pPr algn="ctr"/>
            <a:r>
              <a:rPr lang="uk-UA" sz="1400" b="1" dirty="0">
                <a:solidFill>
                  <a:schemeClr val="bg1"/>
                </a:solidFill>
              </a:rPr>
              <a:t>Сторінка</a:t>
            </a:r>
          </a:p>
          <a:p>
            <a:pPr algn="ctr"/>
            <a:r>
              <a:rPr lang="uk-UA" sz="2800" b="1" dirty="0" smtClean="0">
                <a:solidFill>
                  <a:schemeClr val="bg1"/>
                </a:solidFill>
              </a:rPr>
              <a:t>89</a:t>
            </a:r>
            <a:endParaRPr lang="ru-RU" sz="2800" b="1" dirty="0">
              <a:solidFill>
                <a:schemeClr val="bg1"/>
              </a:solidFill>
            </a:endParaRPr>
          </a:p>
        </p:txBody>
      </p:sp>
      <p:pic>
        <p:nvPicPr>
          <p:cNvPr id="4098" name="Picture 2" descr="Заповідні території України та їх охорона | Урок на 3 завдання.  Природознавств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7253" y="1595536"/>
            <a:ext cx="5425108" cy="35609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Заповідники Житомирської області"/>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5072" y="5078313"/>
            <a:ext cx="4203229" cy="1614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2820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899736" y="1794754"/>
            <a:ext cx="4233349" cy="2264313"/>
          </a:xfrm>
          <a:prstGeom prst="rect">
            <a:avLst/>
          </a:prstGeom>
        </p:spPr>
        <p:style>
          <a:lnRef idx="3">
            <a:schemeClr val="lt1"/>
          </a:lnRef>
          <a:fillRef idx="1">
            <a:schemeClr val="accent1"/>
          </a:fillRef>
          <a:effectRef idx="1">
            <a:schemeClr val="accent1"/>
          </a:effectRef>
          <a:fontRef idx="minor">
            <a:schemeClr val="lt1"/>
          </a:fontRef>
        </p:style>
        <p:txBody>
          <a:bodyPr wrap="square" lIns="108814" tIns="54407" rIns="108814" bIns="54407">
            <a:spAutoFit/>
          </a:bodyPr>
          <a:lstStyle/>
          <a:p>
            <a:pPr algn="just"/>
            <a:r>
              <a:rPr lang="ru-RU" sz="2800" b="1" dirty="0" smtClean="0">
                <a:solidFill>
                  <a:schemeClr val="bg1"/>
                </a:solidFill>
              </a:rPr>
              <a:t>3. </a:t>
            </a:r>
            <a:r>
              <a:rPr lang="ru-RU" sz="2800" b="1" dirty="0" err="1" smtClean="0">
                <a:solidFill>
                  <a:schemeClr val="bg1"/>
                </a:solidFill>
              </a:rPr>
              <a:t>Розширювати</a:t>
            </a:r>
            <a:r>
              <a:rPr lang="ru-RU" sz="2800" b="1" dirty="0" smtClean="0">
                <a:solidFill>
                  <a:schemeClr val="bg1"/>
                </a:solidFill>
              </a:rPr>
              <a:t> </a:t>
            </a:r>
            <a:r>
              <a:rPr lang="ru-RU" sz="2800" b="1" dirty="0">
                <a:solidFill>
                  <a:schemeClr val="bg1"/>
                </a:solidFill>
              </a:rPr>
              <a:t>знання про роль природи для </a:t>
            </a:r>
            <a:r>
              <a:rPr lang="ru-RU" sz="2800" b="1" dirty="0" err="1">
                <a:solidFill>
                  <a:schemeClr val="bg1"/>
                </a:solidFill>
              </a:rPr>
              <a:t>свідомого</a:t>
            </a:r>
            <a:r>
              <a:rPr lang="ru-RU" sz="2800" b="1" dirty="0">
                <a:solidFill>
                  <a:schemeClr val="bg1"/>
                </a:solidFill>
              </a:rPr>
              <a:t> її збереження. Знання </a:t>
            </a:r>
            <a:r>
              <a:rPr lang="ru-RU" sz="2800" b="1" dirty="0" err="1">
                <a:solidFill>
                  <a:schemeClr val="bg1"/>
                </a:solidFill>
              </a:rPr>
              <a:t>застерігають</a:t>
            </a:r>
            <a:r>
              <a:rPr lang="ru-RU" sz="2800" b="1" dirty="0">
                <a:solidFill>
                  <a:schemeClr val="bg1"/>
                </a:solidFill>
              </a:rPr>
              <a:t> від </a:t>
            </a:r>
            <a:r>
              <a:rPr lang="ru-RU" sz="2800" b="1" dirty="0" err="1">
                <a:solidFill>
                  <a:schemeClr val="bg1"/>
                </a:solidFill>
              </a:rPr>
              <a:t>необдуманих</a:t>
            </a:r>
            <a:r>
              <a:rPr lang="ru-RU" sz="2800" b="1" dirty="0">
                <a:solidFill>
                  <a:schemeClr val="bg1"/>
                </a:solidFill>
              </a:rPr>
              <a:t> </a:t>
            </a:r>
            <a:r>
              <a:rPr lang="ru-RU" sz="2800" b="1" dirty="0" err="1">
                <a:solidFill>
                  <a:schemeClr val="bg1"/>
                </a:solidFill>
              </a:rPr>
              <a:t>рішень</a:t>
            </a:r>
            <a:r>
              <a:rPr lang="ru-RU" sz="2800" b="1" dirty="0">
                <a:solidFill>
                  <a:schemeClr val="bg1"/>
                </a:solidFill>
              </a:rPr>
              <a:t>.</a:t>
            </a:r>
          </a:p>
        </p:txBody>
      </p:sp>
      <p:sp>
        <p:nvSpPr>
          <p:cNvPr id="3" name="Прямоугольник 2"/>
          <p:cNvSpPr/>
          <p:nvPr/>
        </p:nvSpPr>
        <p:spPr>
          <a:xfrm>
            <a:off x="922578" y="479835"/>
            <a:ext cx="10282021" cy="1094762"/>
          </a:xfrm>
          <a:prstGeom prst="rect">
            <a:avLst/>
          </a:prstGeom>
        </p:spPr>
        <p:style>
          <a:lnRef idx="3">
            <a:schemeClr val="lt1"/>
          </a:lnRef>
          <a:fillRef idx="1">
            <a:schemeClr val="accent3"/>
          </a:fillRef>
          <a:effectRef idx="1">
            <a:schemeClr val="accent3"/>
          </a:effectRef>
          <a:fontRef idx="minor">
            <a:schemeClr val="lt1"/>
          </a:fontRef>
        </p:style>
        <p:txBody>
          <a:bodyPr wrap="square" lIns="108814" tIns="54407" rIns="108814" bIns="54407">
            <a:spAutoFit/>
          </a:bodyPr>
          <a:lstStyle/>
          <a:p>
            <a:pPr algn="ctr"/>
            <a:r>
              <a:rPr lang="ru-RU" sz="3200" b="1" dirty="0"/>
              <a:t>Щоб </a:t>
            </a:r>
            <a:r>
              <a:rPr lang="ru-RU" sz="3200" b="1" dirty="0" err="1"/>
              <a:t>запобігти</a:t>
            </a:r>
            <a:r>
              <a:rPr lang="ru-RU" sz="3200" b="1" dirty="0"/>
              <a:t> </a:t>
            </a:r>
            <a:r>
              <a:rPr lang="ru-RU" sz="3200" b="1" dirty="0" err="1"/>
              <a:t>зникненню</a:t>
            </a:r>
            <a:r>
              <a:rPr lang="ru-RU" sz="3200" b="1" dirty="0"/>
              <a:t> рослин, потрібно </a:t>
            </a:r>
            <a:r>
              <a:rPr lang="ru-RU" sz="3200" b="1" dirty="0" err="1"/>
              <a:t>здійснювати</a:t>
            </a:r>
            <a:r>
              <a:rPr lang="ru-RU" sz="3200" b="1" dirty="0"/>
              <a:t> такі дії.</a:t>
            </a:r>
            <a:endParaRPr lang="ru-RU" sz="3200" b="1" dirty="0">
              <a:solidFill>
                <a:schemeClr val="bg1"/>
              </a:solidFill>
            </a:endParaRPr>
          </a:p>
        </p:txBody>
      </p:sp>
      <p:sp>
        <p:nvSpPr>
          <p:cNvPr id="11" name="Прямоугольник 4">
            <a:extLst>
              <a:ext uri="{FF2B5EF4-FFF2-40B4-BE49-F238E27FC236}">
                <a16:creationId xmlns:a16="http://schemas.microsoft.com/office/drawing/2014/main" xmlns="" id="{41300D0C-EC34-4515-9E3A-6F0DC297E5C1}"/>
              </a:ext>
            </a:extLst>
          </p:cNvPr>
          <p:cNvSpPr/>
          <p:nvPr/>
        </p:nvSpPr>
        <p:spPr>
          <a:xfrm>
            <a:off x="0" y="5728654"/>
            <a:ext cx="1053414" cy="1130934"/>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1400" b="1" dirty="0">
                <a:solidFill>
                  <a:schemeClr val="bg1"/>
                </a:solidFill>
              </a:rPr>
              <a:t>Підручник.</a:t>
            </a:r>
          </a:p>
          <a:p>
            <a:pPr algn="ctr"/>
            <a:r>
              <a:rPr lang="uk-UA" sz="1400" b="1" dirty="0">
                <a:solidFill>
                  <a:schemeClr val="bg1"/>
                </a:solidFill>
              </a:rPr>
              <a:t>Сторінка</a:t>
            </a:r>
          </a:p>
          <a:p>
            <a:pPr algn="ctr"/>
            <a:r>
              <a:rPr lang="uk-UA" sz="2800" b="1" dirty="0" smtClean="0">
                <a:solidFill>
                  <a:schemeClr val="bg1"/>
                </a:solidFill>
              </a:rPr>
              <a:t>89</a:t>
            </a:r>
            <a:endParaRPr lang="ru-RU" sz="2800" b="1" dirty="0">
              <a:solidFill>
                <a:schemeClr val="bg1"/>
              </a:solidFill>
            </a:endParaRPr>
          </a:p>
        </p:txBody>
      </p:sp>
      <p:pic>
        <p:nvPicPr>
          <p:cNvPr id="5124" name="Picture 4" descr="Довкілля Буковини захищатимуть за програмою «Екологія» - Медіа-Версії"/>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1951" y="1773610"/>
            <a:ext cx="5808463" cy="4363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8270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911993" y="527898"/>
            <a:ext cx="10151573" cy="626255"/>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3600" b="1" dirty="0">
                <a:solidFill>
                  <a:schemeClr val="bg1"/>
                </a:solidFill>
              </a:rPr>
              <a:t>Рослини, що занесені до Червоної книги України.</a:t>
            </a:r>
          </a:p>
        </p:txBody>
      </p:sp>
      <p:sp>
        <p:nvSpPr>
          <p:cNvPr id="2" name="Прямоугольник 1"/>
          <p:cNvSpPr/>
          <p:nvPr/>
        </p:nvSpPr>
        <p:spPr>
          <a:xfrm>
            <a:off x="918824" y="1269554"/>
            <a:ext cx="6431303" cy="1842041"/>
          </a:xfrm>
          <a:prstGeom prst="rect">
            <a:avLst/>
          </a:prstGeom>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2800" b="1" dirty="0" smtClean="0">
                <a:solidFill>
                  <a:srgbClr val="FF0000"/>
                </a:solidFill>
              </a:rPr>
              <a:t>Запам’ятайте!</a:t>
            </a:r>
            <a:endParaRPr lang="uk-UA" sz="2800" b="1" dirty="0">
              <a:solidFill>
                <a:srgbClr val="FF0000"/>
              </a:solidFill>
            </a:endParaRPr>
          </a:p>
          <a:p>
            <a:pPr algn="ctr"/>
            <a:r>
              <a:rPr lang="ru-RU" sz="2800" b="1" dirty="0" err="1" smtClean="0">
                <a:solidFill>
                  <a:schemeClr val="accent3">
                    <a:lumMod val="50000"/>
                  </a:schemeClr>
                </a:solidFill>
              </a:rPr>
              <a:t>Якщо</a:t>
            </a:r>
            <a:r>
              <a:rPr lang="ru-RU" sz="2800" b="1" dirty="0" smtClean="0">
                <a:solidFill>
                  <a:schemeClr val="accent3">
                    <a:lumMod val="50000"/>
                  </a:schemeClr>
                </a:solidFill>
              </a:rPr>
              <a:t> </a:t>
            </a:r>
            <a:r>
              <a:rPr lang="ru-RU" sz="2800" b="1" dirty="0">
                <a:solidFill>
                  <a:schemeClr val="accent3">
                    <a:lumMod val="50000"/>
                  </a:schemeClr>
                </a:solidFill>
              </a:rPr>
              <a:t>зірвати квітку, то вона </a:t>
            </a:r>
            <a:r>
              <a:rPr lang="ru-RU" sz="2800" b="1" dirty="0" err="1">
                <a:solidFill>
                  <a:schemeClr val="accent3">
                    <a:lumMod val="50000"/>
                  </a:schemeClr>
                </a:solidFill>
              </a:rPr>
              <a:t>загине</a:t>
            </a:r>
            <a:r>
              <a:rPr lang="ru-RU" sz="2800" b="1" dirty="0">
                <a:solidFill>
                  <a:schemeClr val="accent3">
                    <a:lumMod val="50000"/>
                  </a:schemeClr>
                </a:solidFill>
              </a:rPr>
              <a:t>, не </a:t>
            </a:r>
            <a:r>
              <a:rPr lang="ru-RU" sz="2800" b="1" dirty="0" err="1">
                <a:solidFill>
                  <a:schemeClr val="accent3">
                    <a:lumMod val="50000"/>
                  </a:schemeClr>
                </a:solidFill>
              </a:rPr>
              <a:t>залишивши</a:t>
            </a:r>
            <a:r>
              <a:rPr lang="ru-RU" sz="2800" b="1" dirty="0">
                <a:solidFill>
                  <a:schemeClr val="accent3">
                    <a:lumMod val="50000"/>
                  </a:schemeClr>
                </a:solidFill>
              </a:rPr>
              <a:t> </a:t>
            </a:r>
            <a:r>
              <a:rPr lang="ru-RU" sz="2800" b="1" dirty="0" err="1">
                <a:solidFill>
                  <a:schemeClr val="accent3">
                    <a:lumMod val="50000"/>
                  </a:schemeClr>
                </a:solidFill>
              </a:rPr>
              <a:t>після</a:t>
            </a:r>
            <a:r>
              <a:rPr lang="ru-RU" sz="2800" b="1" dirty="0">
                <a:solidFill>
                  <a:schemeClr val="accent3">
                    <a:lumMod val="50000"/>
                  </a:schemeClr>
                </a:solidFill>
              </a:rPr>
              <a:t> себе </a:t>
            </a:r>
            <a:r>
              <a:rPr lang="ru-RU" sz="2800" b="1" dirty="0" err="1">
                <a:solidFill>
                  <a:schemeClr val="accent3">
                    <a:lumMod val="50000"/>
                  </a:schemeClr>
                </a:solidFill>
              </a:rPr>
              <a:t>насіння</a:t>
            </a:r>
            <a:r>
              <a:rPr lang="ru-RU" sz="2800" b="1" dirty="0">
                <a:solidFill>
                  <a:schemeClr val="accent3">
                    <a:lumMod val="50000"/>
                  </a:schemeClr>
                </a:solidFill>
              </a:rPr>
              <a:t>, з </a:t>
            </a:r>
            <a:r>
              <a:rPr lang="ru-RU" sz="2800" b="1" dirty="0" err="1">
                <a:solidFill>
                  <a:schemeClr val="accent3">
                    <a:lumMod val="50000"/>
                  </a:schemeClr>
                </a:solidFill>
              </a:rPr>
              <a:t>якого</a:t>
            </a:r>
            <a:r>
              <a:rPr lang="ru-RU" sz="2800" b="1" dirty="0">
                <a:solidFill>
                  <a:schemeClr val="accent3">
                    <a:lumMod val="50000"/>
                  </a:schemeClr>
                </a:solidFill>
              </a:rPr>
              <a:t> могло б </a:t>
            </a:r>
            <a:r>
              <a:rPr lang="ru-RU" sz="2800" b="1" dirty="0" err="1">
                <a:solidFill>
                  <a:schemeClr val="accent3">
                    <a:lumMod val="50000"/>
                  </a:schemeClr>
                </a:solidFill>
              </a:rPr>
              <a:t>вирости</a:t>
            </a:r>
            <a:r>
              <a:rPr lang="ru-RU" sz="2800" b="1" dirty="0">
                <a:solidFill>
                  <a:schemeClr val="accent3">
                    <a:lumMod val="50000"/>
                  </a:schemeClr>
                </a:solidFill>
              </a:rPr>
              <a:t> багато </a:t>
            </a:r>
            <a:r>
              <a:rPr lang="ru-RU" sz="2800" b="1" dirty="0" err="1">
                <a:solidFill>
                  <a:schemeClr val="accent3">
                    <a:lumMod val="50000"/>
                  </a:schemeClr>
                </a:solidFill>
              </a:rPr>
              <a:t>нових</a:t>
            </a:r>
            <a:r>
              <a:rPr lang="ru-RU" sz="2800" b="1" dirty="0">
                <a:solidFill>
                  <a:schemeClr val="accent3">
                    <a:lumMod val="50000"/>
                  </a:schemeClr>
                </a:solidFill>
              </a:rPr>
              <a:t> </a:t>
            </a:r>
            <a:r>
              <a:rPr lang="ru-RU" sz="2800" b="1" dirty="0" err="1">
                <a:solidFill>
                  <a:schemeClr val="accent3">
                    <a:lumMod val="50000"/>
                  </a:schemeClr>
                </a:solidFill>
              </a:rPr>
              <a:t>рослин</a:t>
            </a:r>
            <a:r>
              <a:rPr lang="ru-RU" sz="2800" b="1" dirty="0">
                <a:solidFill>
                  <a:schemeClr val="accent3">
                    <a:lumMod val="50000"/>
                  </a:schemeClr>
                </a:solidFill>
              </a:rPr>
              <a:t>.</a:t>
            </a:r>
          </a:p>
        </p:txBody>
      </p:sp>
      <p:sp>
        <p:nvSpPr>
          <p:cNvPr id="8" name="Прямоугольник 4">
            <a:extLst>
              <a:ext uri="{FF2B5EF4-FFF2-40B4-BE49-F238E27FC236}">
                <a16:creationId xmlns:a16="http://schemas.microsoft.com/office/drawing/2014/main" xmlns="" id="{41300D0C-EC34-4515-9E3A-6F0DC297E5C1}"/>
              </a:ext>
            </a:extLst>
          </p:cNvPr>
          <p:cNvSpPr/>
          <p:nvPr/>
        </p:nvSpPr>
        <p:spPr>
          <a:xfrm>
            <a:off x="0" y="5806057"/>
            <a:ext cx="1053414" cy="1060197"/>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1400" b="1" dirty="0">
                <a:solidFill>
                  <a:schemeClr val="bg1"/>
                </a:solidFill>
              </a:rPr>
              <a:t>Підручник.</a:t>
            </a:r>
          </a:p>
          <a:p>
            <a:pPr algn="ctr"/>
            <a:r>
              <a:rPr lang="uk-UA" sz="1400" b="1" dirty="0" smtClean="0">
                <a:solidFill>
                  <a:schemeClr val="bg1"/>
                </a:solidFill>
              </a:rPr>
              <a:t>Сторінка</a:t>
            </a:r>
          </a:p>
          <a:p>
            <a:pPr algn="ctr"/>
            <a:r>
              <a:rPr lang="uk-UA" sz="2800" b="1" dirty="0" smtClean="0">
                <a:solidFill>
                  <a:schemeClr val="bg1"/>
                </a:solidFill>
              </a:rPr>
              <a:t>90</a:t>
            </a:r>
            <a:endParaRPr lang="uk-UA" sz="2800" b="1" dirty="0">
              <a:solidFill>
                <a:schemeClr val="bg1"/>
              </a:solidFill>
            </a:endParaRPr>
          </a:p>
        </p:txBody>
      </p:sp>
      <p:pic>
        <p:nvPicPr>
          <p:cNvPr id="9" name="Picture 4" descr="ÐÐ¾Ð²âÑÐ·Ð°Ð½Ðµ Ð·Ð¾Ð±ÑÐ°Ð¶ÐµÐ½Ð½Ñ"/>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6207" y="1273340"/>
            <a:ext cx="2374266" cy="253634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2" descr="Ð ÐµÐ·ÑÐ»ÑÑÐ°Ñ Ð¿Ð¾ÑÑÐºÑ Ð·Ð¾Ð±ÑÐ°Ð¶ÐµÐ½Ñ Ð·Ð° Ð·Ð°Ð¿Ð¸ÑÐ¾Ð¼ &quot;Ð³Ð¾ÑÐ¸ÑÐ²ÑÑ Ð²ÐµÑÐ½ÑÐ½Ð¸Ð¹ ÑÐµÑÐ²Ð¾Ð½Ð° ÐºÐ½Ð¸Ð³Ð° ÑÐºÑÐ°ÑÐ½Ð¸&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350" y="3174905"/>
            <a:ext cx="3153449" cy="2296433"/>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9692430" y="2902725"/>
            <a:ext cx="1659167" cy="859249"/>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ru-RU" sz="2800" b="1" dirty="0" err="1"/>
              <a:t>Лілія</a:t>
            </a:r>
            <a:r>
              <a:rPr lang="ru-RU" sz="2800" b="1" dirty="0"/>
              <a:t> </a:t>
            </a:r>
            <a:r>
              <a:rPr lang="ru-RU" sz="2800" b="1" dirty="0" err="1"/>
              <a:t>лісова</a:t>
            </a:r>
            <a:r>
              <a:rPr lang="ru-RU" sz="2800" b="1" dirty="0"/>
              <a:t> </a:t>
            </a:r>
          </a:p>
        </p:txBody>
      </p:sp>
      <p:sp>
        <p:nvSpPr>
          <p:cNvPr id="14" name="Прямоугольник 13"/>
          <p:cNvSpPr/>
          <p:nvPr/>
        </p:nvSpPr>
        <p:spPr>
          <a:xfrm>
            <a:off x="873994" y="5518026"/>
            <a:ext cx="3129805" cy="628374"/>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ru-RU" sz="2800" b="1" dirty="0" err="1"/>
              <a:t>Горицвіт</a:t>
            </a:r>
            <a:r>
              <a:rPr lang="ru-RU" sz="2800" b="1" dirty="0"/>
              <a:t> </a:t>
            </a:r>
            <a:r>
              <a:rPr lang="ru-RU" sz="2800" b="1" dirty="0" err="1"/>
              <a:t>весняний</a:t>
            </a:r>
            <a:r>
              <a:rPr lang="ru-RU" sz="2800" b="1" dirty="0"/>
              <a:t> </a:t>
            </a:r>
          </a:p>
        </p:txBody>
      </p:sp>
      <p:sp>
        <p:nvSpPr>
          <p:cNvPr id="13" name="Прямоугольник 12"/>
          <p:cNvSpPr/>
          <p:nvPr/>
        </p:nvSpPr>
        <p:spPr>
          <a:xfrm>
            <a:off x="4095254" y="5507512"/>
            <a:ext cx="3148905" cy="638888"/>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uk-UA" sz="2800" b="1" dirty="0">
                <a:solidFill>
                  <a:schemeClr val="bg1"/>
                </a:solidFill>
              </a:rPr>
              <a:t>Модрина польська</a:t>
            </a:r>
            <a:endParaRPr lang="ru-RU" sz="2800" b="1" dirty="0">
              <a:solidFill>
                <a:schemeClr val="bg1"/>
              </a:solidFill>
            </a:endParaRPr>
          </a:p>
        </p:txBody>
      </p:sp>
      <p:pic>
        <p:nvPicPr>
          <p:cNvPr id="15" name="Рисунок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4475" y="3221305"/>
            <a:ext cx="2808312" cy="223794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6" name="Рисунок 15"/>
          <p:cNvPicPr>
            <a:picLocks noChangeAspect="1"/>
          </p:cNvPicPr>
          <p:nvPr/>
        </p:nvPicPr>
        <p:blipFill rotWithShape="1">
          <a:blip r:embed="rId5" cstate="print">
            <a:extLst>
              <a:ext uri="{28A0092B-C50C-407E-A947-70E740481C1C}">
                <a14:useLocalDpi xmlns:a14="http://schemas.microsoft.com/office/drawing/2010/main" val="0"/>
              </a:ext>
            </a:extLst>
          </a:blip>
          <a:srcRect l="8031" t="-482" r="16969" b="2972"/>
          <a:stretch/>
        </p:blipFill>
        <p:spPr>
          <a:xfrm>
            <a:off x="7244159" y="3965029"/>
            <a:ext cx="2734982" cy="2371125"/>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17" name="Прямоугольник 16"/>
          <p:cNvSpPr/>
          <p:nvPr/>
        </p:nvSpPr>
        <p:spPr>
          <a:xfrm>
            <a:off x="9476407" y="4789666"/>
            <a:ext cx="2175724" cy="1580750"/>
          </a:xfrm>
          <a:prstGeom prst="rect">
            <a:avLst/>
          </a:prstGeom>
          <a:solidFill>
            <a:srgbClr val="7030A0"/>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uk-UA" sz="2800" b="1" dirty="0">
                <a:solidFill>
                  <a:schemeClr val="bg1"/>
                </a:solidFill>
              </a:rPr>
              <a:t>Зозулині черевички справжні</a:t>
            </a:r>
            <a:endParaRPr lang="ru-RU" sz="2800" b="1" dirty="0">
              <a:solidFill>
                <a:schemeClr val="bg1"/>
              </a:solidFill>
            </a:endParaRPr>
          </a:p>
        </p:txBody>
      </p:sp>
    </p:spTree>
    <p:extLst>
      <p:ext uri="{BB962C8B-B14F-4D97-AF65-F5344CB8AC3E}">
        <p14:creationId xmlns:p14="http://schemas.microsoft.com/office/powerpoint/2010/main" val="36753728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750"/>
                                        <p:tgtEl>
                                          <p:spTgt spid="15"/>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75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par>
                                <p:cTn id="42" presetID="53" presetClass="entr" presetSubtype="16"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3"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Ð ÐµÐ·ÑÐ»ÑÑÐ°Ñ Ð¿Ð¾ÑÑÐºÑ Ð·Ð¾Ð±ÑÐ°Ð¶ÐµÐ½Ñ Ð·Ð° Ð·Ð°Ð¿Ð¸ÑÐ¾Ð¼ &quot;Ð±ÑÐ»Ð¾ÑÐ²ÑÑ Ð²ÐµÑÐ½ÑÐ½Ð¸Ð¹ ÑÐµÑÐ²Ð¾Ð½Ð° ÐºÐ½Ð¸Ð³Ð° ÑÐºÑÐ°ÑÐ½Ð¸&quo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479" t="5428" r="3307"/>
          <a:stretch/>
        </p:blipFill>
        <p:spPr bwMode="auto">
          <a:xfrm>
            <a:off x="888033" y="1241284"/>
            <a:ext cx="3542126" cy="278736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8436" name="Picture 4" descr="Ð ÐµÐ·ÑÐ»ÑÑÐ°Ñ Ð¿Ð¾ÑÑÐºÑ Ð·Ð¾Ð±ÑÐ°Ð¶ÐµÐ½Ñ Ð·Ð° Ð·Ð°Ð¿Ð¸ÑÐ¾Ð¼ &quot;ÑÐ¾Ð½ Ð²ÐµÐ»Ð¸ÐºÐ¸Ð¹ ÑÐµÑÐ²Ð¾Ð½Ð° ÐºÐ½Ð¸Ð³Ð° ÑÐºÑÐ°ÑÐ½Ð¸&quo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68"/>
          <a:stretch/>
        </p:blipFill>
        <p:spPr bwMode="auto">
          <a:xfrm>
            <a:off x="2482235" y="3636387"/>
            <a:ext cx="3505545" cy="239743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911993" y="527898"/>
            <a:ext cx="10151573" cy="626255"/>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3600" b="1" dirty="0">
                <a:solidFill>
                  <a:schemeClr val="bg1"/>
                </a:solidFill>
              </a:rPr>
              <a:t>Рослини, що занесені до Червоної книги України.</a:t>
            </a:r>
          </a:p>
        </p:txBody>
      </p:sp>
      <p:sp>
        <p:nvSpPr>
          <p:cNvPr id="11" name="Прямоугольник 10"/>
          <p:cNvSpPr/>
          <p:nvPr/>
        </p:nvSpPr>
        <p:spPr>
          <a:xfrm>
            <a:off x="874479" y="4044324"/>
            <a:ext cx="1689160" cy="943368"/>
          </a:xfrm>
          <a:prstGeom prst="rect">
            <a:avLst/>
          </a:prstGeom>
          <a:solidFill>
            <a:srgbClr val="7030A0"/>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ru-RU" sz="2800" b="1" dirty="0"/>
              <a:t>Сон великий</a:t>
            </a:r>
          </a:p>
        </p:txBody>
      </p:sp>
      <p:sp>
        <p:nvSpPr>
          <p:cNvPr id="12" name="Прямоугольник 11"/>
          <p:cNvSpPr/>
          <p:nvPr/>
        </p:nvSpPr>
        <p:spPr>
          <a:xfrm>
            <a:off x="4075807" y="2176936"/>
            <a:ext cx="1786751" cy="916056"/>
          </a:xfrm>
          <a:prstGeom prst="rect">
            <a:avLst/>
          </a:prstGeom>
          <a:solidFill>
            <a:srgbClr val="7030A0"/>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ru-RU" sz="2800" b="1" dirty="0" err="1"/>
              <a:t>Білоцвіт</a:t>
            </a:r>
            <a:r>
              <a:rPr lang="ru-RU" sz="2800" b="1" dirty="0"/>
              <a:t> </a:t>
            </a:r>
            <a:r>
              <a:rPr lang="ru-RU" sz="2800" b="1" dirty="0" err="1"/>
              <a:t>весняний</a:t>
            </a:r>
            <a:r>
              <a:rPr lang="ru-RU" sz="2800" b="1" dirty="0"/>
              <a:t> </a:t>
            </a:r>
          </a:p>
        </p:txBody>
      </p:sp>
      <p:pic>
        <p:nvPicPr>
          <p:cNvPr id="13" name="Picture 2" descr="ÐÐ¾Ð²âÑÐ·Ð°Ð½Ðµ Ð·Ð¾Ð±ÑÐ°Ð¶ÐµÐ½Ð½Ñ"/>
          <p:cNvPicPr>
            <a:picLocks noChangeAspect="1" noChangeArrowheads="1"/>
          </p:cNvPicPr>
          <p:nvPr/>
        </p:nvPicPr>
        <p:blipFill rotWithShape="1">
          <a:blip r:embed="rId4">
            <a:extLst>
              <a:ext uri="{28A0092B-C50C-407E-A947-70E740481C1C}">
                <a14:useLocalDpi xmlns:a14="http://schemas.microsoft.com/office/drawing/2010/main" val="0"/>
              </a:ext>
            </a:extLst>
          </a:blip>
          <a:srcRect l="8052" r="10772"/>
          <a:stretch/>
        </p:blipFill>
        <p:spPr bwMode="auto">
          <a:xfrm>
            <a:off x="7589926" y="1267328"/>
            <a:ext cx="3473640" cy="256974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5571532" y="1258130"/>
            <a:ext cx="2118521" cy="628374"/>
          </a:xfrm>
          <a:prstGeom prst="rect">
            <a:avLst/>
          </a:prstGeom>
          <a:solidFill>
            <a:srgbClr val="7030A0"/>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ru-RU" sz="2800" b="1" dirty="0" smtClean="0"/>
              <a:t>Підсніжник</a:t>
            </a:r>
            <a:endParaRPr lang="ru-RU" sz="2800" b="1" dirty="0"/>
          </a:p>
        </p:txBody>
      </p:sp>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7928" y="3357786"/>
            <a:ext cx="3193041" cy="239689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15" name="Прямоугольник 14"/>
          <p:cNvSpPr/>
          <p:nvPr/>
        </p:nvSpPr>
        <p:spPr>
          <a:xfrm>
            <a:off x="9286938" y="3910865"/>
            <a:ext cx="2061677" cy="1179051"/>
          </a:xfrm>
          <a:prstGeom prst="rect">
            <a:avLst/>
          </a:prstGeom>
          <a:solidFill>
            <a:srgbClr val="7030A0"/>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uk-UA" sz="2800" b="1" dirty="0">
                <a:solidFill>
                  <a:schemeClr val="bg1"/>
                </a:solidFill>
              </a:rPr>
              <a:t>Будяк </a:t>
            </a:r>
            <a:r>
              <a:rPr lang="uk-UA" sz="2800" b="1" dirty="0" err="1">
                <a:solidFill>
                  <a:schemeClr val="bg1"/>
                </a:solidFill>
              </a:rPr>
              <a:t>пагорбовий</a:t>
            </a:r>
            <a:endParaRPr lang="ru-RU" sz="2800" b="1" dirty="0">
              <a:solidFill>
                <a:schemeClr val="bg1"/>
              </a:solidFill>
            </a:endParaRPr>
          </a:p>
        </p:txBody>
      </p:sp>
      <p:sp>
        <p:nvSpPr>
          <p:cNvPr id="16" name="Прямоугольник 15"/>
          <p:cNvSpPr/>
          <p:nvPr/>
        </p:nvSpPr>
        <p:spPr>
          <a:xfrm>
            <a:off x="1204228" y="6033819"/>
            <a:ext cx="9868079" cy="591289"/>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uk-UA" sz="2800" b="1" dirty="0" smtClean="0">
                <a:solidFill>
                  <a:schemeClr val="accent3">
                    <a:lumMod val="50000"/>
                  </a:schemeClr>
                </a:solidFill>
              </a:rPr>
              <a:t>Назвіть рослини з Червоної </a:t>
            </a:r>
            <a:r>
              <a:rPr lang="uk-UA" sz="2800" b="1" dirty="0">
                <a:solidFill>
                  <a:schemeClr val="accent3">
                    <a:lumMod val="50000"/>
                  </a:schemeClr>
                </a:solidFill>
              </a:rPr>
              <a:t>книги </a:t>
            </a:r>
            <a:r>
              <a:rPr lang="uk-UA" sz="2800" b="1" dirty="0" smtClean="0">
                <a:solidFill>
                  <a:schemeClr val="accent3">
                    <a:lumMod val="50000"/>
                  </a:schemeClr>
                </a:solidFill>
              </a:rPr>
              <a:t>України, які ви запам’ятали</a:t>
            </a:r>
            <a:endParaRPr lang="ru-RU" sz="2800" b="1" dirty="0">
              <a:solidFill>
                <a:schemeClr val="accent3">
                  <a:lumMod val="50000"/>
                </a:schemeClr>
              </a:solidFill>
            </a:endParaRPr>
          </a:p>
        </p:txBody>
      </p:sp>
    </p:spTree>
    <p:extLst>
      <p:ext uri="{BB962C8B-B14F-4D97-AF65-F5344CB8AC3E}">
        <p14:creationId xmlns:p14="http://schemas.microsoft.com/office/powerpoint/2010/main" val="6517615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500" fill="hold"/>
                                        <p:tgtEl>
                                          <p:spTgt spid="18436"/>
                                        </p:tgtEl>
                                        <p:attrNameLst>
                                          <p:attrName>ppt_w</p:attrName>
                                        </p:attrNameLst>
                                      </p:cBhvr>
                                      <p:tavLst>
                                        <p:tav tm="0">
                                          <p:val>
                                            <p:fltVal val="0"/>
                                          </p:val>
                                        </p:tav>
                                        <p:tav tm="100000">
                                          <p:val>
                                            <p:strVal val="#ppt_w"/>
                                          </p:val>
                                        </p:tav>
                                      </p:tavLst>
                                    </p:anim>
                                    <p:anim calcmode="lin" valueType="num">
                                      <p:cBhvr>
                                        <p:cTn id="8" dur="500" fill="hold"/>
                                        <p:tgtEl>
                                          <p:spTgt spid="18436"/>
                                        </p:tgtEl>
                                        <p:attrNameLst>
                                          <p:attrName>ppt_h</p:attrName>
                                        </p:attrNameLst>
                                      </p:cBhvr>
                                      <p:tavLst>
                                        <p:tav tm="0">
                                          <p:val>
                                            <p:fltVal val="0"/>
                                          </p:val>
                                        </p:tav>
                                        <p:tav tm="100000">
                                          <p:val>
                                            <p:strVal val="#ppt_h"/>
                                          </p:val>
                                        </p:tav>
                                      </p:tavLst>
                                    </p:anim>
                                    <p:animEffect transition="in" filter="fade">
                                      <p:cBhvr>
                                        <p:cTn id="9" dur="500"/>
                                        <p:tgtEl>
                                          <p:spTgt spid="1843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anim calcmode="lin" valueType="num">
                                      <p:cBhvr>
                                        <p:cTn id="44" dur="500" fill="hold"/>
                                        <p:tgtEl>
                                          <p:spTgt spid="16"/>
                                        </p:tgtEl>
                                        <p:attrNameLst>
                                          <p:attrName>ppt_x</p:attrName>
                                        </p:attrNameLst>
                                      </p:cBhvr>
                                      <p:tavLst>
                                        <p:tav tm="0">
                                          <p:val>
                                            <p:strVal val="#ppt_x"/>
                                          </p:val>
                                        </p:tav>
                                        <p:tav tm="100000">
                                          <p:val>
                                            <p:strVal val="#ppt_x"/>
                                          </p:val>
                                        </p:tav>
                                      </p:tavLst>
                                    </p:anim>
                                    <p:anim calcmode="lin" valueType="num">
                                      <p:cBhvr>
                                        <p:cTn id="45"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48689" y="656629"/>
            <a:ext cx="10441523" cy="735137"/>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4000" b="1" dirty="0">
                <a:solidFill>
                  <a:schemeClr val="bg1"/>
                </a:solidFill>
              </a:rPr>
              <a:t>Поясни </a:t>
            </a:r>
            <a:r>
              <a:rPr lang="uk-UA" sz="4000" b="1" dirty="0" smtClean="0">
                <a:solidFill>
                  <a:schemeClr val="bg1"/>
                </a:solidFill>
              </a:rPr>
              <a:t>прислів’я</a:t>
            </a:r>
            <a:endParaRPr lang="uk-UA" sz="4000" b="1" dirty="0">
              <a:solidFill>
                <a:schemeClr val="bg1"/>
              </a:solidFill>
            </a:endParaRPr>
          </a:p>
        </p:txBody>
      </p:sp>
      <p:sp>
        <p:nvSpPr>
          <p:cNvPr id="2" name="Прямоугольник 1"/>
          <p:cNvSpPr/>
          <p:nvPr/>
        </p:nvSpPr>
        <p:spPr>
          <a:xfrm>
            <a:off x="1390558" y="1562507"/>
            <a:ext cx="4193843" cy="1146218"/>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3200" b="1" dirty="0">
                <a:solidFill>
                  <a:schemeClr val="bg1"/>
                </a:solidFill>
              </a:rPr>
              <a:t>Багато лісу – не губи, </a:t>
            </a:r>
            <a:endParaRPr lang="uk-UA" sz="3200" b="1" dirty="0" smtClean="0">
              <a:solidFill>
                <a:schemeClr val="bg1"/>
              </a:solidFill>
            </a:endParaRPr>
          </a:p>
          <a:p>
            <a:pPr algn="ctr"/>
            <a:r>
              <a:rPr lang="uk-UA" sz="3200" b="1" dirty="0" smtClean="0">
                <a:solidFill>
                  <a:schemeClr val="bg1"/>
                </a:solidFill>
              </a:rPr>
              <a:t>мало </a:t>
            </a:r>
            <a:r>
              <a:rPr lang="uk-UA" sz="3200" b="1" dirty="0">
                <a:solidFill>
                  <a:schemeClr val="bg1"/>
                </a:solidFill>
              </a:rPr>
              <a:t>лісу – бережи.</a:t>
            </a:r>
            <a:endParaRPr lang="ru-RU" sz="3200" b="1" dirty="0">
              <a:solidFill>
                <a:schemeClr val="bg1"/>
              </a:solidFill>
            </a:endParaRPr>
          </a:p>
        </p:txBody>
      </p:sp>
      <p:sp>
        <p:nvSpPr>
          <p:cNvPr id="6" name="Прямоугольник 5"/>
          <p:cNvSpPr/>
          <p:nvPr/>
        </p:nvSpPr>
        <p:spPr>
          <a:xfrm>
            <a:off x="6638116" y="1557586"/>
            <a:ext cx="4427602" cy="1141795"/>
          </a:xfrm>
          <a:prstGeom prst="rect">
            <a:avLst/>
          </a:prstGeom>
          <a:solidFill>
            <a:schemeClr val="accent6">
              <a:lumMod val="50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uk-UA" sz="3200" b="1" dirty="0">
                <a:solidFill>
                  <a:schemeClr val="bg1"/>
                </a:solidFill>
              </a:rPr>
              <a:t>Не бережеш паростки, </a:t>
            </a:r>
            <a:endParaRPr lang="uk-UA" sz="3200" b="1" dirty="0" smtClean="0">
              <a:solidFill>
                <a:schemeClr val="bg1"/>
              </a:solidFill>
            </a:endParaRPr>
          </a:p>
          <a:p>
            <a:pPr algn="ctr"/>
            <a:r>
              <a:rPr lang="uk-UA" sz="3200" b="1" dirty="0" smtClean="0">
                <a:solidFill>
                  <a:schemeClr val="bg1"/>
                </a:solidFill>
              </a:rPr>
              <a:t>не </a:t>
            </a:r>
            <a:r>
              <a:rPr lang="uk-UA" sz="3200" b="1" dirty="0">
                <a:solidFill>
                  <a:schemeClr val="bg1"/>
                </a:solidFill>
              </a:rPr>
              <a:t>побачиш дерева.</a:t>
            </a:r>
            <a:endParaRPr lang="ru-RU" sz="3200" b="1" dirty="0">
              <a:solidFill>
                <a:schemeClr val="bg1"/>
              </a:solidFill>
            </a:endParaRPr>
          </a:p>
        </p:txBody>
      </p:sp>
      <p:pic>
        <p:nvPicPr>
          <p:cNvPr id="8" name="Рисунок 4" descr="Изображение выглядит как дерево, трава, внешний, растение&#10;&#10;Автоматически созданное описание">
            <a:extLst>
              <a:ext uri="{FF2B5EF4-FFF2-40B4-BE49-F238E27FC236}">
                <a16:creationId xmlns:a16="http://schemas.microsoft.com/office/drawing/2014/main" xmlns="" id="{37374A25-F7BF-BCEB-6AA3-0092102DB5E3}"/>
              </a:ext>
            </a:extLst>
          </p:cNvPr>
          <p:cNvPicPr>
            <a:picLocks noChangeAspect="1"/>
          </p:cNvPicPr>
          <p:nvPr/>
        </p:nvPicPr>
        <p:blipFill rotWithShape="1">
          <a:blip r:embed="rId2"/>
          <a:srcRect l="22212" r="3301" b="1"/>
          <a:stretch/>
        </p:blipFill>
        <p:spPr>
          <a:xfrm>
            <a:off x="880678" y="2853730"/>
            <a:ext cx="5213601" cy="3502734"/>
          </a:xfrm>
          <a:prstGeom prst="rect">
            <a:avLst/>
          </a:prstGeom>
          <a:ln>
            <a:noFill/>
          </a:ln>
          <a:effectLst>
            <a:softEdge rad="112500"/>
          </a:effectLst>
        </p:spPr>
      </p:pic>
      <p:pic>
        <p:nvPicPr>
          <p:cNvPr id="9" name="Рисунок 8">
            <a:extLst>
              <a:ext uri="{FF2B5EF4-FFF2-40B4-BE49-F238E27FC236}">
                <a16:creationId xmlns:a16="http://schemas.microsoft.com/office/drawing/2014/main" xmlns="" id="{6BE1CF56-D3D4-4AC5-811D-AB44FF4B0CB7}"/>
              </a:ext>
            </a:extLst>
          </p:cNvPr>
          <p:cNvPicPr>
            <a:picLocks noChangeAspect="1"/>
          </p:cNvPicPr>
          <p:nvPr/>
        </p:nvPicPr>
        <p:blipFill>
          <a:blip r:embed="rId3"/>
          <a:stretch>
            <a:fillRect/>
          </a:stretch>
        </p:blipFill>
        <p:spPr>
          <a:xfrm>
            <a:off x="6240095" y="2853730"/>
            <a:ext cx="5223644" cy="3496398"/>
          </a:xfrm>
          <a:prstGeom prst="rect">
            <a:avLst/>
          </a:prstGeom>
          <a:ln>
            <a:noFill/>
          </a:ln>
          <a:effectLst>
            <a:softEdge rad="112500"/>
          </a:effectLst>
        </p:spPr>
      </p:pic>
    </p:spTree>
    <p:extLst>
      <p:ext uri="{BB962C8B-B14F-4D97-AF65-F5344CB8AC3E}">
        <p14:creationId xmlns:p14="http://schemas.microsoft.com/office/powerpoint/2010/main" val="42092995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15207" y="477466"/>
            <a:ext cx="10477423" cy="670337"/>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4000" b="1" dirty="0">
                <a:solidFill>
                  <a:schemeClr val="bg1"/>
                </a:solidFill>
              </a:rPr>
              <a:t>Кошик запитань</a:t>
            </a:r>
          </a:p>
        </p:txBody>
      </p:sp>
      <p:pic>
        <p:nvPicPr>
          <p:cNvPr id="6" name="Рисунок 5"/>
          <p:cNvPicPr>
            <a:picLocks noChangeAspect="1"/>
          </p:cNvPicPr>
          <p:nvPr/>
        </p:nvPicPr>
        <p:blipFill>
          <a:blip r:embed="rId2" cstate="print">
            <a:extLst>
              <a:ext uri="{BEBA8EAE-BF5A-486C-A8C5-ECC9F3942E4B}">
                <a14:imgProps xmlns:a14="http://schemas.microsoft.com/office/drawing/2010/main">
                  <a14:imgLayer r:embed="rId3">
                    <a14:imgEffect>
                      <a14:backgroundRemoval t="586" b="97656" l="3727" r="93717">
                        <a14:foregroundMark x1="35783" y1="46875" x2="42492" y2="58984"/>
                        <a14:foregroundMark x1="35996" y1="47070" x2="30032" y2="51367"/>
                        <a14:foregroundMark x1="53994" y1="47852" x2="59105" y2="57813"/>
                      </a14:backgroundRemoval>
                    </a14:imgEffect>
                  </a14:imgLayer>
                </a14:imgProps>
              </a:ext>
              <a:ext uri="{28A0092B-C50C-407E-A947-70E740481C1C}">
                <a14:useLocalDpi xmlns:a14="http://schemas.microsoft.com/office/drawing/2010/main" val="0"/>
              </a:ext>
            </a:extLst>
          </a:blip>
          <a:stretch>
            <a:fillRect/>
          </a:stretch>
        </p:blipFill>
        <p:spPr>
          <a:xfrm rot="1847838">
            <a:off x="10279869" y="1697519"/>
            <a:ext cx="1672492" cy="1825501"/>
          </a:xfrm>
          <a:prstGeom prst="rect">
            <a:avLst/>
          </a:prstGeom>
        </p:spPr>
      </p:pic>
      <p:pic>
        <p:nvPicPr>
          <p:cNvPr id="8" name="Рисунок 7"/>
          <p:cNvPicPr>
            <a:picLocks noChangeAspect="1"/>
          </p:cNvPicPr>
          <p:nvPr/>
        </p:nvPicPr>
        <p:blipFill>
          <a:blip r:embed="rId4" cstate="print">
            <a:extLst>
              <a:ext uri="{BEBA8EAE-BF5A-486C-A8C5-ECC9F3942E4B}">
                <a14:imgProps xmlns:a14="http://schemas.microsoft.com/office/drawing/2010/main">
                  <a14:imgLayer r:embed="rId5">
                    <a14:imgEffect>
                      <a14:backgroundRemoval t="586" b="97656" l="3727" r="93717">
                        <a14:foregroundMark x1="35783" y1="46875" x2="42492" y2="58984"/>
                        <a14:foregroundMark x1="35996" y1="47070" x2="30032" y2="51367"/>
                        <a14:foregroundMark x1="53994" y1="47852" x2="59105" y2="57813"/>
                      </a14:backgroundRemoval>
                    </a14:imgEffect>
                  </a14:imgLayer>
                </a14:imgProps>
              </a:ext>
              <a:ext uri="{28A0092B-C50C-407E-A947-70E740481C1C}">
                <a14:useLocalDpi xmlns:a14="http://schemas.microsoft.com/office/drawing/2010/main" val="0"/>
              </a:ext>
            </a:extLst>
          </a:blip>
          <a:stretch>
            <a:fillRect/>
          </a:stretch>
        </p:blipFill>
        <p:spPr>
          <a:xfrm>
            <a:off x="7797172" y="1773317"/>
            <a:ext cx="1414767" cy="1544197"/>
          </a:xfrm>
          <a:prstGeom prst="rect">
            <a:avLst/>
          </a:prstGeom>
        </p:spPr>
      </p:pic>
      <p:pic>
        <p:nvPicPr>
          <p:cNvPr id="9" name="Рисунок 8"/>
          <p:cNvPicPr>
            <a:picLocks noChangeAspect="1"/>
          </p:cNvPicPr>
          <p:nvPr/>
        </p:nvPicPr>
        <p:blipFill>
          <a:blip r:embed="rId6" cstate="print">
            <a:extLst>
              <a:ext uri="{BEBA8EAE-BF5A-486C-A8C5-ECC9F3942E4B}">
                <a14:imgProps xmlns:a14="http://schemas.microsoft.com/office/drawing/2010/main">
                  <a14:imgLayer r:embed="rId7">
                    <a14:imgEffect>
                      <a14:backgroundRemoval t="586" b="97656" l="3727" r="93717">
                        <a14:foregroundMark x1="35783" y1="46875" x2="42492" y2="58984"/>
                        <a14:foregroundMark x1="35996" y1="47070" x2="30032" y2="51367"/>
                        <a14:foregroundMark x1="53994" y1="47852" x2="59105" y2="57813"/>
                      </a14:backgroundRemoval>
                    </a14:imgEffect>
                  </a14:imgLayer>
                </a14:imgProps>
              </a:ext>
              <a:ext uri="{28A0092B-C50C-407E-A947-70E740481C1C}">
                <a14:useLocalDpi xmlns:a14="http://schemas.microsoft.com/office/drawing/2010/main" val="0"/>
              </a:ext>
            </a:extLst>
          </a:blip>
          <a:stretch>
            <a:fillRect/>
          </a:stretch>
        </p:blipFill>
        <p:spPr>
          <a:xfrm rot="19584164">
            <a:off x="6028679" y="1168866"/>
            <a:ext cx="2206675" cy="2408552"/>
          </a:xfrm>
          <a:prstGeom prst="rect">
            <a:avLst/>
          </a:prstGeom>
        </p:spPr>
      </p:pic>
      <p:sp>
        <p:nvSpPr>
          <p:cNvPr id="12" name="Скругленный прямоугольник 11"/>
          <p:cNvSpPr/>
          <p:nvPr/>
        </p:nvSpPr>
        <p:spPr>
          <a:xfrm>
            <a:off x="6637658" y="4953019"/>
            <a:ext cx="4607670" cy="1207257"/>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2800" b="1" dirty="0"/>
              <a:t>Для чого </a:t>
            </a:r>
            <a:r>
              <a:rPr lang="ru-RU" sz="2800" b="1" dirty="0" err="1"/>
              <a:t>створюють</a:t>
            </a:r>
            <a:r>
              <a:rPr lang="ru-RU" sz="2800" b="1" dirty="0"/>
              <a:t> </a:t>
            </a:r>
            <a:r>
              <a:rPr lang="ru-RU" sz="2800" b="1" dirty="0" err="1"/>
              <a:t>запо</a:t>
            </a:r>
            <a:r>
              <a:rPr lang="ru-RU" sz="2800" b="1" dirty="0"/>
              <a:t>- </a:t>
            </a:r>
            <a:r>
              <a:rPr lang="ru-RU" sz="2800" b="1" dirty="0" err="1"/>
              <a:t>відники</a:t>
            </a:r>
            <a:r>
              <a:rPr lang="ru-RU" sz="2800" b="1" dirty="0"/>
              <a:t> та Червоні книги? </a:t>
            </a:r>
          </a:p>
        </p:txBody>
      </p:sp>
      <p:sp>
        <p:nvSpPr>
          <p:cNvPr id="15" name="Скругленный прямоугольник 14"/>
          <p:cNvSpPr/>
          <p:nvPr/>
        </p:nvSpPr>
        <p:spPr>
          <a:xfrm>
            <a:off x="6670009" y="4077865"/>
            <a:ext cx="4607670" cy="2216256"/>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ru-RU" sz="2800" b="1" dirty="0" err="1" smtClean="0"/>
              <a:t>Поясніть</a:t>
            </a:r>
            <a:r>
              <a:rPr lang="ru-RU" sz="2800" b="1" dirty="0" smtClean="0"/>
              <a:t>, </a:t>
            </a:r>
            <a:r>
              <a:rPr lang="ru-RU" sz="2800" b="1" dirty="0"/>
              <a:t>як </a:t>
            </a:r>
            <a:r>
              <a:rPr lang="ru-RU" sz="2800" b="1" dirty="0" smtClean="0"/>
              <a:t>ви розумієте </a:t>
            </a:r>
            <a:r>
              <a:rPr lang="ru-RU" sz="2800" b="1" dirty="0" err="1"/>
              <a:t>вислів</a:t>
            </a:r>
            <a:r>
              <a:rPr lang="ru-RU" sz="2800" b="1" dirty="0"/>
              <a:t> з вірша </a:t>
            </a:r>
            <a:r>
              <a:rPr lang="ru-RU" sz="2800" b="1" dirty="0" smtClean="0"/>
              <a:t>Максима </a:t>
            </a:r>
            <a:r>
              <a:rPr lang="ru-RU" sz="2800" b="1" dirty="0" err="1"/>
              <a:t>Рильського</a:t>
            </a:r>
            <a:r>
              <a:rPr lang="ru-RU" sz="2800" b="1" dirty="0"/>
              <a:t>: «Люби природу не для себе, люби для неї»? </a:t>
            </a:r>
          </a:p>
        </p:txBody>
      </p:sp>
      <p:pic>
        <p:nvPicPr>
          <p:cNvPr id="13" name="Рисунок 12"/>
          <p:cNvPicPr>
            <a:picLocks noChangeAspect="1"/>
          </p:cNvPicPr>
          <p:nvPr/>
        </p:nvPicPr>
        <p:blipFill rotWithShape="1">
          <a:blip r:embed="rId8">
            <a:extLst>
              <a:ext uri="{BEBA8EAE-BF5A-486C-A8C5-ECC9F3942E4B}">
                <a14:imgProps xmlns:a14="http://schemas.microsoft.com/office/drawing/2010/main">
                  <a14:imgLayer r:embed="rId9">
                    <a14:imgEffect>
                      <a14:backgroundRemoval t="0" b="99722" l="8854" r="90000"/>
                    </a14:imgEffect>
                  </a14:imgLayer>
                </a14:imgProps>
              </a:ext>
              <a:ext uri="{28A0092B-C50C-407E-A947-70E740481C1C}">
                <a14:useLocalDpi xmlns:a14="http://schemas.microsoft.com/office/drawing/2010/main" val="0"/>
              </a:ext>
            </a:extLst>
          </a:blip>
          <a:srcRect l="12573" t="39519" r="14936" b="285"/>
          <a:stretch/>
        </p:blipFill>
        <p:spPr>
          <a:xfrm>
            <a:off x="5993389" y="3137251"/>
            <a:ext cx="5960909" cy="3631535"/>
          </a:xfrm>
          <a:prstGeom prst="rect">
            <a:avLst/>
          </a:prstGeom>
        </p:spPr>
      </p:pic>
      <p:pic>
        <p:nvPicPr>
          <p:cNvPr id="14" name="Рисунок 13"/>
          <p:cNvPicPr>
            <a:picLocks noChangeAspect="1"/>
          </p:cNvPicPr>
          <p:nvPr/>
        </p:nvPicPr>
        <p:blipFill>
          <a:blip r:embed="rId10" cstate="print">
            <a:extLst>
              <a:ext uri="{BEBA8EAE-BF5A-486C-A8C5-ECC9F3942E4B}">
                <a14:imgProps xmlns:a14="http://schemas.microsoft.com/office/drawing/2010/main">
                  <a14:imgLayer r:embed="rId11">
                    <a14:imgEffect>
                      <a14:backgroundRemoval t="586" b="97656" l="3727" r="93717">
                        <a14:foregroundMark x1="35783" y1="46875" x2="42492" y2="58984"/>
                        <a14:foregroundMark x1="35996" y1="47070" x2="30032" y2="51367"/>
                        <a14:foregroundMark x1="53994" y1="47852" x2="59105" y2="57813"/>
                      </a14:backgroundRemoval>
                    </a14:imgEffect>
                  </a14:imgLayer>
                </a14:imgProps>
              </a:ext>
              <a:ext uri="{28A0092B-C50C-407E-A947-70E740481C1C}">
                <a14:useLocalDpi xmlns:a14="http://schemas.microsoft.com/office/drawing/2010/main" val="0"/>
              </a:ext>
            </a:extLst>
          </a:blip>
          <a:stretch>
            <a:fillRect/>
          </a:stretch>
        </p:blipFill>
        <p:spPr>
          <a:xfrm>
            <a:off x="8527770" y="997624"/>
            <a:ext cx="2439047" cy="2662183"/>
          </a:xfrm>
          <a:prstGeom prst="rect">
            <a:avLst/>
          </a:prstGeom>
        </p:spPr>
      </p:pic>
      <p:sp>
        <p:nvSpPr>
          <p:cNvPr id="17" name="Прямоугольник 4">
            <a:extLst>
              <a:ext uri="{FF2B5EF4-FFF2-40B4-BE49-F238E27FC236}">
                <a16:creationId xmlns:a16="http://schemas.microsoft.com/office/drawing/2014/main" xmlns="" id="{41300D0C-EC34-4515-9E3A-6F0DC297E5C1}"/>
              </a:ext>
            </a:extLst>
          </p:cNvPr>
          <p:cNvSpPr/>
          <p:nvPr/>
        </p:nvSpPr>
        <p:spPr>
          <a:xfrm>
            <a:off x="0" y="5728654"/>
            <a:ext cx="1053414" cy="1130934"/>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1400" b="1" dirty="0">
                <a:solidFill>
                  <a:schemeClr val="bg1"/>
                </a:solidFill>
              </a:rPr>
              <a:t>Підручник.</a:t>
            </a:r>
          </a:p>
          <a:p>
            <a:pPr algn="ctr"/>
            <a:r>
              <a:rPr lang="uk-UA" sz="1400" b="1" dirty="0">
                <a:solidFill>
                  <a:schemeClr val="bg1"/>
                </a:solidFill>
              </a:rPr>
              <a:t>Сторінка</a:t>
            </a:r>
          </a:p>
          <a:p>
            <a:pPr algn="ctr"/>
            <a:r>
              <a:rPr lang="uk-UA" sz="2800" b="1" dirty="0" smtClean="0">
                <a:solidFill>
                  <a:schemeClr val="bg1"/>
                </a:solidFill>
              </a:rPr>
              <a:t>89</a:t>
            </a:r>
            <a:endParaRPr lang="ru-RU" sz="2800" b="1" dirty="0">
              <a:solidFill>
                <a:schemeClr val="bg1"/>
              </a:solidFill>
            </a:endParaRPr>
          </a:p>
        </p:txBody>
      </p:sp>
      <p:sp>
        <p:nvSpPr>
          <p:cNvPr id="4" name="Прямоугольник 3"/>
          <p:cNvSpPr/>
          <p:nvPr/>
        </p:nvSpPr>
        <p:spPr>
          <a:xfrm>
            <a:off x="1267495" y="4205039"/>
            <a:ext cx="6089650" cy="415498"/>
          </a:xfrm>
          <a:prstGeom prst="rect">
            <a:avLst/>
          </a:prstGeom>
        </p:spPr>
        <p:txBody>
          <a:bodyPr>
            <a:spAutoFit/>
          </a:bodyPr>
          <a:lstStyle/>
          <a:p>
            <a:endParaRPr lang="ru-RU" dirty="0"/>
          </a:p>
        </p:txBody>
      </p:sp>
      <p:sp>
        <p:nvSpPr>
          <p:cNvPr id="3" name="Прямоугольник 2"/>
          <p:cNvSpPr/>
          <p:nvPr/>
        </p:nvSpPr>
        <p:spPr>
          <a:xfrm>
            <a:off x="1076749" y="5105285"/>
            <a:ext cx="4655242" cy="461665"/>
          </a:xfrm>
          <a:prstGeom prst="rect">
            <a:avLst/>
          </a:prstGeom>
        </p:spPr>
        <p:txBody>
          <a:bodyPr wrap="square">
            <a:spAutoFit/>
          </a:bodyPr>
          <a:lstStyle/>
          <a:p>
            <a:endParaRPr lang="ru-RU" sz="2400" b="1" dirty="0"/>
          </a:p>
        </p:txBody>
      </p:sp>
    </p:spTree>
    <p:extLst>
      <p:ext uri="{BB962C8B-B14F-4D97-AF65-F5344CB8AC3E}">
        <p14:creationId xmlns:p14="http://schemas.microsoft.com/office/powerpoint/2010/main" val="3638700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8.33333E-7 -2.96296E-6 L -8.33333E-7 0.00023 C 0.00026 -0.00764 0.00052 -0.01527 0.00104 -0.02268 C 0.00117 -0.02523 0.00195 -0.02754 0.00208 -0.03009 C 0.00261 -0.04259 0.00247 -0.05532 0.00313 -0.06759 C 0.00365 -0.07777 0.0043 -0.08773 0.00521 -0.09768 C 0.0056 -0.10139 0.00586 -0.10532 0.00625 -0.10902 C 0.0069 -0.11342 0.00768 -0.11782 0.00833 -0.12222 C 0.00768 -0.13727 0.00742 -0.15231 0.00625 -0.16713 C 0.00599 -0.1706 0.00469 -0.17338 0.00417 -0.17662 C 0.00065 -0.19907 0.00625 -0.17662 -8.33333E-7 -0.19907 C -0.00221 -0.21875 0.00065 -0.19815 -0.0043 -0.21782 C -0.00482 -0.22014 -0.00482 -0.22291 -0.00534 -0.22546 C -0.00599 -0.2287 -0.0069 -0.23148 -0.00742 -0.23472 C -0.00794 -0.23796 -0.00794 -0.2412 -0.00846 -0.24421 C -0.00898 -0.24676 -0.01003 -0.24907 -0.01068 -0.25162 C -0.01432 -0.26643 -0.01068 -0.25648 -0.01693 -0.27037 C -0.01771 -0.2743 -0.01797 -0.27824 -0.01901 -0.28171 C -0.02005 -0.28495 -0.02825 -0.3074 -0.03073 -0.31365 C -0.03242 -0.31805 -0.03463 -0.32199 -0.03594 -0.32685 C -0.03698 -0.33055 -0.03815 -0.33426 -0.03919 -0.33796 C -0.04023 -0.34236 -0.04075 -0.34722 -0.04232 -0.35115 C -0.05143 -0.37546 -0.04401 -0.34629 -0.05182 -0.3699 C -0.05312 -0.37407 -0.05364 -0.37893 -0.05495 -0.3831 C -0.05612 -0.38657 -0.05794 -0.38912 -0.05924 -0.39259 C -0.06211 -0.39977 -0.06536 -0.40694 -0.06771 -0.41504 C -0.07031 -0.42453 -0.0737 -0.43703 -0.07721 -0.44514 C -0.07969 -0.45069 -0.08255 -0.45578 -0.0845 -0.46203 C -0.08568 -0.46504 -0.08672 -0.46805 -0.08776 -0.47129 C -0.09154 -0.48356 -0.0918 -0.48842 -0.09726 -0.50139 C -0.10417 -0.51782 -0.09583 -0.49884 -0.10573 -0.51828 C -0.10716 -0.52129 -0.10833 -0.52477 -0.10989 -0.52777 C -0.11146 -0.53055 -0.11354 -0.5324 -0.11523 -0.53518 C -0.11667 -0.5375 -0.11784 -0.54051 -0.1194 -0.54259 C -0.12109 -0.5449 -0.12669 -0.55046 -0.12891 -0.55208 C -0.13437 -0.55625 -0.1401 -0.56018 -0.14583 -0.56342 C -0.14726 -0.56412 -0.1487 -0.56435 -0.15 -0.56527 C -0.1543 -0.56759 -0.15833 -0.57106 -0.16276 -0.57268 L -0.17747 -0.57824 C -0.18737 -0.57777 -0.19726 -0.57801 -0.20716 -0.57639 C -0.20898 -0.57615 -0.21055 -0.57361 -0.21237 -0.57268 C -0.21406 -0.57176 -0.21588 -0.57176 -0.21771 -0.57083 C -0.22825 -0.56574 -0.21979 -0.56805 -0.23138 -0.56342 C -0.23359 -0.5625 -0.23568 -0.56203 -0.23789 -0.56157 C -0.24284 -0.55787 -0.24479 -0.55602 -0.25039 -0.55393 C -0.25286 -0.55301 -0.25534 -0.55301 -0.25781 -0.55208 C -0.26276 -0.55 -0.26758 -0.54583 -0.27253 -0.54467 C -0.275 -0.54398 -0.2776 -0.54375 -0.27995 -0.54259 C -0.28503 -0.54051 -0.28971 -0.53657 -0.29479 -0.53518 C -0.29726 -0.53449 -0.29974 -0.53426 -0.30221 -0.53333 C -0.31614 -0.52801 -0.30325 -0.53148 -0.31588 -0.52569 C -0.32083 -0.52361 -0.32578 -0.52222 -0.33073 -0.52014 C -0.33815 -0.51713 -0.34557 -0.51412 -0.35286 -0.51088 C -0.37357 -0.50092 -0.35937 -0.50555 -0.37825 -0.49768 C -0.38177 -0.49606 -0.38529 -0.49537 -0.3888 -0.49398 C -0.40638 -0.48611 -0.3862 -0.49421 -0.39935 -0.48634 C -0.4013 -0.48518 -0.40937 -0.48333 -0.41094 -0.48264 C -0.42318 -0.47777 -0.40117 -0.48426 -0.4194 -0.47893 C -0.42187 -0.47824 -0.42435 -0.47777 -0.42682 -0.47708 C -0.42969 -0.47592 -0.43242 -0.47407 -0.43529 -0.47315 C -0.4401 -0.47152 -0.44518 -0.47106 -0.45 -0.46944 C -0.45325 -0.46852 -0.45638 -0.46666 -0.4595 -0.46574 C -0.46706 -0.46342 -0.48229 -0.46227 -0.48802 -0.46203 L -0.51979 -0.46018 C -0.52122 -0.45764 -0.52266 -0.45532 -0.52396 -0.45254 C -0.52604 -0.44838 -0.5263 -0.44629 -0.52721 -0.4412 C -0.5276 -0.43889 -0.52812 -0.43634 -0.52825 -0.43379 C -0.52838 -0.43009 -0.52825 -0.42639 -0.52825 -0.42245 L -0.52825 -0.42222 " pathEditMode="relative" rAng="0" ptsTypes="AAAAAAAAAAAAAAAAAAAAAAAAAAAAAAAAAAAAAAAAAAAAAAAAAAAAAAAAAAAAAAAAAAAAA">
                                      <p:cBhvr>
                                        <p:cTn id="6" dur="1000" fill="hold"/>
                                        <p:tgtEl>
                                          <p:spTgt spid="15"/>
                                        </p:tgtEl>
                                        <p:attrNameLst>
                                          <p:attrName>ppt_x</p:attrName>
                                          <p:attrName>ppt_y</p:attrName>
                                        </p:attrNameLst>
                                      </p:cBhvr>
                                      <p:rCtr x="-26003" y="-28912"/>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2853 -0.02963 L 0.02853 -0.0294 C 0.02893 -0.03518 0.02919 -0.04074 0.02958 -0.04653 C 0.02984 -0.04907 0.03036 -0.05139 0.03075 -0.05393 C 0.03166 -0.06134 0.03231 -0.06898 0.03283 -0.07639 C 0.03322 -0.08403 0.03322 -0.09143 0.03388 -0.09907 C 0.03557 -0.11852 0.03883 -0.11366 0.04234 -0.13842 C 0.04273 -0.14097 0.043 -0.14352 0.04339 -0.14583 C 0.04404 -0.14977 0.04495 -0.15324 0.04547 -0.15717 C 0.04716 -0.16944 0.04769 -0.17708 0.04873 -0.18912 C 0.0486 -0.19213 0.04847 -0.22014 0.04651 -0.23032 C 0.04599 -0.2331 0.04508 -0.23541 0.04443 -0.23796 C 0.04339 -0.24745 0.04247 -0.2581 0.03909 -0.2662 C 0.03804 -0.26852 0.03687 -0.27083 0.03596 -0.27361 C 0.03388 -0.27986 0.03231 -0.28842 0.02958 -0.29421 C 0.02775 -0.29838 0.02528 -0.30162 0.02332 -0.30555 C 0.01994 -0.31227 0.01694 -0.31921 0.01381 -0.32616 C 0.01381 -0.32592 0.00535 -0.34491 0.00535 -0.34467 C 0.00183 -0.35116 -0.00143 -0.3581 -0.00521 -0.36366 C -0.00951 -0.36991 -0.01341 -0.37685 -0.01797 -0.38241 C -0.02032 -0.38565 -0.02292 -0.38866 -0.02527 -0.3919 C -0.02787 -0.39537 -0.03009 -0.39977 -0.0327 -0.40324 C -0.03752 -0.40972 -0.04286 -0.41504 -0.04755 -0.42199 C -0.05172 -0.42824 -0.05536 -0.43426 -0.06018 -0.43889 C -0.06253 -0.4412 -0.06526 -0.44213 -0.06761 -0.44444 C -0.06982 -0.44653 -0.07165 -0.44977 -0.07386 -0.45208 C -0.07634 -0.45416 -0.07907 -0.45509 -0.08129 -0.45764 C -0.08363 -0.46018 -0.0852 -0.46481 -0.08767 -0.4669 C -0.09171 -0.4706 -0.09614 -0.47199 -0.10031 -0.47453 C -0.10252 -0.47569 -0.10461 -0.47708 -0.10669 -0.47824 C -0.10917 -0.47963 -0.11164 -0.48055 -0.11412 -0.48194 C -0.11659 -0.48356 -0.11894 -0.48634 -0.12141 -0.48773 C -0.12428 -0.48889 -0.12702 -0.48889 -0.12975 -0.48958 C -0.13913 -0.49583 -0.13848 -0.4956 -0.14877 -0.50069 C -0.15164 -0.50208 -0.15437 -0.5037 -0.15724 -0.50463 C -0.16011 -0.50555 -0.16297 -0.50532 -0.16571 -0.50648 C -0.17821 -0.51111 -0.18186 -0.51458 -0.1932 -0.51759 C -0.19671 -0.51875 -0.20023 -0.51898 -0.20375 -0.51967 L -0.21326 -0.52338 C -0.21899 -0.52569 -0.22446 -0.5294 -0.23019 -0.53078 C -0.24348 -0.53426 -0.23567 -0.53241 -0.2556 -0.53449 C -0.26511 -0.53426 -0.30393 -0.53426 -0.32217 -0.53078 C -0.32712 -0.52986 -0.33207 -0.52847 -0.33689 -0.52708 C -0.34119 -0.52592 -0.34536 -0.52384 -0.34966 -0.52338 L -0.36334 -0.52153 L -0.36972 -0.51967 C -0.37219 -0.51898 -0.37467 -0.51875 -0.37702 -0.51759 C -0.39421 -0.51065 -0.36907 -0.51643 -0.39382 -0.51203 C -0.39525 -0.51134 -0.39669 -0.51065 -0.39812 -0.51018 C -0.39981 -0.50949 -0.40164 -0.50926 -0.40333 -0.50833 C -0.40659 -0.50671 -0.40971 -0.5044 -0.41284 -0.50278 C -0.42274 -0.49768 -0.41466 -0.50578 -0.42873 -0.49328 C -0.44515 -0.4787 -0.43811 -0.48217 -0.4488 -0.47824 C -0.45023 -0.47708 -0.45166 -0.47569 -0.4531 -0.47453 C -0.45479 -0.47315 -0.45661 -0.47222 -0.45831 -0.47083 C -0.46743 -0.46273 -0.45961 -0.46666 -0.46886 -0.46319 C -0.47316 -0.45833 -0.47707 -0.45231 -0.48163 -0.44815 C -0.48306 -0.44699 -0.48449 -0.44583 -0.4858 -0.44444 C -0.48801 -0.44213 -0.49009 -0.43958 -0.49218 -0.43703 C -0.49322 -0.43565 -0.49426 -0.43449 -0.49531 -0.4331 C -0.49674 -0.43125 -0.49817 -0.4294 -0.4996 -0.42754 C -0.51042 -0.41389 -0.49309 -0.43657 -0.5069 -0.41828 C -0.50872 -0.41319 -0.51042 -0.4081 -0.51224 -0.40324 C -0.51315 -0.40046 -0.51433 -0.39815 -0.51537 -0.3956 C -0.51758 -0.39028 -0.52032 -0.38217 -0.52175 -0.37685 C -0.52253 -0.37384 -0.52318 -0.3706 -0.52384 -0.36759 C -0.52462 -0.35995 -0.5267 -0.35254 -0.52592 -0.34491 C -0.52449 -0.3294 -0.52488 -0.33078 -0.52175 -0.31111 C -0.5211 -0.30741 -0.52032 -0.3037 -0.51967 -0.3 C -0.51928 -0.29745 -0.51928 -0.29467 -0.51863 -0.29236 C -0.51732 -0.28819 -0.51328 -0.27731 -0.5112 -0.27176 C -0.51042 -0.26991 -0.50951 -0.26828 -0.50912 -0.2662 C -0.50638 -0.2544 -0.50742 -0.25995 -0.50586 -0.2493 C -0.50377 -0.20856 -0.50612 -0.24166 -0.50377 -0.22106 C -0.50338 -0.21736 -0.50338 -0.21342 -0.50273 -0.20972 C -0.50156 -0.20324 -0.50078 -0.19629 -0.49856 -0.19097 C -0.49739 -0.18842 -0.49648 -0.18588 -0.49531 -0.18356 C -0.49296 -0.17893 -0.49036 -0.17477 -0.48788 -0.17037 L -0.48788 -0.17014 " pathEditMode="relative" rAng="0" ptsTypes="AAAAAAAAAAAAAAAAAAAAAAAAAAAAAAAAAAAAAAAAAAAAAAAAAAAAAAAAAAAAAAAAAAAAAAAAAAAAAAA">
                                      <p:cBhvr>
                                        <p:cTn id="10" dur="1000" fill="hold"/>
                                        <p:tgtEl>
                                          <p:spTgt spid="12"/>
                                        </p:tgtEl>
                                        <p:attrNameLst>
                                          <p:attrName>ppt_x</p:attrName>
                                          <p:attrName>ppt_y</p:attrName>
                                        </p:attrNameLst>
                                      </p:cBhvr>
                                      <p:rCtr x="-26759" y="-25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924684" y="494643"/>
            <a:ext cx="10269424" cy="703063"/>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4000" b="1" dirty="0" smtClean="0">
                <a:solidFill>
                  <a:schemeClr val="bg1"/>
                </a:solidFill>
              </a:rPr>
              <a:t>Руханка </a:t>
            </a:r>
            <a:r>
              <a:rPr lang="uk-UA" sz="4000" b="1" dirty="0">
                <a:solidFill>
                  <a:schemeClr val="bg1"/>
                </a:solidFill>
              </a:rPr>
              <a:t>«</a:t>
            </a:r>
            <a:r>
              <a:rPr lang="uk-UA" sz="4000" b="1" dirty="0" smtClean="0">
                <a:solidFill>
                  <a:schemeClr val="bg1"/>
                </a:solidFill>
              </a:rPr>
              <a:t>Правда – не </a:t>
            </a:r>
            <a:r>
              <a:rPr lang="uk-UA" sz="4000" b="1" dirty="0">
                <a:solidFill>
                  <a:schemeClr val="bg1"/>
                </a:solidFill>
              </a:rPr>
              <a:t>правда»</a:t>
            </a:r>
          </a:p>
        </p:txBody>
      </p:sp>
      <p:sp>
        <p:nvSpPr>
          <p:cNvPr id="7" name="Прямоугольник 6"/>
          <p:cNvSpPr/>
          <p:nvPr/>
        </p:nvSpPr>
        <p:spPr>
          <a:xfrm>
            <a:off x="1251044" y="1276832"/>
            <a:ext cx="6872658" cy="808219"/>
          </a:xfrm>
          <a:prstGeom prst="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uk-UA" sz="2400" b="1" dirty="0" smtClean="0">
                <a:solidFill>
                  <a:schemeClr val="accent3">
                    <a:lumMod val="50000"/>
                  </a:schemeClr>
                </a:solidFill>
              </a:rPr>
              <a:t>Присідайте – якщо твердження правильне, </a:t>
            </a:r>
          </a:p>
          <a:p>
            <a:pPr algn="ctr"/>
            <a:r>
              <a:rPr lang="uk-UA" sz="2400" b="1" dirty="0" smtClean="0">
                <a:solidFill>
                  <a:schemeClr val="accent3">
                    <a:lumMod val="50000"/>
                  </a:schemeClr>
                </a:solidFill>
              </a:rPr>
              <a:t>підстрибуйте – якщо неправильне.</a:t>
            </a:r>
            <a:endParaRPr lang="ru-RU" sz="2400" b="1" dirty="0">
              <a:solidFill>
                <a:schemeClr val="accent3">
                  <a:lumMod val="50000"/>
                </a:schemeClr>
              </a:solidFill>
            </a:endParaRPr>
          </a:p>
        </p:txBody>
      </p:sp>
      <p:sp>
        <p:nvSpPr>
          <p:cNvPr id="8" name="Прямоугольник 7"/>
          <p:cNvSpPr/>
          <p:nvPr/>
        </p:nvSpPr>
        <p:spPr>
          <a:xfrm>
            <a:off x="5151035" y="3255532"/>
            <a:ext cx="3312539" cy="958935"/>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2800" b="1" dirty="0" smtClean="0"/>
              <a:t>Ліси </a:t>
            </a:r>
            <a:r>
              <a:rPr lang="uk-UA" sz="2800" b="1" dirty="0"/>
              <a:t>– </a:t>
            </a:r>
            <a:r>
              <a:rPr lang="uk-UA" sz="2800" b="1" dirty="0" smtClean="0"/>
              <a:t>це легені Землі</a:t>
            </a:r>
            <a:endParaRPr lang="ru-RU" sz="2800" b="1" dirty="0"/>
          </a:p>
        </p:txBody>
      </p:sp>
      <p:sp>
        <p:nvSpPr>
          <p:cNvPr id="9" name="Прямоугольник 8"/>
          <p:cNvSpPr/>
          <p:nvPr/>
        </p:nvSpPr>
        <p:spPr>
          <a:xfrm>
            <a:off x="696233" y="3648125"/>
            <a:ext cx="4362332" cy="555453"/>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uk-UA" sz="2800" b="1" dirty="0"/>
              <a:t>Можна рвати багато </a:t>
            </a:r>
            <a:r>
              <a:rPr lang="uk-UA" sz="2800" b="1" dirty="0" smtClean="0"/>
              <a:t>квітів</a:t>
            </a:r>
            <a:endParaRPr lang="ru-RU" sz="2800" b="1" dirty="0"/>
          </a:p>
        </p:txBody>
      </p:sp>
      <p:sp>
        <p:nvSpPr>
          <p:cNvPr id="11" name="Прямоугольник 10"/>
          <p:cNvSpPr/>
          <p:nvPr/>
        </p:nvSpPr>
        <p:spPr>
          <a:xfrm>
            <a:off x="696233" y="2252850"/>
            <a:ext cx="4362332" cy="1354795"/>
          </a:xfrm>
          <a:prstGeom prst="rect">
            <a:avLst/>
          </a:prstGeom>
          <a:solidFill>
            <a:srgbClr val="F864E6"/>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uk-UA" sz="2800" b="1" dirty="0"/>
              <a:t>Якщо зривати </a:t>
            </a:r>
            <a:r>
              <a:rPr lang="uk-UA" sz="2800" b="1" dirty="0" smtClean="0"/>
              <a:t>дикі квіти</a:t>
            </a:r>
            <a:r>
              <a:rPr lang="uk-UA" sz="2800" b="1" dirty="0"/>
              <a:t>, то наступного року вони будуть краще </a:t>
            </a:r>
            <a:r>
              <a:rPr lang="uk-UA" sz="2800" b="1" dirty="0" smtClean="0"/>
              <a:t>рости</a:t>
            </a:r>
            <a:endParaRPr lang="ru-RU" sz="2800" b="1" dirty="0"/>
          </a:p>
        </p:txBody>
      </p:sp>
      <p:sp>
        <p:nvSpPr>
          <p:cNvPr id="12" name="Прямоугольник 11"/>
          <p:cNvSpPr/>
          <p:nvPr/>
        </p:nvSpPr>
        <p:spPr>
          <a:xfrm>
            <a:off x="5151036" y="2252850"/>
            <a:ext cx="3312538" cy="908618"/>
          </a:xfrm>
          <a:prstGeom prst="rect">
            <a:avLst/>
          </a:prstGeom>
          <a:solidFill>
            <a:srgbClr val="7030A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2800" b="1" dirty="0"/>
              <a:t>Потрібно оберігати </a:t>
            </a:r>
            <a:r>
              <a:rPr lang="uk-UA" sz="2800" b="1" dirty="0" smtClean="0"/>
              <a:t>рослини</a:t>
            </a:r>
            <a:endParaRPr lang="ru-RU" sz="2800" b="1" dirty="0"/>
          </a:p>
        </p:txBody>
      </p:sp>
      <p:pic>
        <p:nvPicPr>
          <p:cNvPr id="2050" name="Picture 2" descr="D:\Картинки до тестів\Рослини\клумба.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859" y="4355456"/>
            <a:ext cx="3105007" cy="2000614"/>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2051" name="Picture 3" descr="D:\Картинки до тестів\Рослини\Півонія.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0601" y="1276832"/>
            <a:ext cx="3105007" cy="2330813"/>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2052" name="Picture 4" descr="D:\Картинки до тестів\Рослини\Мати й мачуха.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1034" y="4283642"/>
            <a:ext cx="2725091" cy="204128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2053" name="Picture 5" descr="D:\Картинки до тестів\Рослини\сад навесні.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2317" y="3885020"/>
            <a:ext cx="3063291" cy="2299498"/>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8132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3 клас\04 ЯДС\Грущинська\4 Рослини\№059 Охорона рослин\2026-02-01_1348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6063" y="1629594"/>
            <a:ext cx="7166528" cy="2075742"/>
          </a:xfrm>
          <a:prstGeom prst="rect">
            <a:avLst/>
          </a:prstGeom>
          <a:noFill/>
          <a:extLst>
            <a:ext uri="{909E8E84-426E-40DD-AFC4-6F175D3DCCD1}">
              <a14:hiddenFill xmlns:a14="http://schemas.microsoft.com/office/drawing/2010/main">
                <a:solidFill>
                  <a:srgbClr val="FFFFFF"/>
                </a:solidFill>
              </a14:hiddenFill>
            </a:ext>
          </a:extLst>
        </p:spPr>
      </p:pic>
      <p:sp>
        <p:nvSpPr>
          <p:cNvPr id="9" name="Скругленный прямоугольник 8"/>
          <p:cNvSpPr/>
          <p:nvPr/>
        </p:nvSpPr>
        <p:spPr>
          <a:xfrm>
            <a:off x="1051471" y="621482"/>
            <a:ext cx="10081120" cy="720080"/>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4000" b="1" dirty="0">
                <a:solidFill>
                  <a:schemeClr val="bg1"/>
                </a:solidFill>
              </a:rPr>
              <a:t>Робота в зошиті</a:t>
            </a:r>
          </a:p>
        </p:txBody>
      </p:sp>
      <p:sp>
        <p:nvSpPr>
          <p:cNvPr id="8" name="Прямоугольник 4">
            <a:extLst>
              <a:ext uri="{FF2B5EF4-FFF2-40B4-BE49-F238E27FC236}">
                <a16:creationId xmlns="" xmlns:a16="http://schemas.microsoft.com/office/drawing/2014/main" id="{612B521B-AE0F-4FC2-99C1-C8EB2AA01890}"/>
              </a:ext>
            </a:extLst>
          </p:cNvPr>
          <p:cNvSpPr/>
          <p:nvPr/>
        </p:nvSpPr>
        <p:spPr>
          <a:xfrm>
            <a:off x="1" y="5734051"/>
            <a:ext cx="1051470" cy="1125536"/>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1600" b="1" dirty="0" smtClean="0">
                <a:solidFill>
                  <a:schemeClr val="bg1"/>
                </a:solidFill>
              </a:rPr>
              <a:t>Частина 2 Сторінка </a:t>
            </a:r>
          </a:p>
          <a:p>
            <a:pPr algn="ctr"/>
            <a:r>
              <a:rPr lang="ru-RU" sz="2800" b="1" dirty="0" smtClean="0">
                <a:solidFill>
                  <a:schemeClr val="bg1"/>
                </a:solidFill>
              </a:rPr>
              <a:t>11</a:t>
            </a:r>
            <a:endParaRPr lang="uk-UA" sz="1200" b="1" dirty="0">
              <a:solidFill>
                <a:schemeClr val="bg1"/>
              </a:solidFill>
            </a:endParaRPr>
          </a:p>
        </p:txBody>
      </p:sp>
      <p:sp>
        <p:nvSpPr>
          <p:cNvPr id="13" name="Прямоугольник 12"/>
          <p:cNvSpPr/>
          <p:nvPr/>
        </p:nvSpPr>
        <p:spPr>
          <a:xfrm>
            <a:off x="4075807" y="2133650"/>
            <a:ext cx="3749164" cy="62273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3200" b="1" dirty="0" smtClean="0">
                <a:solidFill>
                  <a:srgbClr val="FF0000"/>
                </a:solidFill>
              </a:rPr>
              <a:t>Модрина польська, </a:t>
            </a:r>
            <a:endParaRPr lang="uk-UA" sz="3200" b="1" dirty="0">
              <a:solidFill>
                <a:srgbClr val="FF0000"/>
              </a:solidFill>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204" r="13193"/>
          <a:stretch/>
        </p:blipFill>
        <p:spPr bwMode="auto">
          <a:xfrm>
            <a:off x="979463" y="1473088"/>
            <a:ext cx="2914593" cy="31454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Скругленный прямоугольник 14"/>
          <p:cNvSpPr/>
          <p:nvPr/>
        </p:nvSpPr>
        <p:spPr>
          <a:xfrm>
            <a:off x="4293599" y="4005858"/>
            <a:ext cx="6631360" cy="1552069"/>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uk-UA" sz="2800" b="1" u="sng" dirty="0">
                <a:solidFill>
                  <a:schemeClr val="accent3">
                    <a:lumMod val="75000"/>
                  </a:schemeClr>
                </a:solidFill>
              </a:rPr>
              <a:t>Домашнє </a:t>
            </a:r>
            <a:r>
              <a:rPr lang="uk-UA" sz="2800" b="1" u="sng" dirty="0" smtClean="0">
                <a:solidFill>
                  <a:schemeClr val="accent3">
                    <a:lumMod val="75000"/>
                  </a:schemeClr>
                </a:solidFill>
              </a:rPr>
              <a:t>завдання</a:t>
            </a:r>
          </a:p>
          <a:p>
            <a:pPr algn="ctr"/>
            <a:r>
              <a:rPr lang="uk-UA" sz="2800" b="1" dirty="0">
                <a:solidFill>
                  <a:schemeClr val="accent3">
                    <a:lumMod val="75000"/>
                  </a:schemeClr>
                </a:solidFill>
              </a:rPr>
              <a:t>Сторінки </a:t>
            </a:r>
            <a:r>
              <a:rPr lang="uk-UA" sz="2800" b="1" dirty="0" smtClean="0">
                <a:solidFill>
                  <a:schemeClr val="accent3">
                    <a:lumMod val="75000"/>
                  </a:schemeClr>
                </a:solidFill>
              </a:rPr>
              <a:t>88-89 </a:t>
            </a:r>
            <a:r>
              <a:rPr lang="uk-UA" sz="2800" b="1" dirty="0">
                <a:solidFill>
                  <a:schemeClr val="accent3">
                    <a:lumMod val="75000"/>
                  </a:schemeClr>
                </a:solidFill>
              </a:rPr>
              <a:t>читати і </a:t>
            </a:r>
            <a:r>
              <a:rPr lang="uk-UA" sz="2800" b="1" dirty="0" smtClean="0">
                <a:solidFill>
                  <a:schemeClr val="accent3">
                    <a:lumMod val="75000"/>
                  </a:schemeClr>
                </a:solidFill>
              </a:rPr>
              <a:t>переказувати, </a:t>
            </a:r>
          </a:p>
          <a:p>
            <a:pPr algn="ctr"/>
            <a:r>
              <a:rPr lang="uk-UA" sz="2800" b="1" dirty="0" smtClean="0">
                <a:solidFill>
                  <a:schemeClr val="accent3">
                    <a:lumMod val="75000"/>
                  </a:schemeClr>
                </a:solidFill>
              </a:rPr>
              <a:t>в зошиті завдання до уроку 59</a:t>
            </a:r>
            <a:endParaRPr lang="uk-UA" sz="2800" b="1" dirty="0">
              <a:solidFill>
                <a:schemeClr val="accent3">
                  <a:lumMod val="75000"/>
                </a:schemeClr>
              </a:solidFill>
            </a:endParaRPr>
          </a:p>
        </p:txBody>
      </p:sp>
      <p:sp>
        <p:nvSpPr>
          <p:cNvPr id="11" name="Прямоугольник 10"/>
          <p:cNvSpPr/>
          <p:nvPr/>
        </p:nvSpPr>
        <p:spPr>
          <a:xfrm>
            <a:off x="7741885" y="2133650"/>
            <a:ext cx="2526610" cy="62273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3200" b="1" dirty="0" smtClean="0">
                <a:solidFill>
                  <a:srgbClr val="FF0000"/>
                </a:solidFill>
              </a:rPr>
              <a:t>підсніжник, </a:t>
            </a:r>
            <a:endParaRPr lang="uk-UA" sz="3200" b="1" dirty="0">
              <a:solidFill>
                <a:srgbClr val="FF0000"/>
              </a:solidFill>
            </a:endParaRPr>
          </a:p>
        </p:txBody>
      </p:sp>
      <p:sp>
        <p:nvSpPr>
          <p:cNvPr id="12" name="Прямоугольник 11"/>
          <p:cNvSpPr/>
          <p:nvPr/>
        </p:nvSpPr>
        <p:spPr>
          <a:xfrm>
            <a:off x="3988535" y="2539744"/>
            <a:ext cx="3015632" cy="62273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3200" b="1" dirty="0" smtClean="0">
                <a:solidFill>
                  <a:srgbClr val="FF0000"/>
                </a:solidFill>
              </a:rPr>
              <a:t>сон великий, </a:t>
            </a:r>
            <a:endParaRPr lang="uk-UA" sz="3200" b="1" dirty="0">
              <a:solidFill>
                <a:srgbClr val="FF0000"/>
              </a:solidFill>
            </a:endParaRPr>
          </a:p>
        </p:txBody>
      </p:sp>
      <p:sp>
        <p:nvSpPr>
          <p:cNvPr id="14" name="Прямоугольник 13"/>
          <p:cNvSpPr/>
          <p:nvPr/>
        </p:nvSpPr>
        <p:spPr>
          <a:xfrm>
            <a:off x="6524079" y="2550246"/>
            <a:ext cx="3015632" cy="62273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3200" b="1" dirty="0" smtClean="0">
                <a:solidFill>
                  <a:srgbClr val="FF0000"/>
                </a:solidFill>
              </a:rPr>
              <a:t>лілія лісова, </a:t>
            </a:r>
            <a:endParaRPr lang="uk-UA" sz="3200" b="1" dirty="0">
              <a:solidFill>
                <a:srgbClr val="FF0000"/>
              </a:solidFill>
            </a:endParaRPr>
          </a:p>
        </p:txBody>
      </p:sp>
      <p:sp>
        <p:nvSpPr>
          <p:cNvPr id="16" name="Прямоугольник 15"/>
          <p:cNvSpPr/>
          <p:nvPr/>
        </p:nvSpPr>
        <p:spPr>
          <a:xfrm>
            <a:off x="4399843" y="2925738"/>
            <a:ext cx="3708412" cy="62273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3200" b="1" dirty="0" smtClean="0">
                <a:solidFill>
                  <a:srgbClr val="FF0000"/>
                </a:solidFill>
              </a:rPr>
              <a:t>будяк </a:t>
            </a:r>
            <a:r>
              <a:rPr lang="uk-UA" sz="3200" b="1" dirty="0" err="1" smtClean="0">
                <a:solidFill>
                  <a:srgbClr val="FF0000"/>
                </a:solidFill>
              </a:rPr>
              <a:t>пагорбовий</a:t>
            </a:r>
            <a:r>
              <a:rPr lang="uk-UA" sz="3200" b="1" dirty="0">
                <a:solidFill>
                  <a:srgbClr val="FF0000"/>
                </a:solidFill>
              </a:rPr>
              <a:t>.</a:t>
            </a:r>
            <a:r>
              <a:rPr lang="uk-UA" sz="3200" b="1" dirty="0" smtClean="0">
                <a:solidFill>
                  <a:srgbClr val="FF0000"/>
                </a:solidFill>
              </a:rPr>
              <a:t> </a:t>
            </a:r>
            <a:endParaRPr lang="uk-UA" sz="3200" b="1" dirty="0">
              <a:solidFill>
                <a:srgbClr val="FF0000"/>
              </a:solidFill>
            </a:endParaRPr>
          </a:p>
        </p:txBody>
      </p:sp>
    </p:spTree>
    <p:extLst>
      <p:ext uri="{BB962C8B-B14F-4D97-AF65-F5344CB8AC3E}">
        <p14:creationId xmlns:p14="http://schemas.microsoft.com/office/powerpoint/2010/main" val="13935410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1" grpId="0"/>
      <p:bldP spid="12" grpId="0"/>
      <p:bldP spid="14"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36264" y="494643"/>
            <a:ext cx="9983786" cy="681287"/>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4000" b="1" dirty="0" smtClean="0">
                <a:solidFill>
                  <a:schemeClr val="bg1"/>
                </a:solidFill>
              </a:rPr>
              <a:t>Рефлексія</a:t>
            </a:r>
            <a:endParaRPr lang="uk-UA" sz="4000" b="1" dirty="0">
              <a:solidFill>
                <a:schemeClr val="bg1"/>
              </a:solidFill>
            </a:endParaRPr>
          </a:p>
        </p:txBody>
      </p:sp>
      <p:pic>
        <p:nvPicPr>
          <p:cNvPr id="2050" name="Picture 2" descr="Cute Cartoon Snowman Clipart Illustration Winter Holiday Clip Art Free  Christmas Graphic Character Smiling Images For Kids, Cartoon Snowman  Clipart, Christmas Snowman Illustration, Cute Snowman Character PNG  Transparent Image and Clipart f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271" y="1280550"/>
            <a:ext cx="2233374" cy="2235347"/>
          </a:xfrm>
          <a:prstGeom prst="rect">
            <a:avLst/>
          </a:prstGeom>
          <a:solidFill>
            <a:schemeClr val="bg1"/>
          </a:solidFill>
          <a:ln w="38100">
            <a:solidFill>
              <a:schemeClr val="accent3">
                <a:lumMod val="75000"/>
              </a:schemeClr>
            </a:solidFill>
          </a:ln>
        </p:spPr>
      </p:pic>
      <p:sp>
        <p:nvSpPr>
          <p:cNvPr id="6" name="TextBox 5"/>
          <p:cNvSpPr txBox="1"/>
          <p:nvPr/>
        </p:nvSpPr>
        <p:spPr>
          <a:xfrm>
            <a:off x="2986639" y="1321011"/>
            <a:ext cx="6281137" cy="830997"/>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uk-UA" sz="2400" b="1" dirty="0" smtClean="0">
                <a:solidFill>
                  <a:schemeClr val="accent3">
                    <a:lumMod val="75000"/>
                  </a:schemeClr>
                </a:solidFill>
              </a:rPr>
              <a:t>Пофантазуйте, що вибраний вами </a:t>
            </a:r>
            <a:r>
              <a:rPr lang="uk-UA" sz="2400" b="1" dirty="0" err="1" smtClean="0">
                <a:solidFill>
                  <a:schemeClr val="accent3">
                    <a:lumMod val="75000"/>
                  </a:schemeClr>
                </a:solidFill>
              </a:rPr>
              <a:t>сніговичок</a:t>
            </a:r>
            <a:r>
              <a:rPr lang="uk-UA" sz="2400" b="1" dirty="0" smtClean="0">
                <a:solidFill>
                  <a:schemeClr val="accent3">
                    <a:lumMod val="75000"/>
                  </a:schemeClr>
                </a:solidFill>
              </a:rPr>
              <a:t> скаже вам в кінці уроку. Поясніть чому.</a:t>
            </a:r>
            <a:endParaRPr lang="ru-RU" sz="2400" b="1" dirty="0">
              <a:solidFill>
                <a:schemeClr val="accent3">
                  <a:lumMod val="75000"/>
                </a:schemeClr>
              </a:solidFill>
            </a:endParaRPr>
          </a:p>
        </p:txBody>
      </p:sp>
      <p:pic>
        <p:nvPicPr>
          <p:cNvPr id="2058" name="Picture 10" descr="Урок &quot;Аплікація. Створення аплікації «Веселі снігови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208" y="2398224"/>
            <a:ext cx="2380438" cy="2771995"/>
          </a:xfrm>
          <a:prstGeom prst="rect">
            <a:avLst/>
          </a:prstGeom>
          <a:noFill/>
          <a:ln w="38100">
            <a:solidFill>
              <a:schemeClr val="accent3">
                <a:lumMod val="75000"/>
              </a:schemeClr>
            </a:solidFill>
          </a:ln>
          <a:extLst>
            <a:ext uri="{909E8E84-426E-40DD-AFC4-6F175D3DCCD1}">
              <a14:hiddenFill xmlns:a14="http://schemas.microsoft.com/office/drawing/2010/main">
                <a:solidFill>
                  <a:srgbClr val="FFFFFF"/>
                </a:solidFill>
              </a14:hiddenFill>
            </a:ext>
          </a:extLst>
        </p:spPr>
      </p:pic>
      <p:pic>
        <p:nvPicPr>
          <p:cNvPr id="2061" name="Picture 13"/>
          <p:cNvPicPr>
            <a:picLocks noChangeAspect="1" noChangeArrowheads="1"/>
          </p:cNvPicPr>
          <p:nvPr/>
        </p:nvPicPr>
        <p:blipFill rotWithShape="1">
          <a:blip r:embed="rId4">
            <a:extLst>
              <a:ext uri="{28A0092B-C50C-407E-A947-70E740481C1C}">
                <a14:useLocalDpi xmlns:a14="http://schemas.microsoft.com/office/drawing/2010/main" val="0"/>
              </a:ext>
            </a:extLst>
          </a:blip>
          <a:srcRect l="8985" r="10477"/>
          <a:stretch/>
        </p:blipFill>
        <p:spPr bwMode="auto">
          <a:xfrm>
            <a:off x="3721510" y="2398223"/>
            <a:ext cx="2230547" cy="2771995"/>
          </a:xfrm>
          <a:prstGeom prst="rect">
            <a:avLst/>
          </a:prstGeom>
          <a:noFill/>
          <a:ln w="38100">
            <a:solidFill>
              <a:schemeClr val="accent3">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rotWithShape="1">
          <a:blip r:embed="rId5">
            <a:extLst>
              <a:ext uri="{28A0092B-C50C-407E-A947-70E740481C1C}">
                <a14:useLocalDpi xmlns:a14="http://schemas.microsoft.com/office/drawing/2010/main" val="0"/>
              </a:ext>
            </a:extLst>
          </a:blip>
          <a:srcRect l="16480" t="4100" r="10753" b="6238"/>
          <a:stretch/>
        </p:blipFill>
        <p:spPr bwMode="auto">
          <a:xfrm>
            <a:off x="1463380" y="3699791"/>
            <a:ext cx="1959288" cy="2661935"/>
          </a:xfrm>
          <a:prstGeom prst="rect">
            <a:avLst/>
          </a:prstGeom>
          <a:noFill/>
          <a:ln w="38100">
            <a:solidFill>
              <a:schemeClr val="accent3">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5"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6557" y="3699790"/>
            <a:ext cx="1846392" cy="2572655"/>
          </a:xfrm>
          <a:prstGeom prst="rect">
            <a:avLst/>
          </a:prstGeom>
          <a:noFill/>
          <a:ln w="38100">
            <a:solidFill>
              <a:schemeClr val="accent3">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6" name="Picture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16096" y="1329947"/>
            <a:ext cx="2060260" cy="2185950"/>
          </a:xfrm>
          <a:prstGeom prst="rect">
            <a:avLst/>
          </a:prstGeom>
          <a:noFill/>
          <a:ln w="38100">
            <a:solidFill>
              <a:schemeClr val="accent3">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78251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36264" y="494643"/>
            <a:ext cx="9983786" cy="681287"/>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4000" b="1" dirty="0" smtClean="0">
                <a:solidFill>
                  <a:schemeClr val="bg1"/>
                </a:solidFill>
              </a:rPr>
              <a:t>Налаштування на урок</a:t>
            </a:r>
            <a:endParaRPr lang="uk-UA" sz="4000" b="1" dirty="0">
              <a:solidFill>
                <a:schemeClr val="bg1"/>
              </a:solidFill>
            </a:endParaRPr>
          </a:p>
        </p:txBody>
      </p:sp>
      <p:pic>
        <p:nvPicPr>
          <p:cNvPr id="2050" name="Picture 2" descr="Cute Cartoon Snowman Clipart Illustration Winter Holiday Clip Art Free  Christmas Graphic Character Smiling Images For Kids, Cartoon Snowman  Clipart, Christmas Snowman Illustration, Cute Snowman Character PNG  Transparent Image and Clipart f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914" y="1305248"/>
            <a:ext cx="2233374" cy="2235347"/>
          </a:xfrm>
          <a:prstGeom prst="rect">
            <a:avLst/>
          </a:prstGeom>
          <a:solidFill>
            <a:schemeClr val="bg1"/>
          </a:solidFill>
          <a:ln w="38100">
            <a:solidFill>
              <a:schemeClr val="accent3">
                <a:lumMod val="75000"/>
              </a:schemeClr>
            </a:solidFill>
          </a:ln>
        </p:spPr>
      </p:pic>
      <p:sp>
        <p:nvSpPr>
          <p:cNvPr id="6" name="TextBox 5"/>
          <p:cNvSpPr txBox="1"/>
          <p:nvPr/>
        </p:nvSpPr>
        <p:spPr>
          <a:xfrm>
            <a:off x="3192156" y="1329947"/>
            <a:ext cx="6023676" cy="1200607"/>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uk-UA" sz="2400" b="1" dirty="0" smtClean="0">
                <a:solidFill>
                  <a:schemeClr val="accent3">
                    <a:lumMod val="75000"/>
                  </a:schemeClr>
                </a:solidFill>
              </a:rPr>
              <a:t>Розгляньте сніговичків. Пофантазуйте і виберіть, з яким із них ви хочете провести урок. Поясніть чому.</a:t>
            </a:r>
            <a:endParaRPr lang="ru-RU" sz="2400" b="1" dirty="0">
              <a:solidFill>
                <a:schemeClr val="accent3">
                  <a:lumMod val="75000"/>
                </a:schemeClr>
              </a:solidFill>
            </a:endParaRPr>
          </a:p>
        </p:txBody>
      </p:sp>
      <p:pic>
        <p:nvPicPr>
          <p:cNvPr id="2058" name="Picture 10" descr="Урок &quot;Аплікація. Створення аплікації «Веселі снігови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208" y="2636770"/>
            <a:ext cx="2341074" cy="2726155"/>
          </a:xfrm>
          <a:prstGeom prst="rect">
            <a:avLst/>
          </a:prstGeom>
          <a:noFill/>
          <a:ln w="38100">
            <a:solidFill>
              <a:schemeClr val="accent3">
                <a:lumMod val="75000"/>
              </a:schemeClr>
            </a:solidFill>
          </a:ln>
          <a:extLst>
            <a:ext uri="{909E8E84-426E-40DD-AFC4-6F175D3DCCD1}">
              <a14:hiddenFill xmlns:a14="http://schemas.microsoft.com/office/drawing/2010/main">
                <a:solidFill>
                  <a:srgbClr val="FFFFFF"/>
                </a:solidFill>
              </a14:hiddenFill>
            </a:ext>
          </a:extLst>
        </p:spPr>
      </p:pic>
      <p:pic>
        <p:nvPicPr>
          <p:cNvPr id="2061" name="Picture 13"/>
          <p:cNvPicPr>
            <a:picLocks noChangeAspect="1" noChangeArrowheads="1"/>
          </p:cNvPicPr>
          <p:nvPr/>
        </p:nvPicPr>
        <p:blipFill rotWithShape="1">
          <a:blip r:embed="rId4">
            <a:extLst>
              <a:ext uri="{28A0092B-C50C-407E-A947-70E740481C1C}">
                <a14:useLocalDpi xmlns:a14="http://schemas.microsoft.com/office/drawing/2010/main" val="0"/>
              </a:ext>
            </a:extLst>
          </a:blip>
          <a:srcRect l="8985" r="10477"/>
          <a:stretch/>
        </p:blipFill>
        <p:spPr bwMode="auto">
          <a:xfrm>
            <a:off x="3609392" y="2639767"/>
            <a:ext cx="2191251" cy="2723159"/>
          </a:xfrm>
          <a:prstGeom prst="rect">
            <a:avLst/>
          </a:prstGeom>
          <a:noFill/>
          <a:ln w="38100">
            <a:solidFill>
              <a:schemeClr val="accent3">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rotWithShape="1">
          <a:blip r:embed="rId5">
            <a:extLst>
              <a:ext uri="{28A0092B-C50C-407E-A947-70E740481C1C}">
                <a14:useLocalDpi xmlns:a14="http://schemas.microsoft.com/office/drawing/2010/main" val="0"/>
              </a:ext>
            </a:extLst>
          </a:blip>
          <a:srcRect l="16480" t="4100" r="10753" b="6238"/>
          <a:stretch/>
        </p:blipFill>
        <p:spPr bwMode="auto">
          <a:xfrm>
            <a:off x="1281607" y="3668782"/>
            <a:ext cx="1959288" cy="2661935"/>
          </a:xfrm>
          <a:prstGeom prst="rect">
            <a:avLst/>
          </a:prstGeom>
          <a:noFill/>
          <a:ln w="38100">
            <a:solidFill>
              <a:schemeClr val="accent3">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5"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8652" y="3668782"/>
            <a:ext cx="1846392" cy="2572655"/>
          </a:xfrm>
          <a:prstGeom prst="rect">
            <a:avLst/>
          </a:prstGeom>
          <a:noFill/>
          <a:ln w="38100">
            <a:solidFill>
              <a:schemeClr val="accent3">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6" name="Picture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16096" y="1329947"/>
            <a:ext cx="2060260" cy="2185950"/>
          </a:xfrm>
          <a:prstGeom prst="rect">
            <a:avLst/>
          </a:prstGeom>
          <a:noFill/>
          <a:ln w="38100">
            <a:solidFill>
              <a:schemeClr val="accent3">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04793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4">
            <a:extLst>
              <a:ext uri="{FF2B5EF4-FFF2-40B4-BE49-F238E27FC236}">
                <a16:creationId xmlns:a16="http://schemas.microsoft.com/office/drawing/2014/main" xmlns="" id="{41300D0C-EC34-4515-9E3A-6F0DC297E5C1}"/>
              </a:ext>
            </a:extLst>
          </p:cNvPr>
          <p:cNvSpPr/>
          <p:nvPr/>
        </p:nvSpPr>
        <p:spPr>
          <a:xfrm>
            <a:off x="0" y="5822284"/>
            <a:ext cx="1069820" cy="1037303"/>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1400" b="1" smtClean="0">
                <a:solidFill>
                  <a:schemeClr val="bg1"/>
                </a:solidFill>
              </a:rPr>
              <a:t>Зошит 1 ч</a:t>
            </a:r>
            <a:endParaRPr lang="uk-UA" sz="1400" b="1" dirty="0">
              <a:solidFill>
                <a:schemeClr val="bg1"/>
              </a:solidFill>
            </a:endParaRPr>
          </a:p>
          <a:p>
            <a:pPr algn="ctr"/>
            <a:r>
              <a:rPr lang="uk-UA" sz="1400" b="1" dirty="0">
                <a:solidFill>
                  <a:schemeClr val="bg1"/>
                </a:solidFill>
              </a:rPr>
              <a:t>Сторінка</a:t>
            </a:r>
          </a:p>
          <a:p>
            <a:pPr algn="ctr"/>
            <a:r>
              <a:rPr lang="uk-UA" sz="2800" b="1" dirty="0" smtClean="0">
                <a:solidFill>
                  <a:schemeClr val="bg1"/>
                </a:solidFill>
              </a:rPr>
              <a:t>62-63</a:t>
            </a:r>
            <a:endParaRPr lang="ru-RU" sz="2800" b="1" dirty="0">
              <a:solidFill>
                <a:schemeClr val="bg1"/>
              </a:solidFill>
            </a:endParaRPr>
          </a:p>
        </p:txBody>
      </p:sp>
      <p:sp>
        <p:nvSpPr>
          <p:cNvPr id="19" name="Прямоугольник 18"/>
          <p:cNvSpPr/>
          <p:nvPr/>
        </p:nvSpPr>
        <p:spPr>
          <a:xfrm>
            <a:off x="848533" y="2162118"/>
            <a:ext cx="6462841" cy="776952"/>
          </a:xfrm>
          <a:prstGeom prst="rect">
            <a:avLst/>
          </a:prstGeom>
          <a:ln/>
        </p:spPr>
        <p:style>
          <a:lnRef idx="2">
            <a:schemeClr val="accent3"/>
          </a:lnRef>
          <a:fillRef idx="1">
            <a:schemeClr val="lt1"/>
          </a:fillRef>
          <a:effectRef idx="0">
            <a:schemeClr val="accent3"/>
          </a:effectRef>
          <a:fontRef idx="minor">
            <a:schemeClr val="dk1"/>
          </a:fontRef>
        </p:style>
        <p:txBody>
          <a:bodyPr vert="horz" rtlCol="0" anchor="ctr"/>
          <a:lstStyle/>
          <a:p>
            <a:pPr algn="ctr"/>
            <a:r>
              <a:rPr lang="uk-UA" sz="2400" b="1" dirty="0" err="1" smtClean="0">
                <a:solidFill>
                  <a:srgbClr val="0070C0"/>
                </a:solidFill>
              </a:rPr>
              <a:t>Запиши</a:t>
            </a:r>
            <a:r>
              <a:rPr lang="uk-UA" sz="2400" b="1" dirty="0" smtClean="0">
                <a:solidFill>
                  <a:srgbClr val="0070C0"/>
                </a:solidFill>
              </a:rPr>
              <a:t> свої спостереження за неживою природою у календар спостережень</a:t>
            </a:r>
            <a:endParaRPr lang="uk-UA" sz="2400" b="1" dirty="0">
              <a:solidFill>
                <a:srgbClr val="0070C0"/>
              </a:solidFill>
            </a:endParaRPr>
          </a:p>
        </p:txBody>
      </p:sp>
      <p:sp>
        <p:nvSpPr>
          <p:cNvPr id="9" name="Скругленный прямоугольник 8"/>
          <p:cNvSpPr/>
          <p:nvPr/>
        </p:nvSpPr>
        <p:spPr>
          <a:xfrm>
            <a:off x="863070" y="1053530"/>
            <a:ext cx="3120040" cy="521915"/>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uk-UA" sz="2400" b="1" dirty="0"/>
              <a:t>Яка зараз пора року?</a:t>
            </a:r>
            <a:endParaRPr lang="ru-RU" sz="2400" b="1" dirty="0"/>
          </a:p>
        </p:txBody>
      </p:sp>
      <p:sp>
        <p:nvSpPr>
          <p:cNvPr id="10" name="Скругленный прямоугольник 9"/>
          <p:cNvSpPr/>
          <p:nvPr/>
        </p:nvSpPr>
        <p:spPr>
          <a:xfrm>
            <a:off x="848534" y="1635199"/>
            <a:ext cx="3120040" cy="526919"/>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uk-UA" sz="2400" b="1" dirty="0"/>
              <a:t>Який </a:t>
            </a:r>
            <a:r>
              <a:rPr lang="uk-UA" sz="2400" b="1" dirty="0" smtClean="0"/>
              <a:t>місяць року?</a:t>
            </a:r>
            <a:endParaRPr lang="ru-RU" sz="2400" b="1" dirty="0"/>
          </a:p>
        </p:txBody>
      </p:sp>
      <p:sp>
        <p:nvSpPr>
          <p:cNvPr id="11" name="Скругленный прямоугольник 10"/>
          <p:cNvSpPr/>
          <p:nvPr/>
        </p:nvSpPr>
        <p:spPr>
          <a:xfrm>
            <a:off x="4392871" y="1053530"/>
            <a:ext cx="2918504" cy="526919"/>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2400" b="1" dirty="0"/>
              <a:t>Яке </a:t>
            </a:r>
            <a:r>
              <a:rPr lang="uk-UA" sz="2400" b="1" dirty="0" smtClean="0"/>
              <a:t>число місяця?</a:t>
            </a:r>
            <a:endParaRPr lang="ru-RU" sz="2400" b="1" dirty="0"/>
          </a:p>
        </p:txBody>
      </p:sp>
      <p:sp>
        <p:nvSpPr>
          <p:cNvPr id="12" name="Скругленный прямоугольник 11"/>
          <p:cNvSpPr/>
          <p:nvPr/>
        </p:nvSpPr>
        <p:spPr>
          <a:xfrm>
            <a:off x="4392871" y="1629594"/>
            <a:ext cx="2917568" cy="527553"/>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uk-UA" sz="2400" b="1" dirty="0" smtClean="0"/>
              <a:t>Який день тижня?</a:t>
            </a:r>
            <a:endParaRPr lang="ru-RU" sz="2400" b="1" dirty="0"/>
          </a:p>
        </p:txBody>
      </p:sp>
      <p:pic>
        <p:nvPicPr>
          <p:cNvPr id="9218" name="Picture 2" descr="Набір карток для фенологічних спостережень &quot;Календар природи&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8686" y="265353"/>
            <a:ext cx="3858057" cy="2673717"/>
          </a:xfrm>
          <a:prstGeom prst="rect">
            <a:avLst/>
          </a:prstGeom>
          <a:noFill/>
          <a:extLst>
            <a:ext uri="{909E8E84-426E-40DD-AFC4-6F175D3DCCD1}">
              <a14:hiddenFill xmlns:a14="http://schemas.microsoft.com/office/drawing/2010/main">
                <a:solidFill>
                  <a:srgbClr val="FFFFFF"/>
                </a:solidFill>
              </a14:hiddenFill>
            </a:ext>
          </a:extLst>
        </p:spPr>
      </p:pic>
      <p:sp>
        <p:nvSpPr>
          <p:cNvPr id="13" name="Скругленный прямоугольник 12"/>
          <p:cNvSpPr/>
          <p:nvPr/>
        </p:nvSpPr>
        <p:spPr>
          <a:xfrm>
            <a:off x="890402" y="376223"/>
            <a:ext cx="6420037" cy="589531"/>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4000" b="1" dirty="0" smtClean="0">
                <a:solidFill>
                  <a:schemeClr val="bg1"/>
                </a:solidFill>
              </a:rPr>
              <a:t>Вправа «Синоптик»</a:t>
            </a:r>
            <a:endParaRPr lang="uk-UA" sz="4000" b="1"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819" y="2964464"/>
            <a:ext cx="10501777" cy="3705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00583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out)">
                                      <p:cBhvr>
                                        <p:cTn id="7" dur="750"/>
                                        <p:tgtEl>
                                          <p:spTgt spid="19"/>
                                        </p:tgtEl>
                                      </p:cBhvr>
                                    </p:animEffect>
                                  </p:childTnLst>
                                </p:cTn>
                              </p:par>
                              <p:par>
                                <p:cTn id="8" presetID="6" presetClass="entr" presetSubtype="32"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circle(out)">
                                      <p:cBhvr>
                                        <p:cTn id="10" dur="750"/>
                                        <p:tgtEl>
                                          <p:spTgt spid="9218"/>
                                        </p:tgtEl>
                                      </p:cBhvr>
                                    </p:animEffect>
                                  </p:childTnLst>
                                </p:cTn>
                              </p:par>
                              <p:par>
                                <p:cTn id="11" presetID="6" presetClass="entr" presetSubtype="32"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out)">
                                      <p:cBhvr>
                                        <p:cTn id="13" dur="7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Прямоугольник 1"/>
          <p:cNvSpPr>
            <a:spLocks noChangeArrowheads="1"/>
          </p:cNvSpPr>
          <p:nvPr/>
        </p:nvSpPr>
        <p:spPr bwMode="auto">
          <a:xfrm>
            <a:off x="979463" y="1301986"/>
            <a:ext cx="4392488" cy="1551744"/>
          </a:xfrm>
          <a:prstGeom prst="roundRect">
            <a:avLst/>
          </a:prstGeom>
          <a:ln>
            <a:headEnd/>
            <a:tailEnd/>
          </a:ln>
        </p:spPr>
        <p:style>
          <a:lnRef idx="3">
            <a:schemeClr val="lt1"/>
          </a:lnRef>
          <a:fillRef idx="1">
            <a:schemeClr val="accent1"/>
          </a:fillRef>
          <a:effectRef idx="1">
            <a:schemeClr val="accent1"/>
          </a:effectRef>
          <a:fontRef idx="minor">
            <a:schemeClr val="lt1"/>
          </a:fontRef>
        </p:style>
        <p:txBody>
          <a:bodyPr wrap="square" lIns="108814" tIns="54407" rIns="108814" bIns="54407">
            <a:spAutoFit/>
          </a:bodyPr>
          <a:lstStyle/>
          <a:p>
            <a:pPr algn="ctr"/>
            <a:r>
              <a:rPr lang="uk-UA" sz="2800" b="1" dirty="0">
                <a:solidFill>
                  <a:schemeClr val="bg1"/>
                </a:solidFill>
              </a:rPr>
              <a:t>За якими ознаками рослини відносять до живої </a:t>
            </a:r>
            <a:r>
              <a:rPr lang="uk-UA" sz="2800" b="1" dirty="0" smtClean="0">
                <a:solidFill>
                  <a:schemeClr val="bg1"/>
                </a:solidFill>
              </a:rPr>
              <a:t>природи</a:t>
            </a:r>
            <a:r>
              <a:rPr lang="uk-UA" sz="2800" b="1" dirty="0">
                <a:solidFill>
                  <a:schemeClr val="bg1"/>
                </a:solidFill>
              </a:rPr>
              <a:t>?</a:t>
            </a:r>
            <a:endParaRPr lang="ru-RU" altLang="ru-RU" sz="2800" b="1" dirty="0">
              <a:solidFill>
                <a:schemeClr val="bg1"/>
              </a:solidFill>
            </a:endParaRPr>
          </a:p>
        </p:txBody>
      </p:sp>
      <p:sp>
        <p:nvSpPr>
          <p:cNvPr id="2" name="Заголовок 1"/>
          <p:cNvSpPr>
            <a:spLocks noGrp="1"/>
          </p:cNvSpPr>
          <p:nvPr>
            <p:ph type="title"/>
          </p:nvPr>
        </p:nvSpPr>
        <p:spPr>
          <a:xfrm>
            <a:off x="974789" y="584820"/>
            <a:ext cx="10106548" cy="648222"/>
          </a:xfrm>
          <a:prstGeom prst="roundRect">
            <a:avLst/>
          </a:prstGeom>
        </p:spPr>
        <p:style>
          <a:lnRef idx="3">
            <a:schemeClr val="lt1"/>
          </a:lnRef>
          <a:fillRef idx="1">
            <a:schemeClr val="accent3"/>
          </a:fillRef>
          <a:effectRef idx="1">
            <a:schemeClr val="accent3"/>
          </a:effectRef>
          <a:fontRef idx="minor">
            <a:schemeClr val="lt1"/>
          </a:fontRef>
        </p:style>
        <p:txBody>
          <a:bodyPr>
            <a:noAutofit/>
          </a:bodyPr>
          <a:lstStyle/>
          <a:p>
            <a:r>
              <a:rPr lang="uk-UA" sz="4000" b="1" dirty="0" smtClean="0">
                <a:solidFill>
                  <a:schemeClr val="bg1"/>
                </a:solidFill>
              </a:rPr>
              <a:t>Вправа «Мікрофон»</a:t>
            </a:r>
            <a:endParaRPr lang="ru-RU" sz="4000" b="1" dirty="0">
              <a:solidFill>
                <a:schemeClr val="bg1"/>
              </a:solidFill>
            </a:endParaRPr>
          </a:p>
        </p:txBody>
      </p:sp>
      <p:sp>
        <p:nvSpPr>
          <p:cNvPr id="7" name="Прямоугольник 1"/>
          <p:cNvSpPr>
            <a:spLocks noChangeArrowheads="1"/>
          </p:cNvSpPr>
          <p:nvPr/>
        </p:nvSpPr>
        <p:spPr bwMode="auto">
          <a:xfrm>
            <a:off x="5443960" y="1301986"/>
            <a:ext cx="5637376" cy="1551744"/>
          </a:xfrm>
          <a:prstGeom prst="roundRect">
            <a:avLst/>
          </a:prstGeom>
          <a:ln>
            <a:headEnd/>
            <a:tailEnd/>
          </a:ln>
        </p:spPr>
        <p:style>
          <a:lnRef idx="3">
            <a:schemeClr val="lt1"/>
          </a:lnRef>
          <a:fillRef idx="1">
            <a:schemeClr val="accent1"/>
          </a:fillRef>
          <a:effectRef idx="1">
            <a:schemeClr val="accent1"/>
          </a:effectRef>
          <a:fontRef idx="minor">
            <a:schemeClr val="lt1"/>
          </a:fontRef>
        </p:style>
        <p:txBody>
          <a:bodyPr wrap="square" lIns="108814" tIns="54407" rIns="108814" bIns="54407">
            <a:spAutoFit/>
          </a:bodyPr>
          <a:lstStyle/>
          <a:p>
            <a:pPr algn="ctr"/>
            <a:r>
              <a:rPr lang="uk-UA" sz="2800" b="1" dirty="0">
                <a:solidFill>
                  <a:schemeClr val="bg1"/>
                </a:solidFill>
              </a:rPr>
              <a:t>Рослини дихають, живляться, </a:t>
            </a:r>
            <a:r>
              <a:rPr lang="uk-UA" sz="2800" b="1" dirty="0" smtClean="0">
                <a:solidFill>
                  <a:schemeClr val="bg1"/>
                </a:solidFill>
              </a:rPr>
              <a:t>рухаються, </a:t>
            </a:r>
            <a:r>
              <a:rPr lang="uk-UA" sz="2800" b="1" dirty="0">
                <a:solidFill>
                  <a:schemeClr val="bg1"/>
                </a:solidFill>
              </a:rPr>
              <a:t>розвиваються, розмножуються</a:t>
            </a:r>
            <a:endParaRPr lang="ru-RU" altLang="ru-RU" sz="2800" b="1" dirty="0">
              <a:solidFill>
                <a:schemeClr val="bg1"/>
              </a:solidFill>
            </a:endParaRPr>
          </a:p>
        </p:txBody>
      </p:sp>
      <p:sp>
        <p:nvSpPr>
          <p:cNvPr id="8" name="Прямоугольник 1"/>
          <p:cNvSpPr>
            <a:spLocks noChangeArrowheads="1"/>
          </p:cNvSpPr>
          <p:nvPr/>
        </p:nvSpPr>
        <p:spPr bwMode="auto">
          <a:xfrm>
            <a:off x="810325" y="2906056"/>
            <a:ext cx="6408713" cy="598292"/>
          </a:xfrm>
          <a:prstGeom prst="roundRect">
            <a:avLst/>
          </a:prstGeom>
          <a:ln>
            <a:headEnd/>
            <a:tailEnd/>
          </a:ln>
        </p:spPr>
        <p:style>
          <a:lnRef idx="3">
            <a:schemeClr val="lt1"/>
          </a:lnRef>
          <a:fillRef idx="1">
            <a:schemeClr val="accent2"/>
          </a:fillRef>
          <a:effectRef idx="1">
            <a:schemeClr val="accent2"/>
          </a:effectRef>
          <a:fontRef idx="minor">
            <a:schemeClr val="lt1"/>
          </a:fontRef>
        </p:style>
        <p:txBody>
          <a:bodyPr wrap="square" lIns="108814" tIns="54407" rIns="108814" bIns="54407">
            <a:spAutoFit/>
          </a:bodyPr>
          <a:lstStyle/>
          <a:p>
            <a:pPr lvl="0" algn="ctr"/>
            <a:r>
              <a:rPr lang="uk-UA" sz="2800" b="1" dirty="0">
                <a:solidFill>
                  <a:schemeClr val="bg1"/>
                </a:solidFill>
              </a:rPr>
              <a:t>Що необхідно рослинам для дихання? </a:t>
            </a:r>
            <a:endParaRPr lang="ru-RU" sz="2800" b="1" dirty="0">
              <a:solidFill>
                <a:schemeClr val="bg1"/>
              </a:solidFill>
            </a:endParaRPr>
          </a:p>
        </p:txBody>
      </p:sp>
      <p:sp>
        <p:nvSpPr>
          <p:cNvPr id="9" name="Прямоугольник 1"/>
          <p:cNvSpPr>
            <a:spLocks noChangeArrowheads="1"/>
          </p:cNvSpPr>
          <p:nvPr/>
        </p:nvSpPr>
        <p:spPr bwMode="auto">
          <a:xfrm>
            <a:off x="7244159" y="2902938"/>
            <a:ext cx="4053200" cy="598292"/>
          </a:xfrm>
          <a:prstGeom prst="roundRect">
            <a:avLst/>
          </a:prstGeom>
          <a:ln>
            <a:headEnd/>
            <a:tailEnd/>
          </a:ln>
        </p:spPr>
        <p:style>
          <a:lnRef idx="3">
            <a:schemeClr val="lt1"/>
          </a:lnRef>
          <a:fillRef idx="1">
            <a:schemeClr val="accent2"/>
          </a:fillRef>
          <a:effectRef idx="1">
            <a:schemeClr val="accent2"/>
          </a:effectRef>
          <a:fontRef idx="minor">
            <a:schemeClr val="lt1"/>
          </a:fontRef>
        </p:style>
        <p:txBody>
          <a:bodyPr wrap="square" lIns="108814" tIns="54407" rIns="108814" bIns="54407">
            <a:spAutoFit/>
          </a:bodyPr>
          <a:lstStyle/>
          <a:p>
            <a:pPr lvl="0" algn="ctr"/>
            <a:r>
              <a:rPr lang="uk-UA" sz="2800" b="1" dirty="0">
                <a:solidFill>
                  <a:schemeClr val="bg1"/>
                </a:solidFill>
              </a:rPr>
              <a:t>Кисень, вуглекислий газ</a:t>
            </a:r>
            <a:endParaRPr lang="ru-RU" sz="2800" b="1" dirty="0">
              <a:solidFill>
                <a:schemeClr val="bg1"/>
              </a:solidFill>
            </a:endParaRPr>
          </a:p>
        </p:txBody>
      </p:sp>
      <p:sp>
        <p:nvSpPr>
          <p:cNvPr id="10" name="Прямоугольник 1"/>
          <p:cNvSpPr>
            <a:spLocks noChangeArrowheads="1"/>
          </p:cNvSpPr>
          <p:nvPr/>
        </p:nvSpPr>
        <p:spPr bwMode="auto">
          <a:xfrm>
            <a:off x="810325" y="3590151"/>
            <a:ext cx="3397250" cy="1109070"/>
          </a:xfrm>
          <a:prstGeom prst="roundRect">
            <a:avLst/>
          </a:prstGeom>
          <a:ln>
            <a:headEnd/>
            <a:tailEnd/>
          </a:ln>
        </p:spPr>
        <p:style>
          <a:lnRef idx="3">
            <a:schemeClr val="lt1"/>
          </a:lnRef>
          <a:fillRef idx="1">
            <a:schemeClr val="accent4"/>
          </a:fillRef>
          <a:effectRef idx="1">
            <a:schemeClr val="accent4"/>
          </a:effectRef>
          <a:fontRef idx="minor">
            <a:schemeClr val="lt1"/>
          </a:fontRef>
        </p:style>
        <p:txBody>
          <a:bodyPr wrap="square" lIns="108814" tIns="54407" rIns="108814" bIns="54407">
            <a:spAutoFit/>
          </a:bodyPr>
          <a:lstStyle/>
          <a:p>
            <a:pPr lvl="0" algn="ctr"/>
            <a:r>
              <a:rPr lang="uk-UA" sz="2900" b="1" dirty="0">
                <a:solidFill>
                  <a:schemeClr val="bg1"/>
                </a:solidFill>
              </a:rPr>
              <a:t>Чи здатні рослини рухатися? </a:t>
            </a:r>
            <a:endParaRPr lang="ru-RU" sz="2900" b="1" dirty="0">
              <a:solidFill>
                <a:schemeClr val="bg1"/>
              </a:solidFill>
            </a:endParaRPr>
          </a:p>
        </p:txBody>
      </p:sp>
      <p:sp>
        <p:nvSpPr>
          <p:cNvPr id="11" name="Прямоугольник 1"/>
          <p:cNvSpPr>
            <a:spLocks noChangeArrowheads="1"/>
          </p:cNvSpPr>
          <p:nvPr/>
        </p:nvSpPr>
        <p:spPr bwMode="auto">
          <a:xfrm>
            <a:off x="4316819" y="3558438"/>
            <a:ext cx="6980540" cy="1109070"/>
          </a:xfrm>
          <a:prstGeom prst="roundRect">
            <a:avLst/>
          </a:prstGeom>
          <a:ln>
            <a:headEnd/>
            <a:tailEnd/>
          </a:ln>
        </p:spPr>
        <p:style>
          <a:lnRef idx="3">
            <a:schemeClr val="lt1"/>
          </a:lnRef>
          <a:fillRef idx="1">
            <a:schemeClr val="accent4"/>
          </a:fillRef>
          <a:effectRef idx="1">
            <a:schemeClr val="accent4"/>
          </a:effectRef>
          <a:fontRef idx="minor">
            <a:schemeClr val="lt1"/>
          </a:fontRef>
        </p:style>
        <p:txBody>
          <a:bodyPr wrap="square" lIns="108814" tIns="54407" rIns="108814" bIns="54407">
            <a:spAutoFit/>
          </a:bodyPr>
          <a:lstStyle/>
          <a:p>
            <a:pPr lvl="0" algn="ctr"/>
            <a:r>
              <a:rPr lang="uk-UA" sz="2900" b="1" dirty="0" smtClean="0">
                <a:solidFill>
                  <a:schemeClr val="bg1"/>
                </a:solidFill>
              </a:rPr>
              <a:t>Так</a:t>
            </a:r>
            <a:r>
              <a:rPr lang="uk-UA" sz="2900" b="1" dirty="0">
                <a:solidFill>
                  <a:schemeClr val="bg1"/>
                </a:solidFill>
              </a:rPr>
              <a:t>, вони повертають своє листя і квітки до сонця або шукають собі опору </a:t>
            </a:r>
            <a:endParaRPr lang="ru-RU" sz="2900" b="1" dirty="0">
              <a:solidFill>
                <a:schemeClr val="bg1"/>
              </a:solidFill>
            </a:endParaRPr>
          </a:p>
        </p:txBody>
      </p:sp>
      <p:sp>
        <p:nvSpPr>
          <p:cNvPr id="12" name="Прямоугольник 1"/>
          <p:cNvSpPr>
            <a:spLocks noChangeArrowheads="1"/>
          </p:cNvSpPr>
          <p:nvPr/>
        </p:nvSpPr>
        <p:spPr bwMode="auto">
          <a:xfrm>
            <a:off x="810325" y="4777904"/>
            <a:ext cx="3913553" cy="1109070"/>
          </a:xfrm>
          <a:prstGeom prst="roundRect">
            <a:avLst/>
          </a:prstGeom>
          <a:ln>
            <a:headEnd/>
            <a:tailEnd/>
          </a:ln>
        </p:spPr>
        <p:style>
          <a:lnRef idx="3">
            <a:schemeClr val="lt1"/>
          </a:lnRef>
          <a:fillRef idx="1">
            <a:schemeClr val="accent6"/>
          </a:fillRef>
          <a:effectRef idx="1">
            <a:schemeClr val="accent6"/>
          </a:effectRef>
          <a:fontRef idx="minor">
            <a:schemeClr val="lt1"/>
          </a:fontRef>
        </p:style>
        <p:txBody>
          <a:bodyPr wrap="square" lIns="108814" tIns="54407" rIns="108814" bIns="54407">
            <a:spAutoFit/>
          </a:bodyPr>
          <a:lstStyle/>
          <a:p>
            <a:pPr lvl="0" algn="ctr"/>
            <a:r>
              <a:rPr lang="uk-UA" sz="2900" b="1" dirty="0">
                <a:solidFill>
                  <a:schemeClr val="bg1"/>
                </a:solidFill>
              </a:rPr>
              <a:t>Які групи розрізняють серед рослин? </a:t>
            </a:r>
            <a:endParaRPr lang="ru-RU" sz="2900" b="1" dirty="0">
              <a:solidFill>
                <a:schemeClr val="bg1"/>
              </a:solidFill>
            </a:endParaRPr>
          </a:p>
        </p:txBody>
      </p:sp>
      <p:sp>
        <p:nvSpPr>
          <p:cNvPr id="13" name="Прямоугольник 1"/>
          <p:cNvSpPr>
            <a:spLocks noChangeArrowheads="1"/>
          </p:cNvSpPr>
          <p:nvPr/>
        </p:nvSpPr>
        <p:spPr bwMode="auto">
          <a:xfrm>
            <a:off x="5011911" y="4725938"/>
            <a:ext cx="3083210" cy="1602822"/>
          </a:xfrm>
          <a:prstGeom prst="roundRect">
            <a:avLst/>
          </a:prstGeom>
          <a:ln>
            <a:headEnd/>
            <a:tailEnd/>
          </a:ln>
        </p:spPr>
        <p:style>
          <a:lnRef idx="3">
            <a:schemeClr val="lt1"/>
          </a:lnRef>
          <a:fillRef idx="1">
            <a:schemeClr val="accent6"/>
          </a:fillRef>
          <a:effectRef idx="1">
            <a:schemeClr val="accent6"/>
          </a:effectRef>
          <a:fontRef idx="minor">
            <a:schemeClr val="lt1"/>
          </a:fontRef>
        </p:style>
        <p:txBody>
          <a:bodyPr wrap="square" lIns="108814" tIns="54407" rIns="108814" bIns="54407">
            <a:spAutoFit/>
          </a:bodyPr>
          <a:lstStyle/>
          <a:p>
            <a:pPr lvl="0"/>
            <a:r>
              <a:rPr lang="uk-UA" sz="2900" b="1" dirty="0" smtClean="0">
                <a:solidFill>
                  <a:schemeClr val="bg1"/>
                </a:solidFill>
              </a:rPr>
              <a:t>Водорості</a:t>
            </a:r>
            <a:r>
              <a:rPr lang="uk-UA" sz="2900" b="1" dirty="0">
                <a:solidFill>
                  <a:schemeClr val="bg1"/>
                </a:solidFill>
              </a:rPr>
              <a:t>, мохи, хвощі, папороті, хвойні, квіткові</a:t>
            </a:r>
            <a:endParaRPr lang="ru-RU" sz="2900" b="1" dirty="0">
              <a:solidFill>
                <a:schemeClr val="bg1"/>
              </a:solidFill>
            </a:endParaRPr>
          </a:p>
        </p:txBody>
      </p:sp>
      <p:pic>
        <p:nvPicPr>
          <p:cNvPr id="2052" name="Picture 4" descr="https://encrypted-tbn0.gstatic.com/images?q=tbn:ANd9GcRkuOlAc8rEGKdAvljp7H3zfZkjYNhT_HGCnw&amp;usqp=C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365" y="4756611"/>
            <a:ext cx="3073250" cy="1741679"/>
          </a:xfrm>
          <a:prstGeom prst="round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2711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Прямоугольник 1"/>
          <p:cNvSpPr>
            <a:spLocks noChangeArrowheads="1"/>
          </p:cNvSpPr>
          <p:nvPr/>
        </p:nvSpPr>
        <p:spPr bwMode="auto">
          <a:xfrm>
            <a:off x="979463" y="1301986"/>
            <a:ext cx="3672408" cy="1109070"/>
          </a:xfrm>
          <a:prstGeom prst="roundRect">
            <a:avLst/>
          </a:prstGeom>
          <a:ln>
            <a:headEnd/>
            <a:tailEnd/>
          </a:ln>
        </p:spPr>
        <p:style>
          <a:lnRef idx="3">
            <a:schemeClr val="lt1"/>
          </a:lnRef>
          <a:fillRef idx="1">
            <a:schemeClr val="accent2"/>
          </a:fillRef>
          <a:effectRef idx="1">
            <a:schemeClr val="accent2"/>
          </a:effectRef>
          <a:fontRef idx="minor">
            <a:schemeClr val="lt1"/>
          </a:fontRef>
        </p:style>
        <p:txBody>
          <a:bodyPr wrap="square" lIns="108814" tIns="54407" rIns="108814" bIns="54407">
            <a:spAutoFit/>
          </a:bodyPr>
          <a:lstStyle/>
          <a:p>
            <a:pPr lvl="0" algn="ctr"/>
            <a:r>
              <a:rPr lang="uk-UA" sz="2800" b="1" dirty="0">
                <a:solidFill>
                  <a:schemeClr val="bg1"/>
                </a:solidFill>
              </a:rPr>
              <a:t>Яка будова квіткових рослин?</a:t>
            </a:r>
            <a:r>
              <a:rPr lang="uk-UA" sz="2800" b="1" i="1" dirty="0">
                <a:solidFill>
                  <a:schemeClr val="bg1"/>
                </a:solidFill>
              </a:rPr>
              <a:t> </a:t>
            </a:r>
            <a:endParaRPr lang="ru-RU" sz="2800" b="1" dirty="0">
              <a:solidFill>
                <a:schemeClr val="bg1"/>
              </a:solidFill>
            </a:endParaRPr>
          </a:p>
        </p:txBody>
      </p:sp>
      <p:sp>
        <p:nvSpPr>
          <p:cNvPr id="2" name="Заголовок 1"/>
          <p:cNvSpPr>
            <a:spLocks noGrp="1"/>
          </p:cNvSpPr>
          <p:nvPr>
            <p:ph type="title"/>
          </p:nvPr>
        </p:nvSpPr>
        <p:spPr>
          <a:xfrm>
            <a:off x="974789" y="584820"/>
            <a:ext cx="10106548" cy="648222"/>
          </a:xfrm>
          <a:prstGeom prst="roundRect">
            <a:avLst/>
          </a:prstGeom>
        </p:spPr>
        <p:style>
          <a:lnRef idx="3">
            <a:schemeClr val="lt1"/>
          </a:lnRef>
          <a:fillRef idx="1">
            <a:schemeClr val="accent3"/>
          </a:fillRef>
          <a:effectRef idx="1">
            <a:schemeClr val="accent3"/>
          </a:effectRef>
          <a:fontRef idx="minor">
            <a:schemeClr val="lt1"/>
          </a:fontRef>
        </p:style>
        <p:txBody>
          <a:bodyPr>
            <a:noAutofit/>
          </a:bodyPr>
          <a:lstStyle/>
          <a:p>
            <a:r>
              <a:rPr lang="uk-UA" sz="4000" b="1" dirty="0" smtClean="0">
                <a:solidFill>
                  <a:schemeClr val="bg1"/>
                </a:solidFill>
              </a:rPr>
              <a:t>Вправа «Мікрофон»</a:t>
            </a:r>
            <a:endParaRPr lang="ru-RU" sz="4000" b="1" dirty="0">
              <a:solidFill>
                <a:schemeClr val="bg1"/>
              </a:solidFill>
            </a:endParaRPr>
          </a:p>
        </p:txBody>
      </p:sp>
      <p:sp>
        <p:nvSpPr>
          <p:cNvPr id="7" name="Прямоугольник 1"/>
          <p:cNvSpPr>
            <a:spLocks noChangeArrowheads="1"/>
          </p:cNvSpPr>
          <p:nvPr/>
        </p:nvSpPr>
        <p:spPr bwMode="auto">
          <a:xfrm>
            <a:off x="4772582" y="1303332"/>
            <a:ext cx="4079264" cy="1109070"/>
          </a:xfrm>
          <a:prstGeom prst="roundRect">
            <a:avLst/>
          </a:prstGeom>
          <a:ln>
            <a:headEnd/>
            <a:tailEnd/>
          </a:ln>
        </p:spPr>
        <p:style>
          <a:lnRef idx="3">
            <a:schemeClr val="lt1"/>
          </a:lnRef>
          <a:fillRef idx="1">
            <a:schemeClr val="accent2"/>
          </a:fillRef>
          <a:effectRef idx="1">
            <a:schemeClr val="accent2"/>
          </a:effectRef>
          <a:fontRef idx="minor">
            <a:schemeClr val="lt1"/>
          </a:fontRef>
        </p:style>
        <p:txBody>
          <a:bodyPr wrap="square" lIns="108814" tIns="54407" rIns="108814" bIns="54407">
            <a:spAutoFit/>
          </a:bodyPr>
          <a:lstStyle/>
          <a:p>
            <a:pPr lvl="0" algn="ctr"/>
            <a:r>
              <a:rPr lang="uk-UA" sz="2800" b="1" dirty="0" smtClean="0">
                <a:solidFill>
                  <a:schemeClr val="bg1"/>
                </a:solidFill>
              </a:rPr>
              <a:t>Корінь</a:t>
            </a:r>
            <a:r>
              <a:rPr lang="uk-UA" sz="2800" b="1" dirty="0">
                <a:solidFill>
                  <a:schemeClr val="bg1"/>
                </a:solidFill>
              </a:rPr>
              <a:t>, стебло, листки, квітка, плід і насіння</a:t>
            </a:r>
            <a:endParaRPr lang="ru-RU" sz="2800" b="1" dirty="0">
              <a:solidFill>
                <a:schemeClr val="bg1"/>
              </a:solidFill>
            </a:endParaRPr>
          </a:p>
        </p:txBody>
      </p:sp>
      <p:sp>
        <p:nvSpPr>
          <p:cNvPr id="8" name="Прямоугольник 1"/>
          <p:cNvSpPr>
            <a:spLocks noChangeArrowheads="1"/>
          </p:cNvSpPr>
          <p:nvPr/>
        </p:nvSpPr>
        <p:spPr bwMode="auto">
          <a:xfrm>
            <a:off x="948094" y="2631692"/>
            <a:ext cx="3343737" cy="1075018"/>
          </a:xfrm>
          <a:prstGeom prst="roundRect">
            <a:avLst/>
          </a:prstGeom>
          <a:ln>
            <a:headEnd/>
            <a:tailEnd/>
          </a:ln>
        </p:spPr>
        <p:style>
          <a:lnRef idx="3">
            <a:schemeClr val="lt1"/>
          </a:lnRef>
          <a:fillRef idx="1">
            <a:schemeClr val="accent4"/>
          </a:fillRef>
          <a:effectRef idx="1">
            <a:schemeClr val="accent4"/>
          </a:effectRef>
          <a:fontRef idx="minor">
            <a:schemeClr val="lt1"/>
          </a:fontRef>
        </p:style>
        <p:txBody>
          <a:bodyPr wrap="square" lIns="108814" tIns="54407" rIns="108814" bIns="54407">
            <a:spAutoFit/>
          </a:bodyPr>
          <a:lstStyle/>
          <a:p>
            <a:pPr lvl="0" algn="ctr"/>
            <a:r>
              <a:rPr lang="ru-RU" sz="2800" b="1" dirty="0">
                <a:solidFill>
                  <a:schemeClr val="bg1"/>
                </a:solidFill>
              </a:rPr>
              <a:t>Яку </a:t>
            </a:r>
            <a:r>
              <a:rPr lang="ru-RU" sz="2800" b="1" dirty="0" err="1">
                <a:solidFill>
                  <a:schemeClr val="bg1"/>
                </a:solidFill>
              </a:rPr>
              <a:t>будову</a:t>
            </a:r>
            <a:r>
              <a:rPr lang="ru-RU" sz="2800" b="1" dirty="0">
                <a:solidFill>
                  <a:schemeClr val="bg1"/>
                </a:solidFill>
              </a:rPr>
              <a:t> мають </a:t>
            </a:r>
            <a:r>
              <a:rPr lang="ru-RU" sz="2800" b="1" dirty="0" err="1">
                <a:solidFill>
                  <a:schemeClr val="bg1"/>
                </a:solidFill>
              </a:rPr>
              <a:t>хвойні</a:t>
            </a:r>
            <a:r>
              <a:rPr lang="ru-RU" sz="2800" b="1" dirty="0">
                <a:solidFill>
                  <a:schemeClr val="bg1"/>
                </a:solidFill>
              </a:rPr>
              <a:t> рослини? </a:t>
            </a:r>
          </a:p>
        </p:txBody>
      </p:sp>
      <p:sp>
        <p:nvSpPr>
          <p:cNvPr id="9" name="Прямоугольник 1"/>
          <p:cNvSpPr>
            <a:spLocks noChangeArrowheads="1"/>
          </p:cNvSpPr>
          <p:nvPr/>
        </p:nvSpPr>
        <p:spPr bwMode="auto">
          <a:xfrm>
            <a:off x="4291831" y="2642808"/>
            <a:ext cx="4560014" cy="1075018"/>
          </a:xfrm>
          <a:prstGeom prst="roundRect">
            <a:avLst/>
          </a:prstGeom>
          <a:ln>
            <a:headEnd/>
            <a:tailEnd/>
          </a:ln>
        </p:spPr>
        <p:style>
          <a:lnRef idx="3">
            <a:schemeClr val="lt1"/>
          </a:lnRef>
          <a:fillRef idx="1">
            <a:schemeClr val="accent4"/>
          </a:fillRef>
          <a:effectRef idx="1">
            <a:schemeClr val="accent4"/>
          </a:effectRef>
          <a:fontRef idx="minor">
            <a:schemeClr val="lt1"/>
          </a:fontRef>
        </p:style>
        <p:txBody>
          <a:bodyPr wrap="square" lIns="108814" tIns="54407" rIns="108814" bIns="54407">
            <a:spAutoFit/>
          </a:bodyPr>
          <a:lstStyle/>
          <a:p>
            <a:pPr algn="ctr"/>
            <a:r>
              <a:rPr lang="uk-UA" sz="2800" b="1" dirty="0" smtClean="0">
                <a:solidFill>
                  <a:schemeClr val="bg1"/>
                </a:solidFill>
              </a:rPr>
              <a:t>Корінь</a:t>
            </a:r>
            <a:r>
              <a:rPr lang="uk-UA" sz="2800" b="1" dirty="0">
                <a:solidFill>
                  <a:schemeClr val="bg1"/>
                </a:solidFill>
              </a:rPr>
              <a:t>, стебло, листки-хвоїнки, насіння в шишках</a:t>
            </a:r>
            <a:endParaRPr lang="ru-RU" sz="2800" b="1" dirty="0">
              <a:solidFill>
                <a:schemeClr val="bg1"/>
              </a:solidFill>
            </a:endParaRPr>
          </a:p>
        </p:txBody>
      </p:sp>
      <p:sp>
        <p:nvSpPr>
          <p:cNvPr id="10" name="Прямоугольник 1"/>
          <p:cNvSpPr>
            <a:spLocks noChangeArrowheads="1"/>
          </p:cNvSpPr>
          <p:nvPr/>
        </p:nvSpPr>
        <p:spPr bwMode="auto">
          <a:xfrm>
            <a:off x="948094" y="3954562"/>
            <a:ext cx="3991809" cy="615318"/>
          </a:xfrm>
          <a:prstGeom prst="roundRect">
            <a:avLst/>
          </a:prstGeom>
          <a:ln>
            <a:headEnd/>
            <a:tailEnd/>
          </a:ln>
        </p:spPr>
        <p:style>
          <a:lnRef idx="3">
            <a:schemeClr val="lt1"/>
          </a:lnRef>
          <a:fillRef idx="1">
            <a:schemeClr val="accent6"/>
          </a:fillRef>
          <a:effectRef idx="1">
            <a:schemeClr val="accent6"/>
          </a:effectRef>
          <a:fontRef idx="minor">
            <a:schemeClr val="lt1"/>
          </a:fontRef>
        </p:style>
        <p:txBody>
          <a:bodyPr wrap="square" lIns="108814" tIns="54407" rIns="108814" bIns="54407">
            <a:spAutoFit/>
          </a:bodyPr>
          <a:lstStyle/>
          <a:p>
            <a:pPr lvl="0" algn="ctr"/>
            <a:r>
              <a:rPr lang="uk-UA" sz="2800" b="1" dirty="0">
                <a:solidFill>
                  <a:schemeClr val="bg1"/>
                </a:solidFill>
              </a:rPr>
              <a:t>Які види лісів бувають?</a:t>
            </a:r>
            <a:endParaRPr lang="ru-RU" sz="2800" b="1" dirty="0">
              <a:solidFill>
                <a:schemeClr val="bg1"/>
              </a:solidFill>
            </a:endParaRPr>
          </a:p>
        </p:txBody>
      </p:sp>
      <p:sp>
        <p:nvSpPr>
          <p:cNvPr id="12" name="Прямоугольник 1"/>
          <p:cNvSpPr>
            <a:spLocks noChangeArrowheads="1"/>
          </p:cNvSpPr>
          <p:nvPr/>
        </p:nvSpPr>
        <p:spPr bwMode="auto">
          <a:xfrm>
            <a:off x="948094" y="4739787"/>
            <a:ext cx="1761072" cy="1075018"/>
          </a:xfrm>
          <a:prstGeom prst="roundRect">
            <a:avLst/>
          </a:prstGeom>
          <a:ln>
            <a:headEnd/>
            <a:tailEnd/>
          </a:ln>
        </p:spPr>
        <p:style>
          <a:lnRef idx="3">
            <a:schemeClr val="lt1"/>
          </a:lnRef>
          <a:fillRef idx="1">
            <a:schemeClr val="accent1"/>
          </a:fillRef>
          <a:effectRef idx="1">
            <a:schemeClr val="accent1"/>
          </a:effectRef>
          <a:fontRef idx="minor">
            <a:schemeClr val="lt1"/>
          </a:fontRef>
        </p:style>
        <p:txBody>
          <a:bodyPr wrap="square" lIns="108814" tIns="54407" rIns="108814" bIns="54407">
            <a:spAutoFit/>
          </a:bodyPr>
          <a:lstStyle/>
          <a:p>
            <a:pPr lvl="0" algn="ctr"/>
            <a:r>
              <a:rPr lang="ru-RU" sz="2800" b="1" dirty="0">
                <a:solidFill>
                  <a:schemeClr val="bg1"/>
                </a:solidFill>
              </a:rPr>
              <a:t>Що таке лука?</a:t>
            </a:r>
          </a:p>
        </p:txBody>
      </p:sp>
      <p:sp>
        <p:nvSpPr>
          <p:cNvPr id="13" name="Прямоугольник 1"/>
          <p:cNvSpPr>
            <a:spLocks noChangeArrowheads="1"/>
          </p:cNvSpPr>
          <p:nvPr/>
        </p:nvSpPr>
        <p:spPr bwMode="auto">
          <a:xfrm>
            <a:off x="2788259" y="4803048"/>
            <a:ext cx="8820891" cy="1075018"/>
          </a:xfrm>
          <a:prstGeom prst="roundRect">
            <a:avLst/>
          </a:prstGeom>
          <a:ln>
            <a:headEnd/>
            <a:tailEnd/>
          </a:ln>
        </p:spPr>
        <p:style>
          <a:lnRef idx="3">
            <a:schemeClr val="lt1"/>
          </a:lnRef>
          <a:fillRef idx="1">
            <a:schemeClr val="accent1"/>
          </a:fillRef>
          <a:effectRef idx="1">
            <a:schemeClr val="accent1"/>
          </a:effectRef>
          <a:fontRef idx="minor">
            <a:schemeClr val="lt1"/>
          </a:fontRef>
        </p:style>
        <p:txBody>
          <a:bodyPr wrap="square" lIns="108814" tIns="54407" rIns="108814" bIns="54407">
            <a:spAutoFit/>
          </a:bodyPr>
          <a:lstStyle/>
          <a:p>
            <a:pPr lvl="0"/>
            <a:r>
              <a:rPr lang="uk-UA" sz="2800" b="1" dirty="0">
                <a:solidFill>
                  <a:schemeClr val="bg1"/>
                </a:solidFill>
              </a:rPr>
              <a:t>Це вирівняна відкрита місцевість, укрита трав’янистими рослинами, де немає скупчення дерев</a:t>
            </a:r>
            <a:endParaRPr lang="ru-RU" sz="2800" b="1" dirty="0">
              <a:solidFill>
                <a:schemeClr val="bg1"/>
              </a:solidFill>
            </a:endParaRPr>
          </a:p>
        </p:txBody>
      </p:sp>
      <p:pic>
        <p:nvPicPr>
          <p:cNvPr id="14" name="Picture 2" descr="https://acerium.ru/public/991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5073" y="2984701"/>
            <a:ext cx="2701451" cy="1751033"/>
          </a:xfrm>
          <a:prstGeom prst="round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11" name="Прямоугольник 1"/>
          <p:cNvSpPr>
            <a:spLocks noChangeArrowheads="1"/>
          </p:cNvSpPr>
          <p:nvPr/>
        </p:nvSpPr>
        <p:spPr bwMode="auto">
          <a:xfrm>
            <a:off x="4939904" y="3966604"/>
            <a:ext cx="4032447" cy="615318"/>
          </a:xfrm>
          <a:prstGeom prst="roundRect">
            <a:avLst/>
          </a:prstGeom>
          <a:ln>
            <a:headEnd/>
            <a:tailEnd/>
          </a:ln>
        </p:spPr>
        <p:style>
          <a:lnRef idx="3">
            <a:schemeClr val="lt1"/>
          </a:lnRef>
          <a:fillRef idx="1">
            <a:schemeClr val="accent6"/>
          </a:fillRef>
          <a:effectRef idx="1">
            <a:schemeClr val="accent6"/>
          </a:effectRef>
          <a:fontRef idx="minor">
            <a:schemeClr val="lt1"/>
          </a:fontRef>
        </p:style>
        <p:txBody>
          <a:bodyPr wrap="square" lIns="108814" tIns="54407" rIns="108814" bIns="54407">
            <a:spAutoFit/>
          </a:bodyPr>
          <a:lstStyle/>
          <a:p>
            <a:pPr lvl="0" algn="ctr"/>
            <a:r>
              <a:rPr lang="uk-UA" sz="2800" b="1" dirty="0">
                <a:solidFill>
                  <a:schemeClr val="bg1"/>
                </a:solidFill>
              </a:rPr>
              <a:t>Хвойні, мішані, листяні</a:t>
            </a:r>
            <a:endParaRPr lang="ru-RU" sz="2800" b="1" dirty="0">
              <a:solidFill>
                <a:schemeClr val="bg1"/>
              </a:solidFill>
            </a:endParaRPr>
          </a:p>
        </p:txBody>
      </p:sp>
      <p:pic>
        <p:nvPicPr>
          <p:cNvPr id="15" name="Picture 4" descr="https://thedifference.ru/wp-content/uploads/2013/10/chem-otlichaetsya-lug-ot-lesa.jpg"/>
          <p:cNvPicPr>
            <a:picLocks noChangeAspect="1" noChangeArrowheads="1"/>
          </p:cNvPicPr>
          <p:nvPr/>
        </p:nvPicPr>
        <p:blipFill rotWithShape="1">
          <a:blip r:embed="rId3">
            <a:extLst>
              <a:ext uri="{28A0092B-C50C-407E-A947-70E740481C1C}">
                <a14:useLocalDpi xmlns:a14="http://schemas.microsoft.com/office/drawing/2010/main" val="0"/>
              </a:ext>
            </a:extLst>
          </a:blip>
          <a:srcRect l="1" r="179" b="8741"/>
          <a:stretch/>
        </p:blipFill>
        <p:spPr bwMode="auto">
          <a:xfrm>
            <a:off x="8831911" y="1303332"/>
            <a:ext cx="2701647" cy="1528715"/>
          </a:xfrm>
          <a:prstGeom prst="round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1323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3"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962250" y="477466"/>
            <a:ext cx="10153128" cy="602599"/>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4000" b="1" dirty="0" smtClean="0">
                <a:solidFill>
                  <a:schemeClr val="bg1"/>
                </a:solidFill>
              </a:rPr>
              <a:t>Пригадайте</a:t>
            </a:r>
            <a:endParaRPr lang="uk-UA" sz="4000" b="1" dirty="0">
              <a:solidFill>
                <a:schemeClr val="bg1"/>
              </a:solidFill>
            </a:endParaRPr>
          </a:p>
        </p:txBody>
      </p:sp>
      <p:pic>
        <p:nvPicPr>
          <p:cNvPr id="9" name="Picture 2" descr="D:\Картинки до тестів\Людина\Вчителька біля дошки.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6287" y="1269554"/>
            <a:ext cx="2705999" cy="3843287"/>
          </a:xfrm>
          <a:prstGeom prst="roundRect">
            <a:avLst/>
          </a:prstGeom>
          <a:noFill/>
          <a:ln w="38100">
            <a:solidFill>
              <a:schemeClr val="accent3">
                <a:lumMod val="75000"/>
              </a:schemeClr>
            </a:solidFill>
          </a:ln>
          <a:extLst>
            <a:ext uri="{909E8E84-426E-40DD-AFC4-6F175D3DCCD1}">
              <a14:hiddenFill xmlns:a14="http://schemas.microsoft.com/office/drawing/2010/main">
                <a:solidFill>
                  <a:srgbClr val="FFFFFF"/>
                </a:solidFill>
              </a14:hiddenFill>
            </a:ext>
          </a:extLst>
        </p:spPr>
      </p:pic>
      <p:sp>
        <p:nvSpPr>
          <p:cNvPr id="11" name="Скругленный прямоугольник 10"/>
          <p:cNvSpPr/>
          <p:nvPr/>
        </p:nvSpPr>
        <p:spPr>
          <a:xfrm>
            <a:off x="806827" y="5112841"/>
            <a:ext cx="7645697" cy="1069001"/>
          </a:xfrm>
          <a:prstGeom prst="roundRect">
            <a:avLst/>
          </a:prstGeom>
          <a:ln w="3810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pPr lvl="0" algn="ctr" defTabSz="914400">
              <a:spcBef>
                <a:spcPct val="0"/>
              </a:spcBef>
              <a:defRPr/>
            </a:pPr>
            <a:r>
              <a:rPr lang="ru-RU" sz="2800" b="1" dirty="0" smtClean="0">
                <a:solidFill>
                  <a:schemeClr val="accent3">
                    <a:lumMod val="75000"/>
                  </a:schemeClr>
                </a:solidFill>
              </a:rPr>
              <a:t>Сьогодні на уроці ви дізнаєтеся, </a:t>
            </a:r>
            <a:r>
              <a:rPr lang="uk-UA" sz="2800" b="1" dirty="0" smtClean="0">
                <a:solidFill>
                  <a:schemeClr val="accent3">
                    <a:lumMod val="75000"/>
                  </a:schemeClr>
                </a:solidFill>
              </a:rPr>
              <a:t>як </a:t>
            </a:r>
            <a:r>
              <a:rPr lang="uk-UA" sz="2800" b="1" dirty="0">
                <a:solidFill>
                  <a:schemeClr val="accent3">
                    <a:lumMod val="75000"/>
                  </a:schemeClr>
                </a:solidFill>
              </a:rPr>
              <a:t>підтримувати різноманітність рослин на </a:t>
            </a:r>
            <a:r>
              <a:rPr lang="uk-UA" sz="2800" b="1" dirty="0" smtClean="0">
                <a:solidFill>
                  <a:schemeClr val="accent3">
                    <a:lumMod val="75000"/>
                  </a:schemeClr>
                </a:solidFill>
              </a:rPr>
              <a:t>Землі.</a:t>
            </a:r>
            <a:endParaRPr lang="ru-RU" sz="3600" b="1" dirty="0">
              <a:solidFill>
                <a:schemeClr val="accent3">
                  <a:lumMod val="75000"/>
                </a:schemeClr>
              </a:solidFill>
              <a:ea typeface="Cambria" pitchFamily="18" charset="0"/>
            </a:endParaRPr>
          </a:p>
        </p:txBody>
      </p:sp>
      <p:sp>
        <p:nvSpPr>
          <p:cNvPr id="15" name="Прямоугольник 1"/>
          <p:cNvSpPr>
            <a:spLocks noChangeArrowheads="1"/>
          </p:cNvSpPr>
          <p:nvPr/>
        </p:nvSpPr>
        <p:spPr bwMode="auto">
          <a:xfrm>
            <a:off x="962250" y="1197545"/>
            <a:ext cx="4337693" cy="938811"/>
          </a:xfrm>
          <a:prstGeom prst="roundRect">
            <a:avLst/>
          </a:prstGeom>
          <a:ln>
            <a:headEnd/>
            <a:tailEnd/>
          </a:ln>
        </p:spPr>
        <p:style>
          <a:lnRef idx="3">
            <a:schemeClr val="lt1"/>
          </a:lnRef>
          <a:fillRef idx="1">
            <a:schemeClr val="accent5"/>
          </a:fillRef>
          <a:effectRef idx="1">
            <a:schemeClr val="accent5"/>
          </a:effectRef>
          <a:fontRef idx="minor">
            <a:schemeClr val="lt1"/>
          </a:fontRef>
        </p:style>
        <p:txBody>
          <a:bodyPr wrap="square" lIns="108814" tIns="54407" rIns="108814" bIns="54407">
            <a:spAutoFit/>
          </a:bodyPr>
          <a:lstStyle/>
          <a:p>
            <a:pPr algn="ctr"/>
            <a:r>
              <a:rPr lang="ru-RU" sz="2400" b="1" dirty="0"/>
              <a:t>Яке значення мають рослини для природи і життя людей?</a:t>
            </a:r>
            <a:endParaRPr lang="ru-RU" altLang="ru-RU" sz="2400" b="1" dirty="0">
              <a:solidFill>
                <a:schemeClr val="bg1"/>
              </a:solidFill>
            </a:endParaRPr>
          </a:p>
        </p:txBody>
      </p:sp>
      <p:sp>
        <p:nvSpPr>
          <p:cNvPr id="18" name="Прямоугольник 1"/>
          <p:cNvSpPr>
            <a:spLocks noChangeArrowheads="1"/>
          </p:cNvSpPr>
          <p:nvPr/>
        </p:nvSpPr>
        <p:spPr bwMode="auto">
          <a:xfrm>
            <a:off x="806827" y="2252386"/>
            <a:ext cx="4522683" cy="938811"/>
          </a:xfrm>
          <a:prstGeom prst="roundRect">
            <a:avLst/>
          </a:prstGeom>
          <a:ln>
            <a:headEnd/>
            <a:tailEnd/>
          </a:ln>
        </p:spPr>
        <p:style>
          <a:lnRef idx="3">
            <a:schemeClr val="lt1"/>
          </a:lnRef>
          <a:fillRef idx="1">
            <a:schemeClr val="accent6"/>
          </a:fillRef>
          <a:effectRef idx="1">
            <a:schemeClr val="accent6"/>
          </a:effectRef>
          <a:fontRef idx="minor">
            <a:schemeClr val="lt1"/>
          </a:fontRef>
        </p:style>
        <p:txBody>
          <a:bodyPr wrap="square" lIns="108814" tIns="54407" rIns="108814" bIns="54407">
            <a:spAutoFit/>
          </a:bodyPr>
          <a:lstStyle/>
          <a:p>
            <a:pPr algn="ctr"/>
            <a:r>
              <a:rPr lang="ru-RU" sz="2400" b="1" dirty="0" smtClean="0"/>
              <a:t>Як </a:t>
            </a:r>
            <a:r>
              <a:rPr lang="ru-RU" sz="2400" b="1" dirty="0"/>
              <a:t>рослини </a:t>
            </a:r>
            <a:r>
              <a:rPr lang="ru-RU" sz="2400" b="1" dirty="0" err="1"/>
              <a:t>поєднують</a:t>
            </a:r>
            <a:r>
              <a:rPr lang="ru-RU" sz="2400" b="1" dirty="0"/>
              <a:t> </a:t>
            </a:r>
            <a:r>
              <a:rPr lang="ru-RU" sz="2400" b="1" dirty="0" err="1"/>
              <a:t>неживу</a:t>
            </a:r>
            <a:r>
              <a:rPr lang="ru-RU" sz="2400" b="1" dirty="0"/>
              <a:t> й живу природу в </a:t>
            </a:r>
            <a:r>
              <a:rPr lang="ru-RU" sz="2400" b="1" dirty="0" err="1"/>
              <a:t>єдине</a:t>
            </a:r>
            <a:r>
              <a:rPr lang="ru-RU" sz="2400" b="1" dirty="0"/>
              <a:t> </a:t>
            </a:r>
            <a:r>
              <a:rPr lang="ru-RU" sz="2400" b="1" dirty="0" err="1"/>
              <a:t>ціле</a:t>
            </a:r>
            <a:endParaRPr lang="ru-RU" altLang="ru-RU" sz="2400" b="1" dirty="0">
              <a:solidFill>
                <a:schemeClr val="bg1"/>
              </a:solidFill>
            </a:endParaRPr>
          </a:p>
        </p:txBody>
      </p:sp>
      <p:pic>
        <p:nvPicPr>
          <p:cNvPr id="1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3680" y="3348986"/>
            <a:ext cx="2633912" cy="17515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descr="Степ: цікаві факти - Dovidka.biz.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235" y="3279819"/>
            <a:ext cx="2692299" cy="18928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Рисунок 5" descr="Изображение выглядит как трава, внешний, небо, поле&#10;&#10;Автоматически созданное описание">
            <a:extLst>
              <a:ext uri="{FF2B5EF4-FFF2-40B4-BE49-F238E27FC236}">
                <a16:creationId xmlns:a16="http://schemas.microsoft.com/office/drawing/2014/main" xmlns="" id="{27B4C917-8994-CDEF-00A6-FC3A9D34AB4B}"/>
              </a:ext>
            </a:extLst>
          </p:cNvPr>
          <p:cNvPicPr>
            <a:picLocks noChangeAspect="1"/>
          </p:cNvPicPr>
          <p:nvPr/>
        </p:nvPicPr>
        <p:blipFill>
          <a:blip r:embed="rId5"/>
          <a:stretch>
            <a:fillRect/>
          </a:stretch>
        </p:blipFill>
        <p:spPr>
          <a:xfrm>
            <a:off x="5515967" y="1247252"/>
            <a:ext cx="2670452" cy="2010267"/>
          </a:xfrm>
          <a:prstGeom prst="rect">
            <a:avLst/>
          </a:prstGeom>
          <a:ln>
            <a:noFill/>
          </a:ln>
          <a:effectLst>
            <a:softEdge rad="112500"/>
          </a:effectLst>
        </p:spPr>
      </p:pic>
      <p:pic>
        <p:nvPicPr>
          <p:cNvPr id="19" name="Рисунок 4" descr="Изображение выглядит как трава, дерево, внешний, лес&#10;&#10;Автоматически созданное описание">
            <a:extLst>
              <a:ext uri="{FF2B5EF4-FFF2-40B4-BE49-F238E27FC236}">
                <a16:creationId xmlns:a16="http://schemas.microsoft.com/office/drawing/2014/main" xmlns="" id="{FEEFB515-6497-E509-AA6B-9430D3696720}"/>
              </a:ext>
            </a:extLst>
          </p:cNvPr>
          <p:cNvPicPr>
            <a:picLocks noChangeAspect="1"/>
          </p:cNvPicPr>
          <p:nvPr/>
        </p:nvPicPr>
        <p:blipFill>
          <a:blip r:embed="rId6"/>
          <a:stretch>
            <a:fillRect/>
          </a:stretch>
        </p:blipFill>
        <p:spPr>
          <a:xfrm>
            <a:off x="5638474" y="3207517"/>
            <a:ext cx="2713541" cy="1905324"/>
          </a:xfrm>
          <a:prstGeom prst="rect">
            <a:avLst/>
          </a:prstGeom>
          <a:ln>
            <a:noFill/>
          </a:ln>
          <a:effectLst>
            <a:softEdge rad="112500"/>
          </a:effectLst>
        </p:spPr>
      </p:pic>
    </p:spTree>
    <p:extLst>
      <p:ext uri="{BB962C8B-B14F-4D97-AF65-F5344CB8AC3E}">
        <p14:creationId xmlns:p14="http://schemas.microsoft.com/office/powerpoint/2010/main" val="38669816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Презентація на тему Знищення лісів (варіант 2) — готові шкільні презентації  | GDZ4YOU"/>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770" b="1947"/>
          <a:stretch/>
        </p:blipFill>
        <p:spPr bwMode="auto">
          <a:xfrm>
            <a:off x="8684319" y="1666976"/>
            <a:ext cx="3018357" cy="190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НЕ ПАЛИ! ВРЯТУЙ! Чим небезпечний підпал трави навесні – Краснопілля Край  Слобожанськи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9251" y="3756123"/>
            <a:ext cx="2963425" cy="1972530"/>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1030771" y="405458"/>
            <a:ext cx="10070586" cy="702903"/>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buNone/>
            </a:pPr>
            <a:r>
              <a:rPr lang="uk-UA" sz="4000" b="1" dirty="0" smtClean="0">
                <a:solidFill>
                  <a:schemeClr val="bg1"/>
                </a:solidFill>
                <a:cs typeface="Times New Roman"/>
              </a:rPr>
              <a:t>Прочитайте статтю</a:t>
            </a:r>
            <a:endParaRPr lang="ru-RU" sz="4000" b="1" dirty="0">
              <a:solidFill>
                <a:schemeClr val="bg1"/>
              </a:solidFill>
              <a:cs typeface="Times New Roman"/>
            </a:endParaRPr>
          </a:p>
        </p:txBody>
      </p:sp>
      <p:sp>
        <p:nvSpPr>
          <p:cNvPr id="8" name="Прямоугольник 4">
            <a:extLst>
              <a:ext uri="{FF2B5EF4-FFF2-40B4-BE49-F238E27FC236}">
                <a16:creationId xmlns:a16="http://schemas.microsoft.com/office/drawing/2014/main" xmlns="" id="{41300D0C-EC34-4515-9E3A-6F0DC297E5C1}"/>
              </a:ext>
            </a:extLst>
          </p:cNvPr>
          <p:cNvSpPr/>
          <p:nvPr/>
        </p:nvSpPr>
        <p:spPr>
          <a:xfrm>
            <a:off x="0" y="5728654"/>
            <a:ext cx="1053414" cy="1130934"/>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1400" b="1" dirty="0">
                <a:solidFill>
                  <a:schemeClr val="bg1"/>
                </a:solidFill>
              </a:rPr>
              <a:t>Підручник.</a:t>
            </a:r>
          </a:p>
          <a:p>
            <a:pPr algn="ctr"/>
            <a:r>
              <a:rPr lang="uk-UA" sz="1400" b="1" dirty="0">
                <a:solidFill>
                  <a:schemeClr val="bg1"/>
                </a:solidFill>
              </a:rPr>
              <a:t>Сторінка</a:t>
            </a:r>
          </a:p>
          <a:p>
            <a:pPr algn="ctr"/>
            <a:r>
              <a:rPr lang="uk-UA" sz="2800" b="1" dirty="0" smtClean="0">
                <a:solidFill>
                  <a:schemeClr val="bg1"/>
                </a:solidFill>
              </a:rPr>
              <a:t>88</a:t>
            </a:r>
            <a:endParaRPr lang="ru-RU" sz="2800" b="1" dirty="0">
              <a:solidFill>
                <a:schemeClr val="bg1"/>
              </a:solidFill>
            </a:endParaRPr>
          </a:p>
        </p:txBody>
      </p:sp>
      <p:sp>
        <p:nvSpPr>
          <p:cNvPr id="2" name="Прямоугольник 1"/>
          <p:cNvSpPr/>
          <p:nvPr/>
        </p:nvSpPr>
        <p:spPr>
          <a:xfrm>
            <a:off x="1053414" y="1154975"/>
            <a:ext cx="10070586" cy="5232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sz="2800" b="1" dirty="0" err="1" smtClean="0">
                <a:solidFill>
                  <a:schemeClr val="accent3">
                    <a:lumMod val="75000"/>
                  </a:schemeClr>
                </a:solidFill>
              </a:rPr>
              <a:t>Виділіть</a:t>
            </a:r>
            <a:r>
              <a:rPr lang="ru-RU" sz="2800" b="1" dirty="0" smtClean="0">
                <a:solidFill>
                  <a:schemeClr val="accent3">
                    <a:lumMod val="75000"/>
                  </a:schemeClr>
                </a:solidFill>
              </a:rPr>
              <a:t> </a:t>
            </a:r>
            <a:r>
              <a:rPr lang="ru-RU" sz="2800" b="1" dirty="0">
                <a:solidFill>
                  <a:schemeClr val="accent3">
                    <a:lumMod val="75000"/>
                  </a:schemeClr>
                </a:solidFill>
              </a:rPr>
              <a:t>ключові слова у цій розповіді. </a:t>
            </a:r>
            <a:r>
              <a:rPr lang="ru-RU" sz="2800" b="1" dirty="0" err="1" smtClean="0">
                <a:solidFill>
                  <a:schemeClr val="accent3">
                    <a:lumMod val="75000"/>
                  </a:schemeClr>
                </a:solidFill>
              </a:rPr>
              <a:t>Складіть</a:t>
            </a:r>
            <a:r>
              <a:rPr lang="ru-RU" sz="2800" b="1" dirty="0" smtClean="0">
                <a:solidFill>
                  <a:schemeClr val="accent3">
                    <a:lumMod val="75000"/>
                  </a:schemeClr>
                </a:solidFill>
              </a:rPr>
              <a:t> </a:t>
            </a:r>
            <a:r>
              <a:rPr lang="ru-RU" sz="2800" b="1" dirty="0">
                <a:solidFill>
                  <a:schemeClr val="accent3">
                    <a:lumMod val="75000"/>
                  </a:schemeClr>
                </a:solidFill>
              </a:rPr>
              <a:t>її план</a:t>
            </a:r>
          </a:p>
        </p:txBody>
      </p:sp>
      <p:pic>
        <p:nvPicPr>
          <p:cNvPr id="1026" name="Picture 2" descr="D:\3 клас\04 ЯДС\Грущинська\4 Рослини\№059 Охорона рослин\2026-02-01_1236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407" y="1699778"/>
            <a:ext cx="8387004" cy="353021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1411511" y="5251600"/>
            <a:ext cx="3960440" cy="954107"/>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uk-UA" sz="2800" b="1" dirty="0" smtClean="0">
                <a:solidFill>
                  <a:schemeClr val="bg1"/>
                </a:solidFill>
              </a:rPr>
              <a:t>Як люди втручаються в життя природи?</a:t>
            </a:r>
            <a:endParaRPr lang="ru-RU" sz="2800" b="1" dirty="0">
              <a:solidFill>
                <a:schemeClr val="bg1"/>
              </a:solidFill>
            </a:endParaRPr>
          </a:p>
        </p:txBody>
      </p:sp>
      <p:cxnSp>
        <p:nvCxnSpPr>
          <p:cNvPr id="4" name="Прямая соединительная линия 3"/>
          <p:cNvCxnSpPr/>
          <p:nvPr/>
        </p:nvCxnSpPr>
        <p:spPr>
          <a:xfrm>
            <a:off x="6866121" y="2061642"/>
            <a:ext cx="13308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476710" y="2853730"/>
            <a:ext cx="381642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507215" y="2853730"/>
            <a:ext cx="424847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a:off x="546775" y="3213770"/>
            <a:ext cx="68407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690791" y="3645818"/>
            <a:ext cx="3602343"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32" name="Picture 8" descr="Explicamos qué es el Calentamiento Global | Gestión Energética Galic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198" y="4907232"/>
            <a:ext cx="2884661" cy="1616988"/>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Прямая соединительная линия 14"/>
          <p:cNvCxnSpPr/>
          <p:nvPr/>
        </p:nvCxnSpPr>
        <p:spPr>
          <a:xfrm>
            <a:off x="8196981" y="2421682"/>
            <a:ext cx="479186"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0407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nodeType="click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wheel(4)">
                                      <p:cBhvr>
                                        <p:cTn id="33" dur="750"/>
                                        <p:tgtEl>
                                          <p:spTgt spid="1028"/>
                                        </p:tgtEl>
                                      </p:cBhvr>
                                    </p:animEffect>
                                  </p:childTnLst>
                                </p:cTn>
                              </p:par>
                              <p:par>
                                <p:cTn id="34" presetID="21" presetClass="entr" presetSubtype="4" fill="hold" nodeType="withEffect">
                                  <p:stCondLst>
                                    <p:cond delay="0"/>
                                  </p:stCondLst>
                                  <p:childTnLst>
                                    <p:set>
                                      <p:cBhvr>
                                        <p:cTn id="35" dur="1" fill="hold">
                                          <p:stCondLst>
                                            <p:cond delay="0"/>
                                          </p:stCondLst>
                                        </p:cTn>
                                        <p:tgtEl>
                                          <p:spTgt spid="1030"/>
                                        </p:tgtEl>
                                        <p:attrNameLst>
                                          <p:attrName>style.visibility</p:attrName>
                                        </p:attrNameLst>
                                      </p:cBhvr>
                                      <p:to>
                                        <p:strVal val="visible"/>
                                      </p:to>
                                    </p:set>
                                    <p:animEffect transition="in" filter="wheel(4)">
                                      <p:cBhvr>
                                        <p:cTn id="36" dur="750"/>
                                        <p:tgtEl>
                                          <p:spTgt spid="1030"/>
                                        </p:tgtEl>
                                      </p:cBhvr>
                                    </p:animEffect>
                                  </p:childTnLst>
                                </p:cTn>
                              </p:par>
                              <p:par>
                                <p:cTn id="37" presetID="21" presetClass="entr" presetSubtype="4" fill="hold" nodeType="withEffect">
                                  <p:stCondLst>
                                    <p:cond delay="0"/>
                                  </p:stCondLst>
                                  <p:childTnLst>
                                    <p:set>
                                      <p:cBhvr>
                                        <p:cTn id="38" dur="1" fill="hold">
                                          <p:stCondLst>
                                            <p:cond delay="0"/>
                                          </p:stCondLst>
                                        </p:cTn>
                                        <p:tgtEl>
                                          <p:spTgt spid="1032"/>
                                        </p:tgtEl>
                                        <p:attrNameLst>
                                          <p:attrName>style.visibility</p:attrName>
                                        </p:attrNameLst>
                                      </p:cBhvr>
                                      <p:to>
                                        <p:strVal val="visible"/>
                                      </p:to>
                                    </p:set>
                                    <p:animEffect transition="in" filter="wheel(4)">
                                      <p:cBhvr>
                                        <p:cTn id="39" dur="750"/>
                                        <p:tgtEl>
                                          <p:spTgt spid="10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3 березня - Всесвітній день дикої природи — Вінницька обласна військова  адміністраці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0343" y="2768052"/>
            <a:ext cx="2592288" cy="3551902"/>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1053414" y="405459"/>
            <a:ext cx="10070586" cy="720079"/>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buNone/>
            </a:pPr>
            <a:r>
              <a:rPr lang="uk-UA" sz="4000" b="1" dirty="0" smtClean="0">
                <a:solidFill>
                  <a:schemeClr val="bg1"/>
                </a:solidFill>
                <a:cs typeface="Times New Roman"/>
              </a:rPr>
              <a:t>Дика природа в небезпеці!?</a:t>
            </a:r>
            <a:endParaRPr lang="ru-RU" sz="4000" b="1" dirty="0">
              <a:solidFill>
                <a:schemeClr val="bg1"/>
              </a:solidFill>
              <a:cs typeface="Times New Roman"/>
            </a:endParaRPr>
          </a:p>
        </p:txBody>
      </p:sp>
      <p:sp>
        <p:nvSpPr>
          <p:cNvPr id="8" name="Прямоугольник 4">
            <a:extLst>
              <a:ext uri="{FF2B5EF4-FFF2-40B4-BE49-F238E27FC236}">
                <a16:creationId xmlns:a16="http://schemas.microsoft.com/office/drawing/2014/main" xmlns="" id="{41300D0C-EC34-4515-9E3A-6F0DC297E5C1}"/>
              </a:ext>
            </a:extLst>
          </p:cNvPr>
          <p:cNvSpPr/>
          <p:nvPr/>
        </p:nvSpPr>
        <p:spPr>
          <a:xfrm>
            <a:off x="0" y="5728654"/>
            <a:ext cx="1053414" cy="1130934"/>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1400" b="1" dirty="0">
                <a:solidFill>
                  <a:schemeClr val="bg1"/>
                </a:solidFill>
              </a:rPr>
              <a:t>Підручник.</a:t>
            </a:r>
          </a:p>
          <a:p>
            <a:pPr algn="ctr"/>
            <a:r>
              <a:rPr lang="uk-UA" sz="1400" b="1" dirty="0">
                <a:solidFill>
                  <a:schemeClr val="bg1"/>
                </a:solidFill>
              </a:rPr>
              <a:t>Сторінка</a:t>
            </a:r>
          </a:p>
          <a:p>
            <a:pPr algn="ctr"/>
            <a:r>
              <a:rPr lang="uk-UA" sz="2800" b="1" dirty="0" smtClean="0">
                <a:solidFill>
                  <a:schemeClr val="bg1"/>
                </a:solidFill>
              </a:rPr>
              <a:t>88</a:t>
            </a:r>
            <a:endParaRPr lang="ru-RU" sz="2800" b="1" dirty="0">
              <a:solidFill>
                <a:schemeClr val="bg1"/>
              </a:solidFill>
            </a:endParaRPr>
          </a:p>
        </p:txBody>
      </p:sp>
      <p:pic>
        <p:nvPicPr>
          <p:cNvPr id="2050" name="Picture 2" descr="D:\3 клас\04 ЯДС\Грущинська\4 Рослини\№059 Охорона рослин\2026-02-01_1253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414" y="1197545"/>
            <a:ext cx="8640961" cy="21033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Захистити дику природу в Україні: прості рішення для небайдужих – Рубрик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2250" y="3527635"/>
            <a:ext cx="5063477" cy="2792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0341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691432" y="1415056"/>
            <a:ext cx="10801200" cy="2264313"/>
          </a:xfrm>
          <a:prstGeom prst="rect">
            <a:avLst/>
          </a:prstGeom>
        </p:spPr>
        <p:style>
          <a:lnRef idx="2">
            <a:schemeClr val="accent3"/>
          </a:lnRef>
          <a:fillRef idx="1">
            <a:schemeClr val="lt1"/>
          </a:fillRef>
          <a:effectRef idx="0">
            <a:schemeClr val="accent3"/>
          </a:effectRef>
          <a:fontRef idx="minor">
            <a:schemeClr val="dk1"/>
          </a:fontRef>
        </p:style>
        <p:txBody>
          <a:bodyPr wrap="square" lIns="108814" tIns="54407" rIns="108814" bIns="54407">
            <a:spAutoFit/>
          </a:bodyPr>
          <a:lstStyle/>
          <a:p>
            <a:pPr algn="just"/>
            <a:r>
              <a:rPr lang="ru-RU" sz="2800" b="1" dirty="0" smtClean="0">
                <a:solidFill>
                  <a:schemeClr val="accent3">
                    <a:lumMod val="50000"/>
                  </a:schemeClr>
                </a:solidFill>
              </a:rPr>
              <a:t>1. </a:t>
            </a:r>
            <a:r>
              <a:rPr lang="ru-RU" sz="2800" b="1" dirty="0" err="1" smtClean="0">
                <a:solidFill>
                  <a:schemeClr val="accent3">
                    <a:lumMod val="50000"/>
                  </a:schemeClr>
                </a:solidFill>
              </a:rPr>
              <a:t>Обліковувати</a:t>
            </a:r>
            <a:r>
              <a:rPr lang="ru-RU" sz="2800" b="1" dirty="0" smtClean="0">
                <a:solidFill>
                  <a:schemeClr val="accent3">
                    <a:lumMod val="50000"/>
                  </a:schemeClr>
                </a:solidFill>
              </a:rPr>
              <a:t> </a:t>
            </a:r>
            <a:r>
              <a:rPr lang="ru-RU" sz="2800" b="1" dirty="0">
                <a:solidFill>
                  <a:schemeClr val="accent3">
                    <a:lumMod val="50000"/>
                  </a:schemeClr>
                </a:solidFill>
              </a:rPr>
              <a:t>види рослин, яким </a:t>
            </a:r>
            <a:r>
              <a:rPr lang="ru-RU" sz="2800" b="1" dirty="0" err="1">
                <a:solidFill>
                  <a:schemeClr val="accent3">
                    <a:lumMod val="50000"/>
                  </a:schemeClr>
                </a:solidFill>
              </a:rPr>
              <a:t>загрожує</a:t>
            </a:r>
            <a:r>
              <a:rPr lang="ru-RU" sz="2800" b="1" dirty="0">
                <a:solidFill>
                  <a:schemeClr val="accent3">
                    <a:lumMod val="50000"/>
                  </a:schemeClr>
                </a:solidFill>
              </a:rPr>
              <a:t> </a:t>
            </a:r>
            <a:r>
              <a:rPr lang="ru-RU" sz="2800" b="1" dirty="0" err="1">
                <a:solidFill>
                  <a:schemeClr val="accent3">
                    <a:lumMod val="50000"/>
                  </a:schemeClr>
                </a:solidFill>
              </a:rPr>
              <a:t>небезпека</a:t>
            </a:r>
            <a:r>
              <a:rPr lang="ru-RU" sz="2800" b="1" dirty="0">
                <a:solidFill>
                  <a:schemeClr val="accent3">
                    <a:lumMod val="50000"/>
                  </a:schemeClr>
                </a:solidFill>
              </a:rPr>
              <a:t>. Для цього в різних країнах світу </a:t>
            </a:r>
            <a:r>
              <a:rPr lang="ru-RU" sz="2800" b="1" dirty="0" err="1" smtClean="0">
                <a:solidFill>
                  <a:schemeClr val="accent3">
                    <a:lumMod val="50000"/>
                  </a:schemeClr>
                </a:solidFill>
              </a:rPr>
              <a:t>укладають</a:t>
            </a:r>
            <a:r>
              <a:rPr lang="ru-RU" sz="2800" b="1" dirty="0" smtClean="0">
                <a:solidFill>
                  <a:schemeClr val="accent3">
                    <a:lumMod val="50000"/>
                  </a:schemeClr>
                </a:solidFill>
              </a:rPr>
              <a:t> </a:t>
            </a:r>
            <a:r>
              <a:rPr lang="ru-RU" sz="2800" b="1" dirty="0">
                <a:solidFill>
                  <a:schemeClr val="accent3">
                    <a:lumMod val="50000"/>
                  </a:schemeClr>
                </a:solidFill>
              </a:rPr>
              <a:t>списки </a:t>
            </a:r>
            <a:r>
              <a:rPr lang="ru-RU" sz="2800" b="1" dirty="0" err="1">
                <a:solidFill>
                  <a:schemeClr val="accent3">
                    <a:lumMod val="50000"/>
                  </a:schemeClr>
                </a:solidFill>
              </a:rPr>
              <a:t>рідкісних</a:t>
            </a:r>
            <a:r>
              <a:rPr lang="ru-RU" sz="2800" b="1" dirty="0">
                <a:solidFill>
                  <a:schemeClr val="accent3">
                    <a:lumMod val="50000"/>
                  </a:schemeClr>
                </a:solidFill>
              </a:rPr>
              <a:t>, </a:t>
            </a:r>
            <a:r>
              <a:rPr lang="ru-RU" sz="2800" b="1" dirty="0" err="1">
                <a:solidFill>
                  <a:schemeClr val="accent3">
                    <a:lumMod val="50000"/>
                  </a:schemeClr>
                </a:solidFill>
              </a:rPr>
              <a:t>вразливих</a:t>
            </a:r>
            <a:r>
              <a:rPr lang="ru-RU" sz="2800" b="1" dirty="0">
                <a:solidFill>
                  <a:schemeClr val="accent3">
                    <a:lumMod val="50000"/>
                  </a:schemeClr>
                </a:solidFill>
              </a:rPr>
              <a:t> рослин і тих, що </a:t>
            </a:r>
            <a:r>
              <a:rPr lang="ru-RU" sz="2800" b="1" dirty="0" err="1">
                <a:solidFill>
                  <a:schemeClr val="accent3">
                    <a:lumMod val="50000"/>
                  </a:schemeClr>
                </a:solidFill>
              </a:rPr>
              <a:t>зникають</a:t>
            </a:r>
            <a:r>
              <a:rPr lang="ru-RU" sz="2800" b="1" dirty="0">
                <a:solidFill>
                  <a:schemeClr val="accent3">
                    <a:lumMod val="50000"/>
                  </a:schemeClr>
                </a:solidFill>
              </a:rPr>
              <a:t>, — Червоні книги. В Україні також є </a:t>
            </a:r>
            <a:r>
              <a:rPr lang="ru-RU" sz="2800" b="1" dirty="0">
                <a:solidFill>
                  <a:srgbClr val="FF0000"/>
                </a:solidFill>
              </a:rPr>
              <a:t>«Червона книга. </a:t>
            </a:r>
            <a:r>
              <a:rPr lang="ru-RU" sz="2800" b="1" dirty="0" err="1">
                <a:solidFill>
                  <a:srgbClr val="FF0000"/>
                </a:solidFill>
              </a:rPr>
              <a:t>Рослинний</a:t>
            </a:r>
            <a:r>
              <a:rPr lang="ru-RU" sz="2800" b="1" dirty="0">
                <a:solidFill>
                  <a:srgbClr val="FF0000"/>
                </a:solidFill>
              </a:rPr>
              <a:t> світ».</a:t>
            </a:r>
            <a:r>
              <a:rPr lang="ru-RU" sz="2800" b="1" dirty="0">
                <a:solidFill>
                  <a:srgbClr val="FFFF00"/>
                </a:solidFill>
              </a:rPr>
              <a:t> </a:t>
            </a:r>
            <a:r>
              <a:rPr lang="ru-RU" sz="2800" b="1" dirty="0">
                <a:solidFill>
                  <a:schemeClr val="accent3">
                    <a:lumMod val="50000"/>
                  </a:schemeClr>
                </a:solidFill>
              </a:rPr>
              <a:t>До неї занесли більше 800 видів рослин. </a:t>
            </a:r>
            <a:r>
              <a:rPr lang="ru-RU" sz="2800" b="1" dirty="0" err="1">
                <a:solidFill>
                  <a:schemeClr val="accent3">
                    <a:lumMod val="50000"/>
                  </a:schemeClr>
                </a:solidFill>
              </a:rPr>
              <a:t>Усі</a:t>
            </a:r>
            <a:r>
              <a:rPr lang="ru-RU" sz="2800" b="1" dirty="0">
                <a:solidFill>
                  <a:schemeClr val="accent3">
                    <a:lumMod val="50000"/>
                  </a:schemeClr>
                </a:solidFill>
              </a:rPr>
              <a:t> вони </a:t>
            </a:r>
            <a:r>
              <a:rPr lang="ru-RU" sz="2800" b="1" dirty="0" err="1" smtClean="0">
                <a:solidFill>
                  <a:schemeClr val="accent3">
                    <a:lumMod val="50000"/>
                  </a:schemeClr>
                </a:solidFill>
              </a:rPr>
              <a:t>охороняються</a:t>
            </a:r>
            <a:r>
              <a:rPr lang="ru-RU" sz="2800" b="1" dirty="0" smtClean="0">
                <a:solidFill>
                  <a:schemeClr val="accent3">
                    <a:lumMod val="50000"/>
                  </a:schemeClr>
                </a:solidFill>
              </a:rPr>
              <a:t>.</a:t>
            </a:r>
            <a:endParaRPr lang="ru-RU" sz="2800" b="1" dirty="0">
              <a:solidFill>
                <a:schemeClr val="accent3">
                  <a:lumMod val="50000"/>
                </a:schemeClr>
              </a:solidFill>
            </a:endParaRPr>
          </a:p>
        </p:txBody>
      </p:sp>
      <p:sp>
        <p:nvSpPr>
          <p:cNvPr id="3" name="Прямоугольник 2"/>
          <p:cNvSpPr/>
          <p:nvPr/>
        </p:nvSpPr>
        <p:spPr>
          <a:xfrm>
            <a:off x="922578" y="333450"/>
            <a:ext cx="10282021" cy="1094762"/>
          </a:xfrm>
          <a:prstGeom prst="rect">
            <a:avLst/>
          </a:prstGeom>
        </p:spPr>
        <p:style>
          <a:lnRef idx="3">
            <a:schemeClr val="lt1"/>
          </a:lnRef>
          <a:fillRef idx="1">
            <a:schemeClr val="accent3"/>
          </a:fillRef>
          <a:effectRef idx="1">
            <a:schemeClr val="accent3"/>
          </a:effectRef>
          <a:fontRef idx="minor">
            <a:schemeClr val="lt1"/>
          </a:fontRef>
        </p:style>
        <p:txBody>
          <a:bodyPr wrap="square" lIns="108814" tIns="54407" rIns="108814" bIns="54407">
            <a:spAutoFit/>
          </a:bodyPr>
          <a:lstStyle/>
          <a:p>
            <a:pPr algn="ctr"/>
            <a:r>
              <a:rPr lang="ru-RU" sz="3200" b="1" dirty="0"/>
              <a:t>Щоб </a:t>
            </a:r>
            <a:r>
              <a:rPr lang="ru-RU" sz="3200" b="1" dirty="0" err="1"/>
              <a:t>запобігти</a:t>
            </a:r>
            <a:r>
              <a:rPr lang="ru-RU" sz="3200" b="1" dirty="0"/>
              <a:t> </a:t>
            </a:r>
            <a:r>
              <a:rPr lang="ru-RU" sz="3200" b="1" dirty="0" err="1"/>
              <a:t>зникненню</a:t>
            </a:r>
            <a:r>
              <a:rPr lang="ru-RU" sz="3200" b="1" dirty="0"/>
              <a:t> рослин, потрібно </a:t>
            </a:r>
            <a:r>
              <a:rPr lang="ru-RU" sz="3200" b="1" dirty="0" err="1"/>
              <a:t>здійснювати</a:t>
            </a:r>
            <a:r>
              <a:rPr lang="ru-RU" sz="3200" b="1" dirty="0"/>
              <a:t> такі дії.</a:t>
            </a:r>
            <a:endParaRPr lang="ru-RU" sz="3200" b="1" dirty="0">
              <a:solidFill>
                <a:schemeClr val="bg1"/>
              </a:solidFill>
            </a:endParaRPr>
          </a:p>
        </p:txBody>
      </p:sp>
      <p:sp>
        <p:nvSpPr>
          <p:cNvPr id="4" name="Прямоугольник 3"/>
          <p:cNvSpPr/>
          <p:nvPr/>
        </p:nvSpPr>
        <p:spPr>
          <a:xfrm>
            <a:off x="717010" y="3717826"/>
            <a:ext cx="3862854" cy="138499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ru-RU" sz="2800" b="1" dirty="0">
                <a:solidFill>
                  <a:srgbClr val="FF0000"/>
                </a:solidFill>
              </a:rPr>
              <a:t>Сайт </a:t>
            </a:r>
            <a:r>
              <a:rPr lang="ru-RU" sz="2800" b="1" dirty="0" smtClean="0">
                <a:solidFill>
                  <a:srgbClr val="FF0000"/>
                </a:solidFill>
              </a:rPr>
              <a:t>«</a:t>
            </a:r>
            <a:r>
              <a:rPr lang="ru-RU" sz="2800" b="1" dirty="0">
                <a:solidFill>
                  <a:srgbClr val="FF0000"/>
                </a:solidFill>
              </a:rPr>
              <a:t>Червоної </a:t>
            </a:r>
            <a:r>
              <a:rPr lang="ru-RU" sz="2800" b="1" dirty="0" smtClean="0">
                <a:solidFill>
                  <a:srgbClr val="FF0000"/>
                </a:solidFill>
              </a:rPr>
              <a:t>книги України</a:t>
            </a:r>
            <a:r>
              <a:rPr lang="ru-RU" sz="2800" b="1" dirty="0">
                <a:solidFill>
                  <a:srgbClr val="FF0000"/>
                </a:solidFill>
              </a:rPr>
              <a:t>»: </a:t>
            </a:r>
            <a:endParaRPr lang="ru-RU" sz="2800" b="1" dirty="0" smtClean="0">
              <a:solidFill>
                <a:srgbClr val="FF0000"/>
              </a:solidFill>
            </a:endParaRPr>
          </a:p>
          <a:p>
            <a:r>
              <a:rPr lang="ru-RU" sz="2800" dirty="0" smtClean="0"/>
              <a:t>https</a:t>
            </a:r>
            <a:r>
              <a:rPr lang="ru-RU" sz="2800" dirty="0"/>
              <a:t>://redbook-ua.org/.</a:t>
            </a:r>
            <a:endParaRPr lang="ru-RU" sz="2800" b="1" dirty="0">
              <a:solidFill>
                <a:schemeClr val="accent3">
                  <a:lumMod val="50000"/>
                </a:schemeClr>
              </a:solidFill>
            </a:endParaRPr>
          </a:p>
        </p:txBody>
      </p:sp>
      <p:pic>
        <p:nvPicPr>
          <p:cNvPr id="3074" name="Picture 2" descr="D:\3 клас\04 ЯДС\Грущинська\4 Рослини\№059 Охорона рослин\2026-02-01_130541.jpg"/>
          <p:cNvPicPr>
            <a:picLocks noChangeAspect="1" noChangeArrowheads="1"/>
          </p:cNvPicPr>
          <p:nvPr/>
        </p:nvPicPr>
        <p:blipFill rotWithShape="1">
          <a:blip r:embed="rId2">
            <a:extLst>
              <a:ext uri="{28A0092B-C50C-407E-A947-70E740481C1C}">
                <a14:useLocalDpi xmlns:a14="http://schemas.microsoft.com/office/drawing/2010/main" val="0"/>
              </a:ext>
            </a:extLst>
          </a:blip>
          <a:srcRect l="81247" t="1" r="1038" b="6772"/>
          <a:stretch/>
        </p:blipFill>
        <p:spPr bwMode="auto">
          <a:xfrm>
            <a:off x="2059583" y="5211111"/>
            <a:ext cx="1296000" cy="1332000"/>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4">
            <a:extLst>
              <a:ext uri="{FF2B5EF4-FFF2-40B4-BE49-F238E27FC236}">
                <a16:creationId xmlns:a16="http://schemas.microsoft.com/office/drawing/2014/main" xmlns="" id="{41300D0C-EC34-4515-9E3A-6F0DC297E5C1}"/>
              </a:ext>
            </a:extLst>
          </p:cNvPr>
          <p:cNvSpPr/>
          <p:nvPr/>
        </p:nvSpPr>
        <p:spPr>
          <a:xfrm>
            <a:off x="0" y="5728654"/>
            <a:ext cx="1053414" cy="1130934"/>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1400" b="1" dirty="0">
                <a:solidFill>
                  <a:schemeClr val="bg1"/>
                </a:solidFill>
              </a:rPr>
              <a:t>Підручник.</a:t>
            </a:r>
          </a:p>
          <a:p>
            <a:pPr algn="ctr"/>
            <a:r>
              <a:rPr lang="uk-UA" sz="1400" b="1" dirty="0">
                <a:solidFill>
                  <a:schemeClr val="bg1"/>
                </a:solidFill>
              </a:rPr>
              <a:t>Сторінка</a:t>
            </a:r>
          </a:p>
          <a:p>
            <a:pPr algn="ctr"/>
            <a:r>
              <a:rPr lang="uk-UA" sz="2800" b="1" dirty="0" smtClean="0">
                <a:solidFill>
                  <a:schemeClr val="bg1"/>
                </a:solidFill>
              </a:rPr>
              <a:t>89</a:t>
            </a:r>
            <a:endParaRPr lang="ru-RU" sz="2800" b="1" dirty="0">
              <a:solidFill>
                <a:schemeClr val="bg1"/>
              </a:solidFill>
            </a:endParaRPr>
          </a:p>
        </p:txBody>
      </p:sp>
      <p:pic>
        <p:nvPicPr>
          <p:cNvPr id="3075" name="Picture 3" descr="D:\3 клас\04 ЯДС\Грущинська\4 Рослини\№059 Охорона рослин\2026-02-01_1310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897" y="3599108"/>
            <a:ext cx="6795339" cy="2851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0520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10173</TotalTime>
  <Words>665</Words>
  <Application>Microsoft Office PowerPoint</Application>
  <PresentationFormat>Произвольный</PresentationFormat>
  <Paragraphs>112</Paragraphs>
  <Slides>18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Тема Office</vt:lpstr>
      <vt:lpstr>Презентация PowerPoint</vt:lpstr>
      <vt:lpstr>Презентация PowerPoint</vt:lpstr>
      <vt:lpstr>Презентация PowerPoint</vt:lpstr>
      <vt:lpstr>Вправа «Мікрофон»</vt:lpstr>
      <vt:lpstr>Вправа «Мікрофон»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Esmiralda Ivanova</dc:creator>
  <cp:lastModifiedBy>Esmiralda Ivanova</cp:lastModifiedBy>
  <cp:revision>768</cp:revision>
  <dcterms:created xsi:type="dcterms:W3CDTF">2025-08-27T14:01:18Z</dcterms:created>
  <dcterms:modified xsi:type="dcterms:W3CDTF">2026-02-04T11:26:15Z</dcterms:modified>
</cp:coreProperties>
</file>