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57" r:id="rId2"/>
    <p:sldId id="687" r:id="rId3"/>
    <p:sldId id="680" r:id="rId4"/>
    <p:sldId id="689" r:id="rId5"/>
    <p:sldId id="720" r:id="rId6"/>
    <p:sldId id="723" r:id="rId7"/>
    <p:sldId id="501" r:id="rId8"/>
    <p:sldId id="695" r:id="rId9"/>
    <p:sldId id="697" r:id="rId10"/>
    <p:sldId id="721" r:id="rId11"/>
    <p:sldId id="686" r:id="rId12"/>
    <p:sldId id="698" r:id="rId13"/>
    <p:sldId id="722" r:id="rId14"/>
    <p:sldId id="704" r:id="rId15"/>
    <p:sldId id="705" r:id="rId16"/>
    <p:sldId id="706" r:id="rId17"/>
    <p:sldId id="699" r:id="rId18"/>
    <p:sldId id="718" r:id="rId19"/>
    <p:sldId id="719" r:id="rId20"/>
    <p:sldId id="714" r:id="rId21"/>
    <p:sldId id="716" r:id="rId22"/>
    <p:sldId id="682" r:id="rId23"/>
    <p:sldId id="674" r:id="rId24"/>
    <p:sldId id="717" r:id="rId25"/>
    <p:sldId id="320" r:id="rId26"/>
    <p:sldId id="599" r:id="rId27"/>
  </p:sldIdLst>
  <p:sldSz cx="12184063" cy="6859588"/>
  <p:notesSz cx="6858000" cy="9144000"/>
  <p:defaultTextStyle>
    <a:defPPr>
      <a:defRPr lang="ru-RU"/>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D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6282" autoAdjust="0"/>
  </p:normalViewPr>
  <p:slideViewPr>
    <p:cSldViewPr>
      <p:cViewPr>
        <p:scale>
          <a:sx n="90" d="100"/>
          <a:sy n="90" d="100"/>
        </p:scale>
        <p:origin x="-462" y="-54"/>
      </p:cViewPr>
      <p:guideLst>
        <p:guide orient="horz" pos="2161"/>
        <p:guide pos="383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A83D0F-16AD-4207-BA1B-9AA45B8CA75D}" type="datetimeFigureOut">
              <a:rPr lang="ru-RU" smtClean="0"/>
              <a:t>11.02.2026</a:t>
            </a:fld>
            <a:endParaRPr lang="ru-RU"/>
          </a:p>
        </p:txBody>
      </p:sp>
      <p:sp>
        <p:nvSpPr>
          <p:cNvPr id="4" name="Образ слайда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F4673B-B7F4-4A21-9006-118821B4FAEC}" type="slidenum">
              <a:rPr lang="ru-RU" smtClean="0"/>
              <a:t>‹#›</a:t>
            </a:fld>
            <a:endParaRPr lang="ru-RU"/>
          </a:p>
        </p:txBody>
      </p:sp>
    </p:spTree>
    <p:extLst>
      <p:ext uri="{BB962C8B-B14F-4D97-AF65-F5344CB8AC3E}">
        <p14:creationId xmlns:p14="http://schemas.microsoft.com/office/powerpoint/2010/main" val="744948756"/>
      </p:ext>
    </p:extLst>
  </p:cSld>
  <p:clrMap bg1="lt1" tx1="dk1" bg2="lt2" tx2="dk2" accent1="accent1" accent2="accent2" accent3="accent3" accent4="accent4" accent5="accent5" accent6="accent6" hlink="hlink" folHlink="folHlink"/>
  <p:notesStyle>
    <a:lvl1pPr marL="0" algn="l" defTabSz="1042873" rtl="0" eaLnBrk="1" latinLnBrk="0" hangingPunct="1">
      <a:defRPr sz="1400" kern="1200">
        <a:solidFill>
          <a:schemeClr val="tx1"/>
        </a:solidFill>
        <a:latin typeface="+mn-lt"/>
        <a:ea typeface="+mn-ea"/>
        <a:cs typeface="+mn-cs"/>
      </a:defRPr>
    </a:lvl1pPr>
    <a:lvl2pPr marL="521437" algn="l" defTabSz="1042873" rtl="0" eaLnBrk="1" latinLnBrk="0" hangingPunct="1">
      <a:defRPr sz="1400" kern="1200">
        <a:solidFill>
          <a:schemeClr val="tx1"/>
        </a:solidFill>
        <a:latin typeface="+mn-lt"/>
        <a:ea typeface="+mn-ea"/>
        <a:cs typeface="+mn-cs"/>
      </a:defRPr>
    </a:lvl2pPr>
    <a:lvl3pPr marL="1042873" algn="l" defTabSz="1042873" rtl="0" eaLnBrk="1" latinLnBrk="0" hangingPunct="1">
      <a:defRPr sz="1400" kern="1200">
        <a:solidFill>
          <a:schemeClr val="tx1"/>
        </a:solidFill>
        <a:latin typeface="+mn-lt"/>
        <a:ea typeface="+mn-ea"/>
        <a:cs typeface="+mn-cs"/>
      </a:defRPr>
    </a:lvl3pPr>
    <a:lvl4pPr marL="1564310" algn="l" defTabSz="1042873" rtl="0" eaLnBrk="1" latinLnBrk="0" hangingPunct="1">
      <a:defRPr sz="1400" kern="1200">
        <a:solidFill>
          <a:schemeClr val="tx1"/>
        </a:solidFill>
        <a:latin typeface="+mn-lt"/>
        <a:ea typeface="+mn-ea"/>
        <a:cs typeface="+mn-cs"/>
      </a:defRPr>
    </a:lvl4pPr>
    <a:lvl5pPr marL="2085746" algn="l" defTabSz="1042873" rtl="0" eaLnBrk="1" latinLnBrk="0" hangingPunct="1">
      <a:defRPr sz="1400" kern="1200">
        <a:solidFill>
          <a:schemeClr val="tx1"/>
        </a:solidFill>
        <a:latin typeface="+mn-lt"/>
        <a:ea typeface="+mn-ea"/>
        <a:cs typeface="+mn-cs"/>
      </a:defRPr>
    </a:lvl5pPr>
    <a:lvl6pPr marL="2607183" algn="l" defTabSz="1042873" rtl="0" eaLnBrk="1" latinLnBrk="0" hangingPunct="1">
      <a:defRPr sz="1400" kern="1200">
        <a:solidFill>
          <a:schemeClr val="tx1"/>
        </a:solidFill>
        <a:latin typeface="+mn-lt"/>
        <a:ea typeface="+mn-ea"/>
        <a:cs typeface="+mn-cs"/>
      </a:defRPr>
    </a:lvl6pPr>
    <a:lvl7pPr marL="3128620" algn="l" defTabSz="1042873" rtl="0" eaLnBrk="1" latinLnBrk="0" hangingPunct="1">
      <a:defRPr sz="1400" kern="1200">
        <a:solidFill>
          <a:schemeClr val="tx1"/>
        </a:solidFill>
        <a:latin typeface="+mn-lt"/>
        <a:ea typeface="+mn-ea"/>
        <a:cs typeface="+mn-cs"/>
      </a:defRPr>
    </a:lvl7pPr>
    <a:lvl8pPr marL="3650056" algn="l" defTabSz="1042873" rtl="0" eaLnBrk="1" latinLnBrk="0" hangingPunct="1">
      <a:defRPr sz="1400" kern="1200">
        <a:solidFill>
          <a:schemeClr val="tx1"/>
        </a:solidFill>
        <a:latin typeface="+mn-lt"/>
        <a:ea typeface="+mn-ea"/>
        <a:cs typeface="+mn-cs"/>
      </a:defRPr>
    </a:lvl8pPr>
    <a:lvl9pPr marL="4171493" algn="l" defTabSz="1042873"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3805" y="2130920"/>
            <a:ext cx="10356454"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7610" y="3887100"/>
            <a:ext cx="8528844" cy="1753006"/>
          </a:xfrm>
        </p:spPr>
        <p:txBody>
          <a:bodyPr/>
          <a:lstStyle>
            <a:lvl1pPr marL="0" indent="0" algn="ctr">
              <a:buNone/>
              <a:defRPr>
                <a:solidFill>
                  <a:schemeClr val="tx1">
                    <a:tint val="75000"/>
                  </a:schemeClr>
                </a:solidFill>
              </a:defRPr>
            </a:lvl1pPr>
            <a:lvl2pPr marL="543980" indent="0" algn="ctr">
              <a:buNone/>
              <a:defRPr>
                <a:solidFill>
                  <a:schemeClr val="tx1">
                    <a:tint val="75000"/>
                  </a:schemeClr>
                </a:solidFill>
              </a:defRPr>
            </a:lvl2pPr>
            <a:lvl3pPr marL="1087960" indent="0" algn="ctr">
              <a:buNone/>
              <a:defRPr>
                <a:solidFill>
                  <a:schemeClr val="tx1">
                    <a:tint val="75000"/>
                  </a:schemeClr>
                </a:solidFill>
              </a:defRPr>
            </a:lvl3pPr>
            <a:lvl4pPr marL="1631940" indent="0" algn="ctr">
              <a:buNone/>
              <a:defRPr>
                <a:solidFill>
                  <a:schemeClr val="tx1">
                    <a:tint val="75000"/>
                  </a:schemeClr>
                </a:solidFill>
              </a:defRPr>
            </a:lvl4pPr>
            <a:lvl5pPr marL="2175920" indent="0" algn="ctr">
              <a:buNone/>
              <a:defRPr>
                <a:solidFill>
                  <a:schemeClr val="tx1">
                    <a:tint val="75000"/>
                  </a:schemeClr>
                </a:solidFill>
              </a:defRPr>
            </a:lvl5pPr>
            <a:lvl6pPr marL="2719900" indent="0" algn="ctr">
              <a:buNone/>
              <a:defRPr>
                <a:solidFill>
                  <a:schemeClr val="tx1">
                    <a:tint val="75000"/>
                  </a:schemeClr>
                </a:solidFill>
              </a:defRPr>
            </a:lvl6pPr>
            <a:lvl7pPr marL="3263880" indent="0" algn="ctr">
              <a:buNone/>
              <a:defRPr>
                <a:solidFill>
                  <a:schemeClr val="tx1">
                    <a:tint val="75000"/>
                  </a:schemeClr>
                </a:solidFill>
              </a:defRPr>
            </a:lvl7pPr>
            <a:lvl8pPr marL="3807860" indent="0" algn="ctr">
              <a:buNone/>
              <a:defRPr>
                <a:solidFill>
                  <a:schemeClr val="tx1">
                    <a:tint val="75000"/>
                  </a:schemeClr>
                </a:solidFill>
              </a:defRPr>
            </a:lvl8pPr>
            <a:lvl9pPr marL="4351838"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11.02.2026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1868113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11.02.2026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1961554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71583" y="274703"/>
            <a:ext cx="3650988" cy="585446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271" y="274703"/>
            <a:ext cx="10756244" cy="58544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11.02.2026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3652293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66B65A-C128-4DF6-9DC2-5A7C37140CA0}" type="datetimeFigureOut">
              <a:rPr lang="ru-RU" smtClean="0"/>
              <a:t>11.02.2026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989683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457" y="4407921"/>
            <a:ext cx="10356454" cy="1362390"/>
          </a:xfrm>
        </p:spPr>
        <p:txBody>
          <a:bodyPr anchor="t"/>
          <a:lstStyle>
            <a:lvl1pPr algn="l">
              <a:defRPr sz="4800" b="1" cap="all"/>
            </a:lvl1pPr>
          </a:lstStyle>
          <a:p>
            <a:r>
              <a:rPr lang="ru-RU" smtClean="0"/>
              <a:t>Образец заголовка</a:t>
            </a:r>
            <a:endParaRPr lang="ru-RU"/>
          </a:p>
        </p:txBody>
      </p:sp>
      <p:sp>
        <p:nvSpPr>
          <p:cNvPr id="3" name="Текст 2"/>
          <p:cNvSpPr>
            <a:spLocks noGrp="1"/>
          </p:cNvSpPr>
          <p:nvPr>
            <p:ph type="body" idx="1"/>
          </p:nvPr>
        </p:nvSpPr>
        <p:spPr>
          <a:xfrm>
            <a:off x="962457" y="2907388"/>
            <a:ext cx="10356454" cy="1500534"/>
          </a:xfrm>
        </p:spPr>
        <p:txBody>
          <a:bodyPr anchor="b"/>
          <a:lstStyle>
            <a:lvl1pPr marL="0" indent="0">
              <a:buNone/>
              <a:defRPr sz="2400">
                <a:solidFill>
                  <a:schemeClr val="tx1">
                    <a:tint val="75000"/>
                  </a:schemeClr>
                </a:solidFill>
              </a:defRPr>
            </a:lvl1pPr>
            <a:lvl2pPr marL="543980" indent="0">
              <a:buNone/>
              <a:defRPr sz="2100">
                <a:solidFill>
                  <a:schemeClr val="tx1">
                    <a:tint val="75000"/>
                  </a:schemeClr>
                </a:solidFill>
              </a:defRPr>
            </a:lvl2pPr>
            <a:lvl3pPr marL="1087960" indent="0">
              <a:buNone/>
              <a:defRPr sz="1900">
                <a:solidFill>
                  <a:schemeClr val="tx1">
                    <a:tint val="75000"/>
                  </a:schemeClr>
                </a:solidFill>
              </a:defRPr>
            </a:lvl3pPr>
            <a:lvl4pPr marL="1631940" indent="0">
              <a:buNone/>
              <a:defRPr sz="1700">
                <a:solidFill>
                  <a:schemeClr val="tx1">
                    <a:tint val="75000"/>
                  </a:schemeClr>
                </a:solidFill>
              </a:defRPr>
            </a:lvl4pPr>
            <a:lvl5pPr marL="2175920" indent="0">
              <a:buNone/>
              <a:defRPr sz="1700">
                <a:solidFill>
                  <a:schemeClr val="tx1">
                    <a:tint val="75000"/>
                  </a:schemeClr>
                </a:solidFill>
              </a:defRPr>
            </a:lvl5pPr>
            <a:lvl6pPr marL="2719900" indent="0">
              <a:buNone/>
              <a:defRPr sz="1700">
                <a:solidFill>
                  <a:schemeClr val="tx1">
                    <a:tint val="75000"/>
                  </a:schemeClr>
                </a:solidFill>
              </a:defRPr>
            </a:lvl6pPr>
            <a:lvl7pPr marL="3263880" indent="0">
              <a:buNone/>
              <a:defRPr sz="1700">
                <a:solidFill>
                  <a:schemeClr val="tx1">
                    <a:tint val="75000"/>
                  </a:schemeClr>
                </a:solidFill>
              </a:defRPr>
            </a:lvl7pPr>
            <a:lvl8pPr marL="3807860" indent="0">
              <a:buNone/>
              <a:defRPr sz="1700">
                <a:solidFill>
                  <a:schemeClr val="tx1">
                    <a:tint val="75000"/>
                  </a:schemeClr>
                </a:solidFill>
              </a:defRPr>
            </a:lvl8pPr>
            <a:lvl9pPr marL="4351838" indent="0">
              <a:buNone/>
              <a:defRPr sz="17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766B65A-C128-4DF6-9DC2-5A7C37140CA0}" type="datetimeFigureOut">
              <a:rPr lang="ru-RU" smtClean="0"/>
              <a:t>11.02.2026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762970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272" y="1600571"/>
            <a:ext cx="7202559"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17900" y="1600571"/>
            <a:ext cx="7204673"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766B65A-C128-4DF6-9DC2-5A7C37140CA0}" type="datetimeFigureOut">
              <a:rPr lang="ru-RU" smtClean="0"/>
              <a:t>11.02.2026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245164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03" y="274701"/>
            <a:ext cx="10965657"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203" y="1535469"/>
            <a:ext cx="5383410" cy="639910"/>
          </a:xfrm>
        </p:spPr>
        <p:txBody>
          <a:bodyPr anchor="b"/>
          <a:lstStyle>
            <a:lvl1pPr marL="0" indent="0">
              <a:buNone/>
              <a:defRPr sz="2900" b="1"/>
            </a:lvl1pPr>
            <a:lvl2pPr marL="543980" indent="0">
              <a:buNone/>
              <a:defRPr sz="2400" b="1"/>
            </a:lvl2pPr>
            <a:lvl3pPr marL="1087960" indent="0">
              <a:buNone/>
              <a:defRPr sz="2100" b="1"/>
            </a:lvl3pPr>
            <a:lvl4pPr marL="1631940" indent="0">
              <a:buNone/>
              <a:defRPr sz="1900" b="1"/>
            </a:lvl4pPr>
            <a:lvl5pPr marL="2175920" indent="0">
              <a:buNone/>
              <a:defRPr sz="1900" b="1"/>
            </a:lvl5pPr>
            <a:lvl6pPr marL="2719900" indent="0">
              <a:buNone/>
              <a:defRPr sz="1900" b="1"/>
            </a:lvl6pPr>
            <a:lvl7pPr marL="3263880" indent="0">
              <a:buNone/>
              <a:defRPr sz="1900" b="1"/>
            </a:lvl7pPr>
            <a:lvl8pPr marL="3807860" indent="0">
              <a:buNone/>
              <a:defRPr sz="1900" b="1"/>
            </a:lvl8pPr>
            <a:lvl9pPr marL="4351838" indent="0">
              <a:buNone/>
              <a:defRPr sz="1900" b="1"/>
            </a:lvl9pPr>
          </a:lstStyle>
          <a:p>
            <a:pPr lvl="0"/>
            <a:r>
              <a:rPr lang="ru-RU" smtClean="0"/>
              <a:t>Образец текста</a:t>
            </a:r>
          </a:p>
        </p:txBody>
      </p:sp>
      <p:sp>
        <p:nvSpPr>
          <p:cNvPr id="4" name="Объект 3"/>
          <p:cNvSpPr>
            <a:spLocks noGrp="1"/>
          </p:cNvSpPr>
          <p:nvPr>
            <p:ph sz="half" idx="2"/>
          </p:nvPr>
        </p:nvSpPr>
        <p:spPr>
          <a:xfrm>
            <a:off x="609203" y="2175380"/>
            <a:ext cx="538341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89337" y="1535469"/>
            <a:ext cx="5385525" cy="639910"/>
          </a:xfrm>
        </p:spPr>
        <p:txBody>
          <a:bodyPr anchor="b"/>
          <a:lstStyle>
            <a:lvl1pPr marL="0" indent="0">
              <a:buNone/>
              <a:defRPr sz="2900" b="1"/>
            </a:lvl1pPr>
            <a:lvl2pPr marL="543980" indent="0">
              <a:buNone/>
              <a:defRPr sz="2400" b="1"/>
            </a:lvl2pPr>
            <a:lvl3pPr marL="1087960" indent="0">
              <a:buNone/>
              <a:defRPr sz="2100" b="1"/>
            </a:lvl3pPr>
            <a:lvl4pPr marL="1631940" indent="0">
              <a:buNone/>
              <a:defRPr sz="1900" b="1"/>
            </a:lvl4pPr>
            <a:lvl5pPr marL="2175920" indent="0">
              <a:buNone/>
              <a:defRPr sz="1900" b="1"/>
            </a:lvl5pPr>
            <a:lvl6pPr marL="2719900" indent="0">
              <a:buNone/>
              <a:defRPr sz="1900" b="1"/>
            </a:lvl6pPr>
            <a:lvl7pPr marL="3263880" indent="0">
              <a:buNone/>
              <a:defRPr sz="1900" b="1"/>
            </a:lvl7pPr>
            <a:lvl8pPr marL="3807860" indent="0">
              <a:buNone/>
              <a:defRPr sz="1900" b="1"/>
            </a:lvl8pPr>
            <a:lvl9pPr marL="4351838" indent="0">
              <a:buNone/>
              <a:defRPr sz="1900" b="1"/>
            </a:lvl9pPr>
          </a:lstStyle>
          <a:p>
            <a:pPr lvl="0"/>
            <a:r>
              <a:rPr lang="ru-RU" smtClean="0"/>
              <a:t>Образец текста</a:t>
            </a:r>
          </a:p>
        </p:txBody>
      </p:sp>
      <p:sp>
        <p:nvSpPr>
          <p:cNvPr id="6" name="Объект 5"/>
          <p:cNvSpPr>
            <a:spLocks noGrp="1"/>
          </p:cNvSpPr>
          <p:nvPr>
            <p:ph sz="quarter" idx="4"/>
          </p:nvPr>
        </p:nvSpPr>
        <p:spPr>
          <a:xfrm>
            <a:off x="6189337" y="2175380"/>
            <a:ext cx="5385525"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766B65A-C128-4DF6-9DC2-5A7C37140CA0}" type="datetimeFigureOut">
              <a:rPr lang="ru-RU" smtClean="0"/>
              <a:t>11.02.2026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4132979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766B65A-C128-4DF6-9DC2-5A7C37140CA0}" type="datetimeFigureOut">
              <a:rPr lang="ru-RU" smtClean="0"/>
              <a:t>11.02.2026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129945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766B65A-C128-4DF6-9DC2-5A7C37140CA0}" type="datetimeFigureOut">
              <a:rPr lang="ru-RU" smtClean="0"/>
              <a:t>11.02.2026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897558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05" y="273113"/>
            <a:ext cx="4008473" cy="1162319"/>
          </a:xfrm>
        </p:spPr>
        <p:txBody>
          <a:bodyPr anchor="b"/>
          <a:lstStyle>
            <a:lvl1pPr algn="l">
              <a:defRPr sz="2400" b="1"/>
            </a:lvl1pPr>
          </a:lstStyle>
          <a:p>
            <a:r>
              <a:rPr lang="ru-RU" smtClean="0"/>
              <a:t>Образец заголовка</a:t>
            </a:r>
            <a:endParaRPr lang="ru-RU"/>
          </a:p>
        </p:txBody>
      </p:sp>
      <p:sp>
        <p:nvSpPr>
          <p:cNvPr id="3" name="Объект 2"/>
          <p:cNvSpPr>
            <a:spLocks noGrp="1"/>
          </p:cNvSpPr>
          <p:nvPr>
            <p:ph idx="1"/>
          </p:nvPr>
        </p:nvSpPr>
        <p:spPr>
          <a:xfrm>
            <a:off x="4763630" y="273115"/>
            <a:ext cx="6811230"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205" y="1435434"/>
            <a:ext cx="4008473" cy="4692149"/>
          </a:xfrm>
        </p:spPr>
        <p:txBody>
          <a:bodyPr/>
          <a:lstStyle>
            <a:lvl1pPr marL="0" indent="0">
              <a:buNone/>
              <a:defRPr sz="1700"/>
            </a:lvl1pPr>
            <a:lvl2pPr marL="543980" indent="0">
              <a:buNone/>
              <a:defRPr sz="1400"/>
            </a:lvl2pPr>
            <a:lvl3pPr marL="1087960" indent="0">
              <a:buNone/>
              <a:defRPr sz="1200"/>
            </a:lvl3pPr>
            <a:lvl4pPr marL="1631940" indent="0">
              <a:buNone/>
              <a:defRPr sz="1100"/>
            </a:lvl4pPr>
            <a:lvl5pPr marL="2175920" indent="0">
              <a:buNone/>
              <a:defRPr sz="1100"/>
            </a:lvl5pPr>
            <a:lvl6pPr marL="2719900" indent="0">
              <a:buNone/>
              <a:defRPr sz="1100"/>
            </a:lvl6pPr>
            <a:lvl7pPr marL="3263880" indent="0">
              <a:buNone/>
              <a:defRPr sz="1100"/>
            </a:lvl7pPr>
            <a:lvl8pPr marL="3807860" indent="0">
              <a:buNone/>
              <a:defRPr sz="1100"/>
            </a:lvl8pPr>
            <a:lvl9pPr marL="4351838"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1766B65A-C128-4DF6-9DC2-5A7C37140CA0}" type="datetimeFigureOut">
              <a:rPr lang="ru-RU" smtClean="0"/>
              <a:t>11.02.2026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1339642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8162" y="4801713"/>
            <a:ext cx="7310438" cy="566869"/>
          </a:xfrm>
        </p:spPr>
        <p:txBody>
          <a:bodyPr anchor="b"/>
          <a:lstStyle>
            <a:lvl1pPr algn="l">
              <a:defRPr sz="2400" b="1"/>
            </a:lvl1pPr>
          </a:lstStyle>
          <a:p>
            <a:r>
              <a:rPr lang="ru-RU" smtClean="0"/>
              <a:t>Образец заголовка</a:t>
            </a:r>
            <a:endParaRPr lang="ru-RU"/>
          </a:p>
        </p:txBody>
      </p:sp>
      <p:sp>
        <p:nvSpPr>
          <p:cNvPr id="3" name="Рисунок 2"/>
          <p:cNvSpPr>
            <a:spLocks noGrp="1"/>
          </p:cNvSpPr>
          <p:nvPr>
            <p:ph type="pic" idx="1"/>
          </p:nvPr>
        </p:nvSpPr>
        <p:spPr>
          <a:xfrm>
            <a:off x="2388162" y="612918"/>
            <a:ext cx="7310438" cy="4115753"/>
          </a:xfrm>
        </p:spPr>
        <p:txBody>
          <a:bodyPr/>
          <a:lstStyle>
            <a:lvl1pPr marL="0" indent="0">
              <a:buNone/>
              <a:defRPr sz="3800"/>
            </a:lvl1pPr>
            <a:lvl2pPr marL="543980" indent="0">
              <a:buNone/>
              <a:defRPr sz="3300"/>
            </a:lvl2pPr>
            <a:lvl3pPr marL="1087960" indent="0">
              <a:buNone/>
              <a:defRPr sz="2900"/>
            </a:lvl3pPr>
            <a:lvl4pPr marL="1631940" indent="0">
              <a:buNone/>
              <a:defRPr sz="2400"/>
            </a:lvl4pPr>
            <a:lvl5pPr marL="2175920" indent="0">
              <a:buNone/>
              <a:defRPr sz="2400"/>
            </a:lvl5pPr>
            <a:lvl6pPr marL="2719900" indent="0">
              <a:buNone/>
              <a:defRPr sz="2400"/>
            </a:lvl6pPr>
            <a:lvl7pPr marL="3263880" indent="0">
              <a:buNone/>
              <a:defRPr sz="2400"/>
            </a:lvl7pPr>
            <a:lvl8pPr marL="3807860" indent="0">
              <a:buNone/>
              <a:defRPr sz="2400"/>
            </a:lvl8pPr>
            <a:lvl9pPr marL="4351838" indent="0">
              <a:buNone/>
              <a:defRPr sz="2400"/>
            </a:lvl9pPr>
          </a:lstStyle>
          <a:p>
            <a:endParaRPr lang="ru-RU"/>
          </a:p>
        </p:txBody>
      </p:sp>
      <p:sp>
        <p:nvSpPr>
          <p:cNvPr id="4" name="Текст 3"/>
          <p:cNvSpPr>
            <a:spLocks noGrp="1"/>
          </p:cNvSpPr>
          <p:nvPr>
            <p:ph type="body" sz="half" idx="2"/>
          </p:nvPr>
        </p:nvSpPr>
        <p:spPr>
          <a:xfrm>
            <a:off x="2388162" y="5368581"/>
            <a:ext cx="7310438" cy="805048"/>
          </a:xfrm>
        </p:spPr>
        <p:txBody>
          <a:bodyPr/>
          <a:lstStyle>
            <a:lvl1pPr marL="0" indent="0">
              <a:buNone/>
              <a:defRPr sz="1700"/>
            </a:lvl1pPr>
            <a:lvl2pPr marL="543980" indent="0">
              <a:buNone/>
              <a:defRPr sz="1400"/>
            </a:lvl2pPr>
            <a:lvl3pPr marL="1087960" indent="0">
              <a:buNone/>
              <a:defRPr sz="1200"/>
            </a:lvl3pPr>
            <a:lvl4pPr marL="1631940" indent="0">
              <a:buNone/>
              <a:defRPr sz="1100"/>
            </a:lvl4pPr>
            <a:lvl5pPr marL="2175920" indent="0">
              <a:buNone/>
              <a:defRPr sz="1100"/>
            </a:lvl5pPr>
            <a:lvl6pPr marL="2719900" indent="0">
              <a:buNone/>
              <a:defRPr sz="1100"/>
            </a:lvl6pPr>
            <a:lvl7pPr marL="3263880" indent="0">
              <a:buNone/>
              <a:defRPr sz="1100"/>
            </a:lvl7pPr>
            <a:lvl8pPr marL="3807860" indent="0">
              <a:buNone/>
              <a:defRPr sz="1100"/>
            </a:lvl8pPr>
            <a:lvl9pPr marL="4351838"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1766B65A-C128-4DF6-9DC2-5A7C37140CA0}" type="datetimeFigureOut">
              <a:rPr lang="ru-RU" smtClean="0"/>
              <a:t>11.02.2026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6EE957-90D1-4583-BA41-4D81D7DCA1CE}" type="slidenum">
              <a:rPr lang="ru-RU" smtClean="0"/>
              <a:t>‹#›</a:t>
            </a:fld>
            <a:endParaRPr lang="ru-RU"/>
          </a:p>
        </p:txBody>
      </p:sp>
    </p:spTree>
    <p:extLst>
      <p:ext uri="{BB962C8B-B14F-4D97-AF65-F5344CB8AC3E}">
        <p14:creationId xmlns:p14="http://schemas.microsoft.com/office/powerpoint/2010/main" val="2685018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03" y="274701"/>
            <a:ext cx="10965657" cy="1143265"/>
          </a:xfrm>
          <a:prstGeom prst="rect">
            <a:avLst/>
          </a:prstGeom>
        </p:spPr>
        <p:txBody>
          <a:bodyPr vert="horz" lIns="108797" tIns="54398" rIns="108797" bIns="54398"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203" y="1600572"/>
            <a:ext cx="10965657" cy="4527011"/>
          </a:xfrm>
          <a:prstGeom prst="rect">
            <a:avLst/>
          </a:prstGeom>
        </p:spPr>
        <p:txBody>
          <a:bodyPr vert="horz" lIns="108797" tIns="54398" rIns="108797" bIns="5439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203" y="6357822"/>
            <a:ext cx="2842948" cy="365210"/>
          </a:xfrm>
          <a:prstGeom prst="rect">
            <a:avLst/>
          </a:prstGeom>
        </p:spPr>
        <p:txBody>
          <a:bodyPr vert="horz" lIns="108797" tIns="54398" rIns="108797" bIns="54398" rtlCol="0" anchor="ctr"/>
          <a:lstStyle>
            <a:lvl1pPr algn="l">
              <a:defRPr sz="1400">
                <a:solidFill>
                  <a:schemeClr val="tx1">
                    <a:tint val="75000"/>
                  </a:schemeClr>
                </a:solidFill>
              </a:defRPr>
            </a:lvl1pPr>
          </a:lstStyle>
          <a:p>
            <a:fld id="{1766B65A-C128-4DF6-9DC2-5A7C37140CA0}" type="datetimeFigureOut">
              <a:rPr lang="ru-RU" smtClean="0"/>
              <a:t>11.02.2026</a:t>
            </a:fld>
            <a:endParaRPr lang="ru-RU"/>
          </a:p>
        </p:txBody>
      </p:sp>
      <p:sp>
        <p:nvSpPr>
          <p:cNvPr id="5" name="Нижний колонтитул 4"/>
          <p:cNvSpPr>
            <a:spLocks noGrp="1"/>
          </p:cNvSpPr>
          <p:nvPr>
            <p:ph type="ftr" sz="quarter" idx="3"/>
          </p:nvPr>
        </p:nvSpPr>
        <p:spPr>
          <a:xfrm>
            <a:off x="4162888" y="6357822"/>
            <a:ext cx="3858287" cy="365210"/>
          </a:xfrm>
          <a:prstGeom prst="rect">
            <a:avLst/>
          </a:prstGeom>
        </p:spPr>
        <p:txBody>
          <a:bodyPr vert="horz" lIns="108797" tIns="54398" rIns="108797" bIns="54398" rtlCol="0" anchor="ctr"/>
          <a:lstStyle>
            <a:lvl1pPr algn="ctr">
              <a:defRPr sz="14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1912" y="6357822"/>
            <a:ext cx="2842948" cy="365210"/>
          </a:xfrm>
          <a:prstGeom prst="rect">
            <a:avLst/>
          </a:prstGeom>
        </p:spPr>
        <p:txBody>
          <a:bodyPr vert="horz" lIns="108797" tIns="54398" rIns="108797" bIns="54398" rtlCol="0" anchor="ctr"/>
          <a:lstStyle>
            <a:lvl1pPr algn="r">
              <a:defRPr sz="1400">
                <a:solidFill>
                  <a:schemeClr val="tx1">
                    <a:tint val="75000"/>
                  </a:schemeClr>
                </a:solidFill>
              </a:defRPr>
            </a:lvl1pPr>
          </a:lstStyle>
          <a:p>
            <a:fld id="{A46EE957-90D1-4583-BA41-4D81D7DCA1CE}" type="slidenum">
              <a:rPr lang="ru-RU" smtClean="0"/>
              <a:t>‹#›</a:t>
            </a:fld>
            <a:endParaRPr lang="ru-RU"/>
          </a:p>
        </p:txBody>
      </p:sp>
    </p:spTree>
    <p:extLst>
      <p:ext uri="{BB962C8B-B14F-4D97-AF65-F5344CB8AC3E}">
        <p14:creationId xmlns:p14="http://schemas.microsoft.com/office/powerpoint/2010/main" val="20494247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1087960" rtl="0" eaLnBrk="1" latinLnBrk="0" hangingPunct="1">
        <a:spcBef>
          <a:spcPct val="0"/>
        </a:spcBef>
        <a:buNone/>
        <a:defRPr sz="5200" kern="1200">
          <a:solidFill>
            <a:schemeClr val="tx1"/>
          </a:solidFill>
          <a:latin typeface="+mj-lt"/>
          <a:ea typeface="+mj-ea"/>
          <a:cs typeface="+mj-cs"/>
        </a:defRPr>
      </a:lvl1pPr>
    </p:titleStyle>
    <p:bodyStyle>
      <a:lvl1pPr marL="407984" indent="-407984" algn="l" defTabSz="108796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3968" indent="-339988" algn="l" defTabSz="108796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59950" indent="-271990" algn="l" defTabSz="108796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393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791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189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587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9850"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3828" indent="-271990" algn="l" defTabSz="108796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ru-RU"/>
      </a:defPPr>
      <a:lvl1pPr marL="0" algn="l" defTabSz="1087960" rtl="0" eaLnBrk="1" latinLnBrk="0" hangingPunct="1">
        <a:defRPr sz="2100" kern="1200">
          <a:solidFill>
            <a:schemeClr val="tx1"/>
          </a:solidFill>
          <a:latin typeface="+mn-lt"/>
          <a:ea typeface="+mn-ea"/>
          <a:cs typeface="+mn-cs"/>
        </a:defRPr>
      </a:lvl1pPr>
      <a:lvl2pPr marL="543980" algn="l" defTabSz="1087960" rtl="0" eaLnBrk="1" latinLnBrk="0" hangingPunct="1">
        <a:defRPr sz="2100" kern="1200">
          <a:solidFill>
            <a:schemeClr val="tx1"/>
          </a:solidFill>
          <a:latin typeface="+mn-lt"/>
          <a:ea typeface="+mn-ea"/>
          <a:cs typeface="+mn-cs"/>
        </a:defRPr>
      </a:lvl2pPr>
      <a:lvl3pPr marL="1087960" algn="l" defTabSz="1087960" rtl="0" eaLnBrk="1" latinLnBrk="0" hangingPunct="1">
        <a:defRPr sz="2100" kern="1200">
          <a:solidFill>
            <a:schemeClr val="tx1"/>
          </a:solidFill>
          <a:latin typeface="+mn-lt"/>
          <a:ea typeface="+mn-ea"/>
          <a:cs typeface="+mn-cs"/>
        </a:defRPr>
      </a:lvl3pPr>
      <a:lvl4pPr marL="1631940" algn="l" defTabSz="1087960" rtl="0" eaLnBrk="1" latinLnBrk="0" hangingPunct="1">
        <a:defRPr sz="2100" kern="1200">
          <a:solidFill>
            <a:schemeClr val="tx1"/>
          </a:solidFill>
          <a:latin typeface="+mn-lt"/>
          <a:ea typeface="+mn-ea"/>
          <a:cs typeface="+mn-cs"/>
        </a:defRPr>
      </a:lvl4pPr>
      <a:lvl5pPr marL="2175920" algn="l" defTabSz="1087960" rtl="0" eaLnBrk="1" latinLnBrk="0" hangingPunct="1">
        <a:defRPr sz="2100" kern="1200">
          <a:solidFill>
            <a:schemeClr val="tx1"/>
          </a:solidFill>
          <a:latin typeface="+mn-lt"/>
          <a:ea typeface="+mn-ea"/>
          <a:cs typeface="+mn-cs"/>
        </a:defRPr>
      </a:lvl5pPr>
      <a:lvl6pPr marL="2719900" algn="l" defTabSz="1087960" rtl="0" eaLnBrk="1" latinLnBrk="0" hangingPunct="1">
        <a:defRPr sz="2100" kern="1200">
          <a:solidFill>
            <a:schemeClr val="tx1"/>
          </a:solidFill>
          <a:latin typeface="+mn-lt"/>
          <a:ea typeface="+mn-ea"/>
          <a:cs typeface="+mn-cs"/>
        </a:defRPr>
      </a:lvl6pPr>
      <a:lvl7pPr marL="3263880" algn="l" defTabSz="1087960" rtl="0" eaLnBrk="1" latinLnBrk="0" hangingPunct="1">
        <a:defRPr sz="2100" kern="1200">
          <a:solidFill>
            <a:schemeClr val="tx1"/>
          </a:solidFill>
          <a:latin typeface="+mn-lt"/>
          <a:ea typeface="+mn-ea"/>
          <a:cs typeface="+mn-cs"/>
        </a:defRPr>
      </a:lvl7pPr>
      <a:lvl8pPr marL="3807860" algn="l" defTabSz="1087960" rtl="0" eaLnBrk="1" latinLnBrk="0" hangingPunct="1">
        <a:defRPr sz="2100" kern="1200">
          <a:solidFill>
            <a:schemeClr val="tx1"/>
          </a:solidFill>
          <a:latin typeface="+mn-lt"/>
          <a:ea typeface="+mn-ea"/>
          <a:cs typeface="+mn-cs"/>
        </a:defRPr>
      </a:lvl8pPr>
      <a:lvl9pPr marL="4351838" algn="l" defTabSz="108796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77.png"/><Relationship Id="rId4" Type="http://schemas.openxmlformats.org/officeDocument/2006/relationships/image" Target="../media/image74.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613" y="981522"/>
            <a:ext cx="8902906" cy="1736646"/>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defTabSz="914400">
              <a:spcBef>
                <a:spcPct val="0"/>
              </a:spcBef>
              <a:defRPr/>
            </a:pPr>
            <a:r>
              <a:rPr lang="uk-UA" sz="4800" b="1" dirty="0" smtClean="0">
                <a:solidFill>
                  <a:schemeClr val="accent3">
                    <a:lumMod val="75000"/>
                  </a:schemeClr>
                </a:solidFill>
                <a:ea typeface="Cambria" pitchFamily="18" charset="0"/>
              </a:rPr>
              <a:t>Які комахи заселили нашу планету?</a:t>
            </a:r>
            <a:endParaRPr lang="ru-RU" sz="4800" b="1" dirty="0">
              <a:solidFill>
                <a:schemeClr val="accent3">
                  <a:lumMod val="75000"/>
                </a:schemeClr>
              </a:solidFill>
              <a:ea typeface="Cambria" pitchFamily="18" charset="0"/>
            </a:endParaRPr>
          </a:p>
        </p:txBody>
      </p:sp>
      <p:sp>
        <p:nvSpPr>
          <p:cNvPr id="5" name="TextBox 4"/>
          <p:cNvSpPr txBox="1"/>
          <p:nvPr/>
        </p:nvSpPr>
        <p:spPr>
          <a:xfrm>
            <a:off x="7748215" y="3976140"/>
            <a:ext cx="2736304" cy="1736646"/>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400" b="1" dirty="0">
                <a:solidFill>
                  <a:schemeClr val="accent3">
                    <a:lumMod val="75000"/>
                  </a:schemeClr>
                </a:solidFill>
              </a:rPr>
              <a:t>Я досліджую </a:t>
            </a:r>
            <a:r>
              <a:rPr lang="ru-RU" sz="2400" b="1" dirty="0" smtClean="0">
                <a:solidFill>
                  <a:schemeClr val="accent3">
                    <a:lumMod val="75000"/>
                  </a:schemeClr>
                </a:solidFill>
              </a:rPr>
              <a:t>світ</a:t>
            </a:r>
          </a:p>
          <a:p>
            <a:pPr algn="ctr"/>
            <a:r>
              <a:rPr lang="en-US" sz="2400" b="1" dirty="0" smtClean="0">
                <a:solidFill>
                  <a:schemeClr val="accent3">
                    <a:lumMod val="75000"/>
                  </a:schemeClr>
                </a:solidFill>
              </a:rPr>
              <a:t>3</a:t>
            </a:r>
            <a:r>
              <a:rPr lang="uk-UA" sz="2400" b="1" dirty="0" smtClean="0">
                <a:solidFill>
                  <a:schemeClr val="accent3">
                    <a:lumMod val="75000"/>
                  </a:schemeClr>
                </a:solidFill>
              </a:rPr>
              <a:t> клас</a:t>
            </a:r>
            <a:endParaRPr lang="en-US" sz="2400" b="1" dirty="0" smtClean="0">
              <a:solidFill>
                <a:schemeClr val="accent3">
                  <a:lumMod val="75000"/>
                </a:schemeClr>
              </a:solidFill>
            </a:endParaRPr>
          </a:p>
          <a:p>
            <a:pPr algn="ctr"/>
            <a:r>
              <a:rPr lang="uk-UA" sz="2400" b="1" i="1" dirty="0" smtClean="0">
                <a:solidFill>
                  <a:schemeClr val="accent3">
                    <a:lumMod val="75000"/>
                  </a:schemeClr>
                </a:solidFill>
              </a:rPr>
              <a:t>Тварини</a:t>
            </a:r>
            <a:endParaRPr lang="ru-RU" sz="2400" b="1" i="1" dirty="0" smtClean="0">
              <a:solidFill>
                <a:schemeClr val="accent3">
                  <a:lumMod val="75000"/>
                </a:schemeClr>
              </a:solidFill>
            </a:endParaRPr>
          </a:p>
          <a:p>
            <a:pPr algn="ctr"/>
            <a:r>
              <a:rPr lang="uk-UA" sz="2400" b="1" dirty="0" smtClean="0">
                <a:solidFill>
                  <a:schemeClr val="accent3">
                    <a:lumMod val="75000"/>
                  </a:schemeClr>
                </a:solidFill>
              </a:rPr>
              <a:t>Урок 62</a:t>
            </a:r>
            <a:endParaRPr lang="ru-RU" sz="2400" b="1" dirty="0">
              <a:solidFill>
                <a:schemeClr val="accent3">
                  <a:lumMod val="75000"/>
                </a:schemeClr>
              </a:solidFill>
            </a:endParaRPr>
          </a:p>
        </p:txBody>
      </p:sp>
      <p:pic>
        <p:nvPicPr>
          <p:cNvPr id="7" name="Рисунок 5"/>
          <p:cNvPicPr>
            <a:picLocks noChangeAspect="1"/>
          </p:cNvPicPr>
          <p:nvPr/>
        </p:nvPicPr>
        <p:blipFill rotWithShape="1">
          <a:blip r:embed="rId2" cstate="print"/>
          <a:srcRect l="2220" t="2660" r="1071" b="2539"/>
          <a:stretch/>
        </p:blipFill>
        <p:spPr bwMode="auto">
          <a:xfrm>
            <a:off x="1764000" y="3645818"/>
            <a:ext cx="2559103" cy="2066968"/>
          </a:xfrm>
          <a:prstGeom prst="roundRect">
            <a:avLst/>
          </a:prstGeom>
          <a:noFill/>
          <a:ln w="38100">
            <a:solidFill>
              <a:schemeClr val="bg1"/>
            </a:solidFill>
            <a:miter lim="800000"/>
            <a:headEnd/>
            <a:tailEnd/>
          </a:ln>
        </p:spPr>
      </p:pic>
    </p:spTree>
    <p:extLst>
      <p:ext uri="{BB962C8B-B14F-4D97-AF65-F5344CB8AC3E}">
        <p14:creationId xmlns:p14="http://schemas.microsoft.com/office/powerpoint/2010/main" val="577480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521792" y="1290734"/>
            <a:ext cx="8928992" cy="1075018"/>
          </a:xfrm>
          <a:prstGeom prst="roundRect">
            <a:avLst/>
          </a:prstGeom>
          <a:ln/>
        </p:spPr>
        <p:style>
          <a:lnRef idx="2">
            <a:schemeClr val="accent3"/>
          </a:lnRef>
          <a:fillRef idx="1">
            <a:schemeClr val="lt1"/>
          </a:fillRef>
          <a:effectRef idx="0">
            <a:schemeClr val="accent3"/>
          </a:effectRef>
          <a:fontRef idx="minor">
            <a:schemeClr val="dk1"/>
          </a:fontRef>
        </p:style>
        <p:txBody>
          <a:bodyPr wrap="square" lIns="108814" tIns="54407" rIns="108814" bIns="54407">
            <a:spAutoFit/>
          </a:bodyPr>
          <a:lstStyle/>
          <a:p>
            <a:pPr algn="ctr"/>
            <a:r>
              <a:rPr lang="ru-RU" sz="2800" b="1" dirty="0" err="1">
                <a:solidFill>
                  <a:schemeClr val="accent3">
                    <a:lumMod val="75000"/>
                  </a:schemeClr>
                </a:solidFill>
              </a:rPr>
              <a:t>Життєвий</a:t>
            </a:r>
            <a:r>
              <a:rPr lang="ru-RU" sz="2800" b="1" dirty="0">
                <a:solidFill>
                  <a:schemeClr val="accent3">
                    <a:lumMod val="75000"/>
                  </a:schemeClr>
                </a:solidFill>
              </a:rPr>
              <a:t> цикл </a:t>
            </a:r>
            <a:r>
              <a:rPr lang="ru-RU" sz="2800" b="1" dirty="0" err="1">
                <a:solidFill>
                  <a:schemeClr val="accent3">
                    <a:lumMod val="75000"/>
                  </a:schemeClr>
                </a:solidFill>
              </a:rPr>
              <a:t>більшості</a:t>
            </a:r>
            <a:r>
              <a:rPr lang="ru-RU" sz="2800" b="1" dirty="0">
                <a:solidFill>
                  <a:schemeClr val="accent3">
                    <a:lumMod val="75000"/>
                  </a:schemeClr>
                </a:solidFill>
              </a:rPr>
              <a:t> комах має </a:t>
            </a:r>
            <a:r>
              <a:rPr lang="ru-RU" sz="2800" b="1" dirty="0" err="1" smtClean="0">
                <a:solidFill>
                  <a:schemeClr val="accent3">
                    <a:lumMod val="75000"/>
                  </a:schemeClr>
                </a:solidFill>
              </a:rPr>
              <a:t>чотири</a:t>
            </a:r>
            <a:r>
              <a:rPr lang="ru-RU" sz="2800" b="1" dirty="0" smtClean="0">
                <a:solidFill>
                  <a:schemeClr val="accent3">
                    <a:lumMod val="75000"/>
                  </a:schemeClr>
                </a:solidFill>
              </a:rPr>
              <a:t> </a:t>
            </a:r>
            <a:r>
              <a:rPr lang="ru-RU" sz="2800" b="1" dirty="0" err="1">
                <a:solidFill>
                  <a:schemeClr val="accent3">
                    <a:lumMod val="75000"/>
                  </a:schemeClr>
                </a:solidFill>
              </a:rPr>
              <a:t>стадії</a:t>
            </a:r>
            <a:r>
              <a:rPr lang="ru-RU" sz="2800" b="1" dirty="0">
                <a:solidFill>
                  <a:schemeClr val="accent3">
                    <a:lumMod val="75000"/>
                  </a:schemeClr>
                </a:solidFill>
              </a:rPr>
              <a:t>: </a:t>
            </a:r>
            <a:r>
              <a:rPr lang="ru-RU" sz="2800" b="1" dirty="0">
                <a:solidFill>
                  <a:srgbClr val="FF0000"/>
                </a:solidFill>
              </a:rPr>
              <a:t>яйце, личинка, </a:t>
            </a:r>
            <a:r>
              <a:rPr lang="ru-RU" sz="2800" b="1" dirty="0" err="1">
                <a:solidFill>
                  <a:srgbClr val="FF0000"/>
                </a:solidFill>
              </a:rPr>
              <a:t>лялечка</a:t>
            </a:r>
            <a:r>
              <a:rPr lang="ru-RU" sz="2800" b="1" dirty="0">
                <a:solidFill>
                  <a:srgbClr val="FF0000"/>
                </a:solidFill>
              </a:rPr>
              <a:t>, доросла </a:t>
            </a:r>
            <a:r>
              <a:rPr lang="ru-RU" sz="2800" b="1" dirty="0" err="1">
                <a:solidFill>
                  <a:srgbClr val="FF0000"/>
                </a:solidFill>
              </a:rPr>
              <a:t>комаха</a:t>
            </a:r>
            <a:endParaRPr lang="ru-RU" sz="2800" b="1" dirty="0">
              <a:solidFill>
                <a:srgbClr val="FF0000"/>
              </a:solidFill>
            </a:endParaRPr>
          </a:p>
        </p:txBody>
      </p:sp>
      <p:sp>
        <p:nvSpPr>
          <p:cNvPr id="11" name="Заголовок 1"/>
          <p:cNvSpPr>
            <a:spLocks noGrp="1"/>
          </p:cNvSpPr>
          <p:nvPr>
            <p:ph type="title"/>
          </p:nvPr>
        </p:nvSpPr>
        <p:spPr>
          <a:xfrm>
            <a:off x="763439" y="549324"/>
            <a:ext cx="10441160" cy="648222"/>
          </a:xfrm>
          <a:prstGeom prst="roundRect">
            <a:avLst/>
          </a:prstGeom>
          <a:ln/>
        </p:spPr>
        <p:style>
          <a:lnRef idx="3">
            <a:schemeClr val="lt1"/>
          </a:lnRef>
          <a:fillRef idx="1">
            <a:schemeClr val="accent3"/>
          </a:fillRef>
          <a:effectRef idx="1">
            <a:schemeClr val="accent3"/>
          </a:effectRef>
          <a:fontRef idx="minor">
            <a:schemeClr val="lt1"/>
          </a:fontRef>
        </p:style>
        <p:txBody>
          <a:bodyPr rtlCol="0">
            <a:noAutofit/>
          </a:bodyPr>
          <a:lstStyle/>
          <a:p>
            <a:pPr>
              <a:defRPr/>
            </a:pPr>
            <a:r>
              <a:rPr lang="uk-UA" sz="4000" b="1" dirty="0" smtClean="0">
                <a:solidFill>
                  <a:schemeClr val="bg1"/>
                </a:solidFill>
              </a:rPr>
              <a:t>Розмноження комах</a:t>
            </a:r>
            <a:endParaRPr lang="ru-RU" sz="4000" b="1" dirty="0">
              <a:solidFill>
                <a:schemeClr val="bg1"/>
              </a:solidFill>
            </a:endParaRPr>
          </a:p>
        </p:txBody>
      </p:sp>
      <p:sp>
        <p:nvSpPr>
          <p:cNvPr id="12"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93</a:t>
            </a:r>
            <a:endParaRPr lang="ru-RU" sz="2800" b="1" dirty="0">
              <a:solidFill>
                <a:schemeClr val="bg1"/>
              </a:solidFill>
            </a:endParaRPr>
          </a:p>
        </p:txBody>
      </p:sp>
      <p:pic>
        <p:nvPicPr>
          <p:cNvPr id="2050" name="Picture 2" descr="D:\3 клас\04 ЯДС\Грущинська\5 Тварини\062 Клас Комахи\2026-02-09_1647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160" y="2493690"/>
            <a:ext cx="5607509" cy="339849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Прямая соединительная линия 8"/>
          <p:cNvCxnSpPr/>
          <p:nvPr/>
        </p:nvCxnSpPr>
        <p:spPr>
          <a:xfrm>
            <a:off x="2631968" y="2514583"/>
            <a:ext cx="1443839" cy="4038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1335774" y="2459953"/>
            <a:ext cx="1296144"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яйце</a:t>
            </a:r>
            <a:endParaRPr lang="ru-RU" altLang="ru-RU" sz="2800" b="1" dirty="0">
              <a:solidFill>
                <a:schemeClr val="bg1"/>
              </a:solidFill>
            </a:endParaRPr>
          </a:p>
        </p:txBody>
      </p:sp>
      <p:sp>
        <p:nvSpPr>
          <p:cNvPr id="13" name="Прямоугольник 12"/>
          <p:cNvSpPr/>
          <p:nvPr/>
        </p:nvSpPr>
        <p:spPr>
          <a:xfrm>
            <a:off x="1021191" y="3610918"/>
            <a:ext cx="1610727"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личинка</a:t>
            </a:r>
            <a:endParaRPr lang="ru-RU" altLang="ru-RU" sz="2800" b="1" dirty="0">
              <a:solidFill>
                <a:schemeClr val="bg1"/>
              </a:solidFill>
            </a:endParaRPr>
          </a:p>
        </p:txBody>
      </p:sp>
      <p:sp>
        <p:nvSpPr>
          <p:cNvPr id="14" name="Прямоугольник 13"/>
          <p:cNvSpPr/>
          <p:nvPr/>
        </p:nvSpPr>
        <p:spPr>
          <a:xfrm>
            <a:off x="9332391" y="2918421"/>
            <a:ext cx="1610727"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доросла комаха</a:t>
            </a:r>
            <a:endParaRPr lang="ru-RU" altLang="ru-RU" sz="2800" b="1" dirty="0">
              <a:solidFill>
                <a:schemeClr val="bg1"/>
              </a:solidFill>
            </a:endParaRPr>
          </a:p>
        </p:txBody>
      </p:sp>
      <p:sp>
        <p:nvSpPr>
          <p:cNvPr id="15" name="Прямоугольник 14"/>
          <p:cNvSpPr/>
          <p:nvPr/>
        </p:nvSpPr>
        <p:spPr>
          <a:xfrm>
            <a:off x="3571751" y="5696938"/>
            <a:ext cx="1728192"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лялечка</a:t>
            </a:r>
            <a:endParaRPr lang="ru-RU" altLang="ru-RU" sz="2800" b="1" dirty="0">
              <a:solidFill>
                <a:schemeClr val="bg1"/>
              </a:solidFill>
            </a:endParaRPr>
          </a:p>
        </p:txBody>
      </p:sp>
      <p:cxnSp>
        <p:nvCxnSpPr>
          <p:cNvPr id="16" name="Прямая соединительная линия 15"/>
          <p:cNvCxnSpPr>
            <a:stCxn id="15" idx="3"/>
          </p:cNvCxnSpPr>
          <p:nvPr/>
        </p:nvCxnSpPr>
        <p:spPr>
          <a:xfrm flipV="1">
            <a:off x="5299943" y="5518027"/>
            <a:ext cx="490053" cy="44052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V="1">
            <a:off x="8248103" y="3569189"/>
            <a:ext cx="1114658" cy="46801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V="1">
            <a:off x="2703533" y="3476203"/>
            <a:ext cx="614724" cy="3269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2670164" y="3937912"/>
            <a:ext cx="541547" cy="32107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569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35447" y="405458"/>
            <a:ext cx="10369152"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smtClean="0"/>
              <a:t>Різноманітність комах</a:t>
            </a:r>
            <a:endParaRPr lang="ru-RU" sz="4000" b="1" dirty="0">
              <a:solidFill>
                <a:schemeClr val="bg1"/>
              </a:solidFill>
            </a:endParaRPr>
          </a:p>
        </p:txBody>
      </p:sp>
      <p:sp>
        <p:nvSpPr>
          <p:cNvPr id="7" name="Прямоугольник 4">
            <a:extLst>
              <a:ext uri="{FF2B5EF4-FFF2-40B4-BE49-F238E27FC236}">
                <a16:creationId xmlns="" xmlns:a16="http://schemas.microsoft.com/office/drawing/2014/main" id="{41300D0C-EC34-4515-9E3A-6F0DC297E5C1}"/>
              </a:ext>
            </a:extLst>
          </p:cNvPr>
          <p:cNvSpPr/>
          <p:nvPr/>
        </p:nvSpPr>
        <p:spPr>
          <a:xfrm>
            <a:off x="0" y="5683236"/>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93</a:t>
            </a:r>
            <a:endParaRPr lang="ru-RU" sz="2800" b="1" dirty="0">
              <a:solidFill>
                <a:schemeClr val="bg1"/>
              </a:solidFill>
            </a:endParaRPr>
          </a:p>
        </p:txBody>
      </p:sp>
      <p:sp>
        <p:nvSpPr>
          <p:cNvPr id="8" name="Прямоугольник 7"/>
          <p:cNvSpPr/>
          <p:nvPr/>
        </p:nvSpPr>
        <p:spPr>
          <a:xfrm>
            <a:off x="822217" y="1129818"/>
            <a:ext cx="10349218" cy="13849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u-RU" sz="2800" b="1" dirty="0">
                <a:solidFill>
                  <a:schemeClr val="accent3">
                    <a:lumMod val="75000"/>
                  </a:schemeClr>
                </a:solidFill>
              </a:rPr>
              <a:t>Комахи </a:t>
            </a:r>
            <a:r>
              <a:rPr lang="ru-RU" sz="2800" b="1" dirty="0" err="1">
                <a:solidFill>
                  <a:schemeClr val="accent3">
                    <a:lumMod val="75000"/>
                  </a:schemeClr>
                </a:solidFill>
              </a:rPr>
              <a:t>живуть</a:t>
            </a:r>
            <a:r>
              <a:rPr lang="ru-RU" sz="2800" b="1" dirty="0">
                <a:solidFill>
                  <a:schemeClr val="accent3">
                    <a:lumMod val="75000"/>
                  </a:schemeClr>
                </a:solidFill>
              </a:rPr>
              <a:t> </a:t>
            </a:r>
            <a:r>
              <a:rPr lang="ru-RU" sz="2800" b="1" dirty="0" err="1">
                <a:solidFill>
                  <a:schemeClr val="accent3">
                    <a:lumMod val="75000"/>
                  </a:schemeClr>
                </a:solidFill>
              </a:rPr>
              <a:t>усюди</a:t>
            </a:r>
            <a:r>
              <a:rPr lang="ru-RU" sz="2800" b="1" dirty="0">
                <a:solidFill>
                  <a:schemeClr val="accent3">
                    <a:lumMod val="75000"/>
                  </a:schemeClr>
                </a:solidFill>
              </a:rPr>
              <a:t> на </a:t>
            </a:r>
            <a:r>
              <a:rPr lang="ru-RU" sz="2800" b="1" dirty="0" err="1">
                <a:solidFill>
                  <a:schemeClr val="accent3">
                    <a:lumMod val="75000"/>
                  </a:schemeClr>
                </a:solidFill>
              </a:rPr>
              <a:t>суходолі</a:t>
            </a:r>
            <a:r>
              <a:rPr lang="ru-RU" sz="2800" b="1" dirty="0">
                <a:solidFill>
                  <a:schemeClr val="accent3">
                    <a:lumMod val="75000"/>
                  </a:schemeClr>
                </a:solidFill>
              </a:rPr>
              <a:t>, </a:t>
            </a:r>
            <a:r>
              <a:rPr lang="ru-RU" sz="2800" b="1" dirty="0" err="1">
                <a:solidFill>
                  <a:schemeClr val="accent3">
                    <a:lumMod val="75000"/>
                  </a:schemeClr>
                </a:solidFill>
              </a:rPr>
              <a:t>однак</a:t>
            </a:r>
            <a:r>
              <a:rPr lang="ru-RU" sz="2800" b="1" dirty="0">
                <a:solidFill>
                  <a:schemeClr val="accent3">
                    <a:lumMod val="75000"/>
                  </a:schemeClr>
                </a:solidFill>
              </a:rPr>
              <a:t> в </a:t>
            </a:r>
            <a:r>
              <a:rPr lang="ru-RU" sz="2800" b="1" dirty="0" smtClean="0">
                <a:solidFill>
                  <a:schemeClr val="accent3">
                    <a:lumMod val="75000"/>
                  </a:schemeClr>
                </a:solidFill>
              </a:rPr>
              <a:t>лісах </a:t>
            </a:r>
            <a:r>
              <a:rPr lang="ru-RU" sz="2800" b="1" dirty="0">
                <a:solidFill>
                  <a:schemeClr val="accent3">
                    <a:lumMod val="75000"/>
                  </a:schemeClr>
                </a:solidFill>
              </a:rPr>
              <a:t>їх </a:t>
            </a:r>
            <a:r>
              <a:rPr lang="ru-RU" sz="2800" b="1" dirty="0" err="1">
                <a:solidFill>
                  <a:schemeClr val="accent3">
                    <a:lumMod val="75000"/>
                  </a:schemeClr>
                </a:solidFill>
              </a:rPr>
              <a:t>найбільше</a:t>
            </a:r>
            <a:r>
              <a:rPr lang="ru-RU" sz="2800" b="1" dirty="0">
                <a:solidFill>
                  <a:schemeClr val="accent3">
                    <a:lumMod val="75000"/>
                  </a:schemeClr>
                </a:solidFill>
              </a:rPr>
              <a:t>. Лише на </a:t>
            </a:r>
            <a:r>
              <a:rPr lang="ru-RU" sz="2800" b="1" dirty="0" err="1">
                <a:solidFill>
                  <a:schemeClr val="accent3">
                    <a:lumMod val="75000"/>
                  </a:schemeClr>
                </a:solidFill>
              </a:rPr>
              <a:t>дубі</a:t>
            </a:r>
            <a:r>
              <a:rPr lang="ru-RU" sz="2800" b="1" dirty="0">
                <a:solidFill>
                  <a:schemeClr val="accent3">
                    <a:lumMod val="75000"/>
                  </a:schemeClr>
                </a:solidFill>
              </a:rPr>
              <a:t> можна побачити від 1400 до 2000 різних видів комах. </a:t>
            </a:r>
          </a:p>
        </p:txBody>
      </p:sp>
      <p:pic>
        <p:nvPicPr>
          <p:cNvPr id="10" name="Picture 10" descr="fly"/>
          <p:cNvPicPr>
            <a:picLocks noChangeAspect="1" noChangeArrowheads="1"/>
          </p:cNvPicPr>
          <p:nvPr/>
        </p:nvPicPr>
        <p:blipFill>
          <a:blip r:embed="rId2" cstate="print"/>
          <a:srcRect/>
          <a:stretch>
            <a:fillRect/>
          </a:stretch>
        </p:blipFill>
        <p:spPr bwMode="auto">
          <a:xfrm>
            <a:off x="704135" y="2646655"/>
            <a:ext cx="1365019" cy="1198521"/>
          </a:xfrm>
          <a:prstGeom prst="rect">
            <a:avLst/>
          </a:prstGeom>
          <a:noFill/>
          <a:ln w="38100">
            <a:solidFill>
              <a:schemeClr val="bg1"/>
            </a:solidFill>
          </a:ln>
        </p:spPr>
      </p:pic>
      <p:pic>
        <p:nvPicPr>
          <p:cNvPr id="12" name="Picture 2" descr="москит"/>
          <p:cNvPicPr>
            <a:picLocks noChangeAspect="1" noChangeArrowheads="1"/>
          </p:cNvPicPr>
          <p:nvPr/>
        </p:nvPicPr>
        <p:blipFill>
          <a:blip r:embed="rId3" cstate="print"/>
          <a:srcRect/>
          <a:stretch>
            <a:fillRect/>
          </a:stretch>
        </p:blipFill>
        <p:spPr bwMode="auto">
          <a:xfrm>
            <a:off x="2069607" y="2646655"/>
            <a:ext cx="1597808" cy="1198521"/>
          </a:xfrm>
          <a:prstGeom prst="rect">
            <a:avLst/>
          </a:prstGeom>
          <a:noFill/>
          <a:ln w="38100">
            <a:solidFill>
              <a:schemeClr val="bg1"/>
            </a:solidFill>
          </a:ln>
        </p:spPr>
      </p:pic>
      <p:pic>
        <p:nvPicPr>
          <p:cNvPr id="13" name="Picture 6" descr="bee"/>
          <p:cNvPicPr>
            <a:picLocks noChangeAspect="1" noChangeArrowheads="1"/>
          </p:cNvPicPr>
          <p:nvPr/>
        </p:nvPicPr>
        <p:blipFill>
          <a:blip r:embed="rId4" cstate="print"/>
          <a:srcRect/>
          <a:stretch>
            <a:fillRect/>
          </a:stretch>
        </p:blipFill>
        <p:spPr bwMode="auto">
          <a:xfrm>
            <a:off x="5397566" y="2646655"/>
            <a:ext cx="1198521" cy="1198521"/>
          </a:xfrm>
          <a:prstGeom prst="rect">
            <a:avLst/>
          </a:prstGeom>
          <a:noFill/>
          <a:ln w="38100">
            <a:solidFill>
              <a:schemeClr val="bg1"/>
            </a:solidFill>
          </a:ln>
        </p:spPr>
      </p:pic>
      <p:pic>
        <p:nvPicPr>
          <p:cNvPr id="14" name="Picture 6" descr="оса"/>
          <p:cNvPicPr>
            <a:picLocks noChangeAspect="1" noChangeArrowheads="1"/>
          </p:cNvPicPr>
          <p:nvPr/>
        </p:nvPicPr>
        <p:blipFill>
          <a:blip r:embed="rId5" cstate="print"/>
          <a:srcRect/>
          <a:stretch>
            <a:fillRect/>
          </a:stretch>
        </p:blipFill>
        <p:spPr bwMode="auto">
          <a:xfrm>
            <a:off x="3707828" y="2646655"/>
            <a:ext cx="1597586" cy="1198521"/>
          </a:xfrm>
          <a:prstGeom prst="rect">
            <a:avLst/>
          </a:prstGeom>
          <a:noFill/>
          <a:ln w="38100">
            <a:solidFill>
              <a:schemeClr val="bg1"/>
            </a:solidFill>
          </a:ln>
        </p:spPr>
      </p:pic>
      <p:sp>
        <p:nvSpPr>
          <p:cNvPr id="15" name="Прямоугольник 14"/>
          <p:cNvSpPr/>
          <p:nvPr/>
        </p:nvSpPr>
        <p:spPr>
          <a:xfrm>
            <a:off x="738572" y="3845176"/>
            <a:ext cx="1244684"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муха</a:t>
            </a:r>
            <a:endParaRPr lang="ru-RU" altLang="ru-RU" sz="2800" b="1" dirty="0">
              <a:solidFill>
                <a:schemeClr val="bg1"/>
              </a:solidFill>
            </a:endParaRPr>
          </a:p>
        </p:txBody>
      </p:sp>
      <p:sp>
        <p:nvSpPr>
          <p:cNvPr id="16" name="Прямоугольник 15"/>
          <p:cNvSpPr/>
          <p:nvPr/>
        </p:nvSpPr>
        <p:spPr>
          <a:xfrm>
            <a:off x="2337319" y="3846725"/>
            <a:ext cx="1231078"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комар</a:t>
            </a:r>
            <a:endParaRPr lang="ru-RU" altLang="ru-RU" sz="2800" b="1" dirty="0">
              <a:solidFill>
                <a:schemeClr val="bg1"/>
              </a:solidFill>
            </a:endParaRPr>
          </a:p>
        </p:txBody>
      </p:sp>
      <p:sp>
        <p:nvSpPr>
          <p:cNvPr id="17" name="Прямоугольник 16"/>
          <p:cNvSpPr/>
          <p:nvPr/>
        </p:nvSpPr>
        <p:spPr>
          <a:xfrm>
            <a:off x="5167507" y="3856903"/>
            <a:ext cx="1500588"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бджола</a:t>
            </a:r>
            <a:endParaRPr lang="ru-RU" altLang="ru-RU" sz="2800" b="1" dirty="0">
              <a:solidFill>
                <a:schemeClr val="bg1"/>
              </a:solidFill>
            </a:endParaRPr>
          </a:p>
        </p:txBody>
      </p:sp>
      <p:sp>
        <p:nvSpPr>
          <p:cNvPr id="18" name="Прямоугольник 17"/>
          <p:cNvSpPr/>
          <p:nvPr/>
        </p:nvSpPr>
        <p:spPr>
          <a:xfrm>
            <a:off x="3826114" y="3856903"/>
            <a:ext cx="1154809"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оса</a:t>
            </a:r>
            <a:endParaRPr lang="ru-RU" altLang="ru-RU" sz="2800" b="1" dirty="0">
              <a:solidFill>
                <a:schemeClr val="bg1"/>
              </a:solidFill>
            </a:endParaRPr>
          </a:p>
        </p:txBody>
      </p:sp>
      <p:pic>
        <p:nvPicPr>
          <p:cNvPr id="19" name="Picture 4" descr="богомол"/>
          <p:cNvPicPr>
            <a:picLocks noChangeAspect="1" noChangeArrowheads="1"/>
          </p:cNvPicPr>
          <p:nvPr/>
        </p:nvPicPr>
        <p:blipFill>
          <a:blip r:embed="rId6" cstate="print"/>
          <a:srcRect/>
          <a:stretch>
            <a:fillRect/>
          </a:stretch>
        </p:blipFill>
        <p:spPr bwMode="auto">
          <a:xfrm>
            <a:off x="719233" y="4467017"/>
            <a:ext cx="1462920" cy="1115018"/>
          </a:xfrm>
          <a:prstGeom prst="rect">
            <a:avLst/>
          </a:prstGeom>
          <a:noFill/>
          <a:ln w="38100">
            <a:solidFill>
              <a:schemeClr val="bg1"/>
            </a:solidFill>
          </a:ln>
        </p:spPr>
      </p:pic>
      <p:pic>
        <p:nvPicPr>
          <p:cNvPr id="20" name="Picture 7" descr="bumble-bee- шмель"/>
          <p:cNvPicPr>
            <a:picLocks noChangeAspect="1" noChangeArrowheads="1"/>
          </p:cNvPicPr>
          <p:nvPr/>
        </p:nvPicPr>
        <p:blipFill>
          <a:blip r:embed="rId7" cstate="print"/>
          <a:srcRect/>
          <a:stretch>
            <a:fillRect/>
          </a:stretch>
        </p:blipFill>
        <p:spPr bwMode="auto">
          <a:xfrm>
            <a:off x="6635460" y="2663821"/>
            <a:ext cx="1454807" cy="1139897"/>
          </a:xfrm>
          <a:prstGeom prst="rect">
            <a:avLst/>
          </a:prstGeom>
          <a:noFill/>
          <a:ln w="38100">
            <a:solidFill>
              <a:schemeClr val="bg1"/>
            </a:solidFill>
          </a:ln>
        </p:spPr>
      </p:pic>
      <p:pic>
        <p:nvPicPr>
          <p:cNvPr id="21" name="Picture 2" descr="сверчек"/>
          <p:cNvPicPr>
            <a:picLocks noChangeAspect="1" noChangeArrowheads="1"/>
          </p:cNvPicPr>
          <p:nvPr/>
        </p:nvPicPr>
        <p:blipFill rotWithShape="1">
          <a:blip r:embed="rId8" cstate="print"/>
          <a:srcRect l="40495" t="36884" r="6075" b="3630"/>
          <a:stretch/>
        </p:blipFill>
        <p:spPr bwMode="auto">
          <a:xfrm>
            <a:off x="8102386" y="2671982"/>
            <a:ext cx="1592147" cy="1145031"/>
          </a:xfrm>
          <a:prstGeom prst="rect">
            <a:avLst/>
          </a:prstGeom>
          <a:noFill/>
          <a:ln w="38100">
            <a:solidFill>
              <a:schemeClr val="bg1"/>
            </a:solidFill>
            <a:miter lim="800000"/>
            <a:headEnd/>
            <a:tailEnd/>
          </a:ln>
        </p:spPr>
      </p:pic>
      <p:pic>
        <p:nvPicPr>
          <p:cNvPr id="22" name="Picture 6" descr="насекомые_кузнечик"/>
          <p:cNvPicPr>
            <a:picLocks noChangeAspect="1" noChangeArrowheads="1"/>
          </p:cNvPicPr>
          <p:nvPr/>
        </p:nvPicPr>
        <p:blipFill>
          <a:blip r:embed="rId9" cstate="print"/>
          <a:srcRect/>
          <a:stretch>
            <a:fillRect/>
          </a:stretch>
        </p:blipFill>
        <p:spPr bwMode="auto">
          <a:xfrm>
            <a:off x="9669986" y="2656758"/>
            <a:ext cx="1533731" cy="1102077"/>
          </a:xfrm>
          <a:prstGeom prst="rect">
            <a:avLst/>
          </a:prstGeom>
          <a:noFill/>
          <a:ln w="38100">
            <a:solidFill>
              <a:schemeClr val="bg1"/>
            </a:solidFill>
          </a:ln>
        </p:spPr>
      </p:pic>
      <p:sp>
        <p:nvSpPr>
          <p:cNvPr id="23" name="Прямоугольник 22"/>
          <p:cNvSpPr/>
          <p:nvPr/>
        </p:nvSpPr>
        <p:spPr>
          <a:xfrm>
            <a:off x="6635460" y="3855279"/>
            <a:ext cx="1421721"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джміль</a:t>
            </a:r>
            <a:endParaRPr lang="ru-RU" altLang="ru-RU" sz="2800" b="1" dirty="0">
              <a:solidFill>
                <a:schemeClr val="bg1"/>
              </a:solidFill>
            </a:endParaRPr>
          </a:p>
        </p:txBody>
      </p:sp>
      <p:sp>
        <p:nvSpPr>
          <p:cNvPr id="24" name="Прямоугольник 23"/>
          <p:cNvSpPr/>
          <p:nvPr/>
        </p:nvSpPr>
        <p:spPr>
          <a:xfrm>
            <a:off x="568826" y="5642276"/>
            <a:ext cx="1584176"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богомол</a:t>
            </a:r>
            <a:endParaRPr lang="ru-RU" altLang="ru-RU" sz="2800" b="1" dirty="0">
              <a:solidFill>
                <a:schemeClr val="bg1"/>
              </a:solidFill>
            </a:endParaRPr>
          </a:p>
        </p:txBody>
      </p:sp>
      <p:sp>
        <p:nvSpPr>
          <p:cNvPr id="25" name="Прямоугольник 24"/>
          <p:cNvSpPr/>
          <p:nvPr/>
        </p:nvSpPr>
        <p:spPr>
          <a:xfrm>
            <a:off x="9777827" y="3758835"/>
            <a:ext cx="1500588"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коник</a:t>
            </a:r>
            <a:endParaRPr lang="ru-RU" altLang="ru-RU" sz="2800" b="1" dirty="0">
              <a:solidFill>
                <a:schemeClr val="bg1"/>
              </a:solidFill>
            </a:endParaRPr>
          </a:p>
        </p:txBody>
      </p:sp>
      <p:sp>
        <p:nvSpPr>
          <p:cNvPr id="26" name="Прямоугольник 25"/>
          <p:cNvSpPr/>
          <p:nvPr/>
        </p:nvSpPr>
        <p:spPr>
          <a:xfrm>
            <a:off x="8083191" y="3805048"/>
            <a:ext cx="1563458"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цвіркун</a:t>
            </a:r>
            <a:endParaRPr lang="ru-RU" altLang="ru-RU" sz="2800" b="1" dirty="0">
              <a:solidFill>
                <a:schemeClr val="bg1"/>
              </a:solidFill>
            </a:endParaRPr>
          </a:p>
        </p:txBody>
      </p:sp>
      <p:pic>
        <p:nvPicPr>
          <p:cNvPr id="27" name="Picture 9" descr="May%20Bug%20400"/>
          <p:cNvPicPr>
            <a:picLocks noChangeAspect="1" noChangeArrowheads="1"/>
          </p:cNvPicPr>
          <p:nvPr/>
        </p:nvPicPr>
        <p:blipFill>
          <a:blip r:embed="rId10" cstate="print"/>
          <a:srcRect/>
          <a:stretch>
            <a:fillRect/>
          </a:stretch>
        </p:blipFill>
        <p:spPr bwMode="auto">
          <a:xfrm>
            <a:off x="2238302" y="4463726"/>
            <a:ext cx="1429113" cy="1146960"/>
          </a:xfrm>
          <a:prstGeom prst="rect">
            <a:avLst/>
          </a:prstGeom>
          <a:noFill/>
          <a:ln w="38100">
            <a:solidFill>
              <a:schemeClr val="bg1"/>
            </a:solidFill>
          </a:ln>
        </p:spPr>
      </p:pic>
      <p:pic>
        <p:nvPicPr>
          <p:cNvPr id="28" name="Picture 8" descr="stag  beetle жук олень"/>
          <p:cNvPicPr>
            <a:picLocks noChangeAspect="1" noChangeArrowheads="1"/>
          </p:cNvPicPr>
          <p:nvPr/>
        </p:nvPicPr>
        <p:blipFill>
          <a:blip r:embed="rId11" cstate="print"/>
          <a:srcRect t="2519" b="2519"/>
          <a:stretch>
            <a:fillRect/>
          </a:stretch>
        </p:blipFill>
        <p:spPr bwMode="auto">
          <a:xfrm>
            <a:off x="3707828" y="4446855"/>
            <a:ext cx="1626405" cy="1158813"/>
          </a:xfrm>
          <a:prstGeom prst="rect">
            <a:avLst/>
          </a:prstGeom>
          <a:noFill/>
          <a:ln w="38100">
            <a:solidFill>
              <a:schemeClr val="bg1"/>
            </a:solidFill>
          </a:ln>
        </p:spPr>
      </p:pic>
      <p:sp>
        <p:nvSpPr>
          <p:cNvPr id="29" name="Прямоугольник 28"/>
          <p:cNvSpPr/>
          <p:nvPr/>
        </p:nvSpPr>
        <p:spPr>
          <a:xfrm>
            <a:off x="2238302" y="5610686"/>
            <a:ext cx="1407141"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хрущ</a:t>
            </a:r>
            <a:endParaRPr lang="ru-RU" altLang="ru-RU" sz="2800" b="1" dirty="0">
              <a:solidFill>
                <a:schemeClr val="bg1"/>
              </a:solidFill>
            </a:endParaRPr>
          </a:p>
        </p:txBody>
      </p:sp>
      <p:sp>
        <p:nvSpPr>
          <p:cNvPr id="30" name="Прямоугольник 29"/>
          <p:cNvSpPr/>
          <p:nvPr/>
        </p:nvSpPr>
        <p:spPr>
          <a:xfrm>
            <a:off x="3686714" y="5644039"/>
            <a:ext cx="1679148"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жук-олень</a:t>
            </a:r>
            <a:endParaRPr lang="ru-RU" altLang="ru-RU" sz="2800" b="1" dirty="0">
              <a:solidFill>
                <a:schemeClr val="bg1"/>
              </a:solidFill>
            </a:endParaRPr>
          </a:p>
        </p:txBody>
      </p:sp>
      <p:pic>
        <p:nvPicPr>
          <p:cNvPr id="32" name="Picture 6" descr="светлячок"/>
          <p:cNvPicPr>
            <a:picLocks noChangeAspect="1" noChangeArrowheads="1"/>
          </p:cNvPicPr>
          <p:nvPr/>
        </p:nvPicPr>
        <p:blipFill>
          <a:blip r:embed="rId12" cstate="print"/>
          <a:srcRect/>
          <a:stretch>
            <a:fillRect/>
          </a:stretch>
        </p:blipFill>
        <p:spPr bwMode="auto">
          <a:xfrm>
            <a:off x="7135717" y="4435091"/>
            <a:ext cx="1695471" cy="1130856"/>
          </a:xfrm>
          <a:prstGeom prst="rect">
            <a:avLst/>
          </a:prstGeom>
          <a:noFill/>
          <a:ln w="38100">
            <a:solidFill>
              <a:schemeClr val="bg1"/>
            </a:solidFill>
          </a:ln>
        </p:spPr>
      </p:pic>
      <p:sp>
        <p:nvSpPr>
          <p:cNvPr id="33" name="Прямоугольник 32"/>
          <p:cNvSpPr/>
          <p:nvPr/>
        </p:nvSpPr>
        <p:spPr>
          <a:xfrm>
            <a:off x="7148047" y="5557385"/>
            <a:ext cx="1695471"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світлячок</a:t>
            </a:r>
            <a:endParaRPr lang="ru-RU" altLang="ru-RU" sz="2800" b="1" dirty="0">
              <a:solidFill>
                <a:schemeClr val="bg1"/>
              </a:solidFill>
            </a:endParaRPr>
          </a:p>
        </p:txBody>
      </p:sp>
      <p:pic>
        <p:nvPicPr>
          <p:cNvPr id="34" name="Picture 4" descr="Nosorog"/>
          <p:cNvPicPr>
            <a:picLocks noChangeAspect="1" noChangeArrowheads="1"/>
          </p:cNvPicPr>
          <p:nvPr/>
        </p:nvPicPr>
        <p:blipFill>
          <a:blip r:embed="rId13" cstate="print"/>
          <a:srcRect/>
          <a:stretch>
            <a:fillRect/>
          </a:stretch>
        </p:blipFill>
        <p:spPr bwMode="auto">
          <a:xfrm>
            <a:off x="5365861" y="4435091"/>
            <a:ext cx="1752645" cy="1170577"/>
          </a:xfrm>
          <a:prstGeom prst="rect">
            <a:avLst/>
          </a:prstGeom>
          <a:noFill/>
          <a:ln w="38100">
            <a:solidFill>
              <a:schemeClr val="bg1"/>
            </a:solidFill>
          </a:ln>
        </p:spPr>
      </p:pic>
      <p:sp>
        <p:nvSpPr>
          <p:cNvPr id="35" name="Прямоугольник 34"/>
          <p:cNvSpPr/>
          <p:nvPr/>
        </p:nvSpPr>
        <p:spPr>
          <a:xfrm>
            <a:off x="5365862" y="5644039"/>
            <a:ext cx="1592522"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жук-носоріг</a:t>
            </a:r>
            <a:endParaRPr lang="ru-RU" altLang="ru-RU" sz="2800" b="1" dirty="0">
              <a:solidFill>
                <a:schemeClr val="bg1"/>
              </a:solidFill>
            </a:endParaRPr>
          </a:p>
        </p:txBody>
      </p:sp>
      <p:pic>
        <p:nvPicPr>
          <p:cNvPr id="36" name="Picture 4" descr="СВИНАЯ ВОШЬ"/>
          <p:cNvPicPr>
            <a:picLocks noChangeAspect="1" noChangeArrowheads="1"/>
          </p:cNvPicPr>
          <p:nvPr/>
        </p:nvPicPr>
        <p:blipFill>
          <a:blip r:embed="rId14" cstate="print"/>
          <a:srcRect/>
          <a:stretch>
            <a:fillRect/>
          </a:stretch>
        </p:blipFill>
        <p:spPr bwMode="auto">
          <a:xfrm>
            <a:off x="8864920" y="4435091"/>
            <a:ext cx="1041349" cy="1151061"/>
          </a:xfrm>
          <a:prstGeom prst="rect">
            <a:avLst/>
          </a:prstGeom>
          <a:noFill/>
          <a:ln w="38100">
            <a:solidFill>
              <a:schemeClr val="bg1"/>
            </a:solidFill>
          </a:ln>
        </p:spPr>
      </p:pic>
      <p:pic>
        <p:nvPicPr>
          <p:cNvPr id="37" name="Picture 4" descr="ленточник"/>
          <p:cNvPicPr>
            <a:picLocks noChangeAspect="1" noChangeArrowheads="1"/>
          </p:cNvPicPr>
          <p:nvPr/>
        </p:nvPicPr>
        <p:blipFill>
          <a:blip r:embed="rId15" cstate="print"/>
          <a:srcRect/>
          <a:stretch>
            <a:fillRect/>
          </a:stretch>
        </p:blipFill>
        <p:spPr bwMode="auto">
          <a:xfrm>
            <a:off x="9958832" y="4441660"/>
            <a:ext cx="1532029" cy="1148941"/>
          </a:xfrm>
          <a:prstGeom prst="rect">
            <a:avLst/>
          </a:prstGeom>
          <a:noFill/>
          <a:ln w="38100">
            <a:solidFill>
              <a:schemeClr val="bg1"/>
            </a:solidFill>
          </a:ln>
        </p:spPr>
      </p:pic>
      <p:sp>
        <p:nvSpPr>
          <p:cNvPr id="38" name="Прямоугольник 37"/>
          <p:cNvSpPr/>
          <p:nvPr/>
        </p:nvSpPr>
        <p:spPr>
          <a:xfrm>
            <a:off x="9992043" y="5573593"/>
            <a:ext cx="1500588"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метелик</a:t>
            </a:r>
            <a:endParaRPr lang="ru-RU" altLang="ru-RU" sz="2800" b="1" dirty="0">
              <a:solidFill>
                <a:schemeClr val="bg1"/>
              </a:solidFill>
            </a:endParaRPr>
          </a:p>
        </p:txBody>
      </p:sp>
      <p:sp>
        <p:nvSpPr>
          <p:cNvPr id="39" name="Прямоугольник 38"/>
          <p:cNvSpPr/>
          <p:nvPr/>
        </p:nvSpPr>
        <p:spPr>
          <a:xfrm>
            <a:off x="8855606" y="5567488"/>
            <a:ext cx="1103226"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воша</a:t>
            </a:r>
            <a:endParaRPr lang="ru-RU" altLang="ru-RU" sz="2800" b="1" dirty="0">
              <a:solidFill>
                <a:schemeClr val="bg1"/>
              </a:solidFill>
            </a:endParaRPr>
          </a:p>
        </p:txBody>
      </p:sp>
    </p:spTree>
    <p:extLst>
      <p:ext uri="{BB962C8B-B14F-4D97-AF65-F5344CB8AC3E}">
        <p14:creationId xmlns:p14="http://schemas.microsoft.com/office/powerpoint/2010/main" val="412371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arn(inVertical)">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inVertical)">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3" grpId="0" animBg="1"/>
      <p:bldP spid="24" grpId="0" animBg="1"/>
      <p:bldP spid="25" grpId="0" animBg="1"/>
      <p:bldP spid="26" grpId="0" animBg="1"/>
      <p:bldP spid="29" grpId="0" animBg="1"/>
      <p:bldP spid="30" grpId="0" animBg="1"/>
      <p:bldP spid="33" grpId="0" animBg="1"/>
      <p:bldP spid="35"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07455" y="477466"/>
            <a:ext cx="10225136"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solidFill>
                  <a:schemeClr val="bg1"/>
                </a:solidFill>
              </a:rPr>
              <a:t>Живуть </a:t>
            </a:r>
            <a:r>
              <a:rPr lang="uk-UA" sz="4000" b="1" dirty="0" smtClean="0">
                <a:solidFill>
                  <a:schemeClr val="bg1"/>
                </a:solidFill>
              </a:rPr>
              <a:t>комахи у </a:t>
            </a:r>
            <a:r>
              <a:rPr lang="uk-UA" sz="4000" b="1" dirty="0">
                <a:solidFill>
                  <a:srgbClr val="FFFF00"/>
                </a:solidFill>
              </a:rPr>
              <a:t>ґрунті, повітрі, воді</a:t>
            </a:r>
            <a:r>
              <a:rPr lang="uk-UA" sz="4000" b="1" dirty="0">
                <a:solidFill>
                  <a:schemeClr val="bg1"/>
                </a:solidFill>
              </a:rPr>
              <a:t>.</a:t>
            </a:r>
          </a:p>
        </p:txBody>
      </p:sp>
      <p:sp>
        <p:nvSpPr>
          <p:cNvPr id="6" name="Прямоугольник 5"/>
          <p:cNvSpPr/>
          <p:nvPr/>
        </p:nvSpPr>
        <p:spPr>
          <a:xfrm>
            <a:off x="1511934" y="1335221"/>
            <a:ext cx="9016178" cy="13849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u-RU" sz="2800" b="1" dirty="0" smtClean="0">
                <a:solidFill>
                  <a:schemeClr val="accent3">
                    <a:lumMod val="75000"/>
                  </a:schemeClr>
                </a:solidFill>
              </a:rPr>
              <a:t>Тож </a:t>
            </a:r>
            <a:r>
              <a:rPr lang="ru-RU" sz="2800" b="1" dirty="0">
                <a:solidFill>
                  <a:schemeClr val="accent3">
                    <a:lumMod val="75000"/>
                  </a:schemeClr>
                </a:solidFill>
              </a:rPr>
              <a:t>не дивно, що комахи на </a:t>
            </a:r>
            <a:r>
              <a:rPr lang="ru-RU" sz="2800" b="1" dirty="0" err="1">
                <a:solidFill>
                  <a:schemeClr val="accent3">
                    <a:lumMod val="75000"/>
                  </a:schemeClr>
                </a:solidFill>
              </a:rPr>
              <a:t>сьогодні</a:t>
            </a:r>
            <a:r>
              <a:rPr lang="ru-RU" sz="2800" b="1" dirty="0">
                <a:solidFill>
                  <a:schemeClr val="accent3">
                    <a:lumMod val="75000"/>
                  </a:schemeClr>
                </a:solidFill>
              </a:rPr>
              <a:t> є </a:t>
            </a:r>
            <a:r>
              <a:rPr lang="ru-RU" sz="2800" b="1" dirty="0" err="1">
                <a:solidFill>
                  <a:schemeClr val="accent3">
                    <a:lumMod val="75000"/>
                  </a:schemeClr>
                </a:solidFill>
              </a:rPr>
              <a:t>найчисельнішою</a:t>
            </a:r>
            <a:r>
              <a:rPr lang="ru-RU" sz="2800" b="1" dirty="0">
                <a:solidFill>
                  <a:schemeClr val="accent3">
                    <a:lumMod val="75000"/>
                  </a:schemeClr>
                </a:solidFill>
              </a:rPr>
              <a:t> та </a:t>
            </a:r>
            <a:r>
              <a:rPr lang="ru-RU" sz="2800" b="1" dirty="0" err="1" smtClean="0">
                <a:solidFill>
                  <a:schemeClr val="accent3">
                    <a:lumMod val="75000"/>
                  </a:schemeClr>
                </a:solidFill>
              </a:rPr>
              <a:t>найпоширенішою</a:t>
            </a:r>
            <a:r>
              <a:rPr lang="ru-RU" sz="2800" b="1" dirty="0" smtClean="0">
                <a:solidFill>
                  <a:schemeClr val="accent3">
                    <a:lumMod val="75000"/>
                  </a:schemeClr>
                </a:solidFill>
              </a:rPr>
              <a:t> </a:t>
            </a:r>
            <a:r>
              <a:rPr lang="ru-RU" sz="2800" b="1" dirty="0" err="1">
                <a:solidFill>
                  <a:schemeClr val="accent3">
                    <a:lumMod val="75000"/>
                  </a:schemeClr>
                </a:solidFill>
              </a:rPr>
              <a:t>групою</a:t>
            </a:r>
            <a:r>
              <a:rPr lang="ru-RU" sz="2800" b="1" dirty="0">
                <a:solidFill>
                  <a:schemeClr val="accent3">
                    <a:lumMod val="75000"/>
                  </a:schemeClr>
                </a:solidFill>
              </a:rPr>
              <a:t> тварин на </a:t>
            </a:r>
            <a:r>
              <a:rPr lang="ru-RU" sz="2800" b="1" dirty="0" err="1">
                <a:solidFill>
                  <a:schemeClr val="accent3">
                    <a:lumMod val="75000"/>
                  </a:schemeClr>
                </a:solidFill>
              </a:rPr>
              <a:t>суходолі</a:t>
            </a:r>
            <a:r>
              <a:rPr lang="ru-RU" sz="2800" b="1" dirty="0">
                <a:solidFill>
                  <a:schemeClr val="accent3">
                    <a:lumMod val="75000"/>
                  </a:schemeClr>
                </a:solidFill>
              </a:rPr>
              <a:t> Землі. А кількість їхніх </a:t>
            </a:r>
            <a:r>
              <a:rPr lang="ru-RU" sz="2800" b="1" dirty="0" err="1">
                <a:solidFill>
                  <a:schemeClr val="accent3">
                    <a:lumMod val="75000"/>
                  </a:schemeClr>
                </a:solidFill>
              </a:rPr>
              <a:t>екземплярів</a:t>
            </a:r>
            <a:r>
              <a:rPr lang="ru-RU" sz="2800" b="1" dirty="0">
                <a:solidFill>
                  <a:schemeClr val="accent3">
                    <a:lumMod val="75000"/>
                  </a:schemeClr>
                </a:solidFill>
              </a:rPr>
              <a:t> </a:t>
            </a:r>
            <a:r>
              <a:rPr lang="ru-RU" sz="2800" b="1" dirty="0" err="1">
                <a:solidFill>
                  <a:schemeClr val="accent3">
                    <a:lumMod val="75000"/>
                  </a:schemeClr>
                </a:solidFill>
              </a:rPr>
              <a:t>важко</a:t>
            </a:r>
            <a:r>
              <a:rPr lang="ru-RU" sz="2800" b="1" dirty="0">
                <a:solidFill>
                  <a:schemeClr val="accent3">
                    <a:lumMod val="75000"/>
                  </a:schemeClr>
                </a:solidFill>
              </a:rPr>
              <a:t> </a:t>
            </a:r>
            <a:r>
              <a:rPr lang="ru-RU" sz="2800" b="1" dirty="0" err="1">
                <a:solidFill>
                  <a:schemeClr val="accent3">
                    <a:lumMod val="75000"/>
                  </a:schemeClr>
                </a:solidFill>
              </a:rPr>
              <a:t>полічити</a:t>
            </a:r>
            <a:r>
              <a:rPr lang="ru-RU" sz="2800" b="1" dirty="0">
                <a:solidFill>
                  <a:schemeClr val="accent3">
                    <a:lumMod val="75000"/>
                  </a:schemeClr>
                </a:solidFill>
              </a:rPr>
              <a:t>.</a:t>
            </a:r>
          </a:p>
        </p:txBody>
      </p:sp>
      <p:pic>
        <p:nvPicPr>
          <p:cNvPr id="3074" name="Picture 2" descr="D:\Картинки до тестів\Тварини\Мурашни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97" y="2756296"/>
            <a:ext cx="2708300" cy="1803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Прототипом для створення надсучасного катамарана «Протей» стала… проста  комаха – АрміяIn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089" y="2734903"/>
            <a:ext cx="2869229" cy="1822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КОМАХИ-ФІЗИКИ Існує особлива комаха, яка абсолютно не рухаючись, швидко  переміщується по поверхні води. Деякі істоти мають настільки дивовижні  здібності, що, дивлячись на них, навіть самий закоренілий скептик  переконується, що ця істота н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364" y="2757757"/>
            <a:ext cx="2520481" cy="1752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31846" y="4525361"/>
            <a:ext cx="2229031"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Мурахи в мурашнику</a:t>
            </a:r>
            <a:endParaRPr lang="ru-RU" altLang="ru-RU" sz="2800" b="1" dirty="0">
              <a:solidFill>
                <a:schemeClr val="bg1"/>
              </a:solidFill>
            </a:endParaRPr>
          </a:p>
        </p:txBody>
      </p:sp>
      <p:sp>
        <p:nvSpPr>
          <p:cNvPr id="12" name="Прямоугольник 11"/>
          <p:cNvSpPr/>
          <p:nvPr/>
        </p:nvSpPr>
        <p:spPr>
          <a:xfrm>
            <a:off x="3634076" y="4560023"/>
            <a:ext cx="2169923"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err="1" smtClean="0">
                <a:solidFill>
                  <a:schemeClr val="bg1"/>
                </a:solidFill>
              </a:rPr>
              <a:t>водомірка</a:t>
            </a:r>
            <a:endParaRPr lang="ru-RU" altLang="ru-RU" sz="2800" b="1" dirty="0">
              <a:solidFill>
                <a:schemeClr val="bg1"/>
              </a:solidFill>
            </a:endParaRPr>
          </a:p>
        </p:txBody>
      </p:sp>
      <p:sp>
        <p:nvSpPr>
          <p:cNvPr id="13" name="Прямоугольник 12"/>
          <p:cNvSpPr/>
          <p:nvPr/>
        </p:nvSpPr>
        <p:spPr>
          <a:xfrm>
            <a:off x="6393345" y="4496364"/>
            <a:ext cx="2153480"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Жук-плавунець</a:t>
            </a:r>
            <a:endParaRPr lang="ru-RU" altLang="ru-RU" sz="2800" b="1" dirty="0">
              <a:solidFill>
                <a:schemeClr val="bg1"/>
              </a:solidFill>
            </a:endParaRPr>
          </a:p>
        </p:txBody>
      </p:sp>
      <p:pic>
        <p:nvPicPr>
          <p:cNvPr id="3080" name="Picture 8" descr="Ґрунтові шкідники: опис та методи боротьб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2609" y="2741908"/>
            <a:ext cx="2914038" cy="17484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007297" y="4490331"/>
            <a:ext cx="2153480"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Личинки в ґрунті</a:t>
            </a:r>
            <a:endParaRPr lang="ru-RU" altLang="ru-RU" sz="2800" b="1" dirty="0">
              <a:solidFill>
                <a:schemeClr val="bg1"/>
              </a:solidFill>
            </a:endParaRPr>
          </a:p>
        </p:txBody>
      </p:sp>
      <p:sp>
        <p:nvSpPr>
          <p:cNvPr id="16" name="Прямоугольник 4">
            <a:extLst>
              <a:ext uri="{FF2B5EF4-FFF2-40B4-BE49-F238E27FC236}">
                <a16:creationId xmlns="" xmlns:a16="http://schemas.microsoft.com/office/drawing/2014/main" id="{41300D0C-EC34-4515-9E3A-6F0DC297E5C1}"/>
              </a:ext>
            </a:extLst>
          </p:cNvPr>
          <p:cNvSpPr/>
          <p:nvPr/>
        </p:nvSpPr>
        <p:spPr>
          <a:xfrm>
            <a:off x="0" y="5683236"/>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93</a:t>
            </a:r>
            <a:endParaRPr lang="ru-RU" sz="2800" b="1" dirty="0">
              <a:solidFill>
                <a:schemeClr val="bg1"/>
              </a:solidFill>
            </a:endParaRPr>
          </a:p>
        </p:txBody>
      </p:sp>
      <p:sp>
        <p:nvSpPr>
          <p:cNvPr id="17" name="Прямоугольник 16"/>
          <p:cNvSpPr/>
          <p:nvPr/>
        </p:nvSpPr>
        <p:spPr>
          <a:xfrm>
            <a:off x="1165062" y="5704217"/>
            <a:ext cx="3716837"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u-RU" sz="2800" b="1" dirty="0" smtClean="0">
                <a:solidFill>
                  <a:schemeClr val="accent3">
                    <a:lumMod val="75000"/>
                  </a:schemeClr>
                </a:solidFill>
              </a:rPr>
              <a:t>Як </a:t>
            </a:r>
            <a:r>
              <a:rPr lang="ru-RU" sz="2800" b="1" dirty="0" err="1" smtClean="0">
                <a:solidFill>
                  <a:schemeClr val="accent3">
                    <a:lumMod val="75000"/>
                  </a:schemeClr>
                </a:solidFill>
              </a:rPr>
              <a:t>рухаються</a:t>
            </a:r>
            <a:r>
              <a:rPr lang="ru-RU" sz="2800" b="1" dirty="0" smtClean="0">
                <a:solidFill>
                  <a:schemeClr val="accent3">
                    <a:lumMod val="75000"/>
                  </a:schemeClr>
                </a:solidFill>
              </a:rPr>
              <a:t> комахи?</a:t>
            </a:r>
            <a:endParaRPr lang="ru-RU" sz="2800" b="1" dirty="0">
              <a:solidFill>
                <a:schemeClr val="accent3">
                  <a:lumMod val="75000"/>
                </a:schemeClr>
              </a:solidFill>
            </a:endParaRPr>
          </a:p>
        </p:txBody>
      </p:sp>
      <p:sp>
        <p:nvSpPr>
          <p:cNvPr id="18" name="Прямоугольник 17"/>
          <p:cNvSpPr/>
          <p:nvPr/>
        </p:nvSpPr>
        <p:spPr>
          <a:xfrm>
            <a:off x="4963953" y="5590034"/>
            <a:ext cx="6485739"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uk-UA" sz="2800" b="1" dirty="0">
                <a:solidFill>
                  <a:schemeClr val="accent3">
                    <a:lumMod val="75000"/>
                  </a:schemeClr>
                </a:solidFill>
              </a:rPr>
              <a:t>Літають, бігають, стрибають, повзають, плавають</a:t>
            </a:r>
            <a:endParaRPr lang="ru-RU" sz="2800" b="1" dirty="0">
              <a:solidFill>
                <a:schemeClr val="accent3">
                  <a:lumMod val="75000"/>
                </a:schemeClr>
              </a:solidFill>
            </a:endParaRPr>
          </a:p>
        </p:txBody>
      </p:sp>
    </p:spTree>
    <p:extLst>
      <p:ext uri="{BB962C8B-B14F-4D97-AF65-F5344CB8AC3E}">
        <p14:creationId xmlns:p14="http://schemas.microsoft.com/office/powerpoint/2010/main" val="1769717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592131244"/>
              </p:ext>
            </p:extLst>
          </p:nvPr>
        </p:nvGraphicFramePr>
        <p:xfrm>
          <a:off x="1294623" y="1554008"/>
          <a:ext cx="9882660" cy="4252050"/>
        </p:xfrm>
        <a:graphic>
          <a:graphicData uri="http://schemas.openxmlformats.org/drawingml/2006/table">
            <a:tbl>
              <a:tblPr firstRow="1" bandRow="1">
                <a:tableStyleId>{93296810-A885-4BE3-A3E7-6D5BEEA58F35}</a:tableStyleId>
              </a:tblPr>
              <a:tblGrid>
                <a:gridCol w="4509376"/>
                <a:gridCol w="5373284"/>
              </a:tblGrid>
              <a:tr h="518280">
                <a:tc>
                  <a:txBody>
                    <a:bodyPr/>
                    <a:lstStyle/>
                    <a:p>
                      <a:pPr algn="ctr"/>
                      <a:r>
                        <a:rPr lang="uk-UA" sz="3200" b="1" dirty="0" smtClean="0">
                          <a:solidFill>
                            <a:srgbClr val="002060"/>
                          </a:solidFill>
                        </a:rPr>
                        <a:t>Назва комахи</a:t>
                      </a:r>
                      <a:endParaRPr lang="ru-RU" sz="3200" b="1" dirty="0">
                        <a:solidFill>
                          <a:srgbClr val="002060"/>
                        </a:solidFill>
                        <a:latin typeface="Times New Roman" pitchFamily="18" charset="0"/>
                        <a:cs typeface="Times New Roman" pitchFamily="18" charset="0"/>
                      </a:endParaRPr>
                    </a:p>
                  </a:txBody>
                  <a:tcPr marL="121841" marR="121841" marT="45731" marB="45731"/>
                </a:tc>
                <a:tc>
                  <a:txBody>
                    <a:bodyPr/>
                    <a:lstStyle/>
                    <a:p>
                      <a:pPr algn="ctr"/>
                      <a:r>
                        <a:rPr lang="uk-UA" sz="3200" b="1" dirty="0" smtClean="0">
                          <a:solidFill>
                            <a:srgbClr val="002060"/>
                          </a:solidFill>
                        </a:rPr>
                        <a:t>Чим живиться</a:t>
                      </a:r>
                      <a:endParaRPr lang="ru-RU" sz="3200" b="1" dirty="0">
                        <a:solidFill>
                          <a:srgbClr val="002060"/>
                        </a:solidFill>
                        <a:latin typeface="Times New Roman" pitchFamily="18" charset="0"/>
                        <a:cs typeface="Times New Roman" pitchFamily="18" charset="0"/>
                      </a:endParaRPr>
                    </a:p>
                  </a:txBody>
                  <a:tcPr marL="121841" marR="121841" marT="45731" marB="45731"/>
                </a:tc>
              </a:tr>
              <a:tr h="518280">
                <a:tc>
                  <a:txBody>
                    <a:bodyPr/>
                    <a:lstStyle/>
                    <a:p>
                      <a:r>
                        <a:rPr lang="uk-UA" sz="3200" b="1" dirty="0" smtClean="0">
                          <a:solidFill>
                            <a:srgbClr val="002060"/>
                          </a:solidFill>
                        </a:rPr>
                        <a:t>Жуки-листоїди</a:t>
                      </a:r>
                      <a:endParaRPr lang="ru-RU" sz="3200" b="1" i="1" dirty="0">
                        <a:solidFill>
                          <a:srgbClr val="002060"/>
                        </a:solidFill>
                        <a:latin typeface="Times New Roman" pitchFamily="18" charset="0"/>
                        <a:cs typeface="Times New Roman" pitchFamily="18" charset="0"/>
                      </a:endParaRPr>
                    </a:p>
                  </a:txBody>
                  <a:tcPr marL="121841" marR="121841" marT="45731" marB="45731"/>
                </a:tc>
                <a:tc>
                  <a:txBody>
                    <a:bodyPr/>
                    <a:lstStyle/>
                    <a:p>
                      <a:r>
                        <a:rPr lang="uk-UA" sz="3200" b="1" dirty="0" smtClean="0">
                          <a:solidFill>
                            <a:srgbClr val="002060"/>
                          </a:solidFill>
                        </a:rPr>
                        <a:t>Частинами рослин</a:t>
                      </a:r>
                      <a:endParaRPr lang="ru-RU" sz="3200" b="1" dirty="0">
                        <a:solidFill>
                          <a:srgbClr val="002060"/>
                        </a:solidFill>
                        <a:latin typeface="Times New Roman" pitchFamily="18" charset="0"/>
                        <a:cs typeface="Times New Roman" pitchFamily="18" charset="0"/>
                      </a:endParaRPr>
                    </a:p>
                  </a:txBody>
                  <a:tcPr marL="121841" marR="121841" marT="45731" marB="45731"/>
                </a:tc>
              </a:tr>
              <a:tr h="642416">
                <a:tc>
                  <a:txBody>
                    <a:bodyPr/>
                    <a:lstStyle/>
                    <a:p>
                      <a:r>
                        <a:rPr lang="uk-UA" sz="3200" b="1" dirty="0" smtClean="0">
                          <a:solidFill>
                            <a:srgbClr val="002060"/>
                          </a:solidFill>
                        </a:rPr>
                        <a:t>Жуки, мухи, бджоли</a:t>
                      </a:r>
                      <a:endParaRPr lang="ru-RU" sz="3200" b="1" i="1" dirty="0">
                        <a:solidFill>
                          <a:srgbClr val="002060"/>
                        </a:solidFill>
                        <a:latin typeface="Times New Roman" pitchFamily="18" charset="0"/>
                        <a:cs typeface="Times New Roman" pitchFamily="18" charset="0"/>
                      </a:endParaRPr>
                    </a:p>
                  </a:txBody>
                  <a:tcPr marL="121841" marR="121841" marT="45731" marB="45731"/>
                </a:tc>
                <a:tc>
                  <a:txBody>
                    <a:bodyPr/>
                    <a:lstStyle/>
                    <a:p>
                      <a:r>
                        <a:rPr lang="uk-UA" sz="3200" b="1" dirty="0" smtClean="0">
                          <a:solidFill>
                            <a:srgbClr val="002060"/>
                          </a:solidFill>
                        </a:rPr>
                        <a:t>Пилком квіткових рослин</a:t>
                      </a:r>
                      <a:endParaRPr lang="ru-RU" sz="3200" b="1" dirty="0">
                        <a:solidFill>
                          <a:srgbClr val="002060"/>
                        </a:solidFill>
                        <a:latin typeface="Times New Roman" pitchFamily="18" charset="0"/>
                        <a:cs typeface="Times New Roman" pitchFamily="18" charset="0"/>
                      </a:endParaRPr>
                    </a:p>
                  </a:txBody>
                  <a:tcPr marL="121841" marR="121841" marT="45731" marB="45731"/>
                </a:tc>
              </a:tr>
              <a:tr h="518280">
                <a:tc>
                  <a:txBody>
                    <a:bodyPr/>
                    <a:lstStyle/>
                    <a:p>
                      <a:r>
                        <a:rPr lang="uk-UA" sz="3200" b="1" dirty="0" smtClean="0">
                          <a:solidFill>
                            <a:srgbClr val="002060"/>
                          </a:solidFill>
                        </a:rPr>
                        <a:t>Метелики</a:t>
                      </a:r>
                      <a:endParaRPr lang="ru-RU" sz="3200" b="1" i="1" dirty="0">
                        <a:solidFill>
                          <a:srgbClr val="002060"/>
                        </a:solidFill>
                        <a:latin typeface="Times New Roman" pitchFamily="18" charset="0"/>
                        <a:cs typeface="Times New Roman" pitchFamily="18" charset="0"/>
                      </a:endParaRPr>
                    </a:p>
                  </a:txBody>
                  <a:tcPr marL="121841" marR="121841" marT="45731" marB="45731"/>
                </a:tc>
                <a:tc>
                  <a:txBody>
                    <a:bodyPr/>
                    <a:lstStyle/>
                    <a:p>
                      <a:r>
                        <a:rPr lang="uk-UA" sz="3200" b="1" dirty="0" smtClean="0">
                          <a:solidFill>
                            <a:srgbClr val="002060"/>
                          </a:solidFill>
                        </a:rPr>
                        <a:t>Квітковим нектаром</a:t>
                      </a:r>
                      <a:endParaRPr lang="ru-RU" sz="3200" b="1" dirty="0">
                        <a:solidFill>
                          <a:srgbClr val="002060"/>
                        </a:solidFill>
                        <a:latin typeface="Times New Roman" pitchFamily="18" charset="0"/>
                        <a:cs typeface="Times New Roman" pitchFamily="18" charset="0"/>
                      </a:endParaRPr>
                    </a:p>
                  </a:txBody>
                  <a:tcPr marL="121841" marR="121841" marT="45731" marB="45731"/>
                </a:tc>
              </a:tr>
              <a:tr h="518280">
                <a:tc>
                  <a:txBody>
                    <a:bodyPr/>
                    <a:lstStyle/>
                    <a:p>
                      <a:r>
                        <a:rPr lang="uk-UA" sz="3200" b="1" dirty="0" smtClean="0">
                          <a:solidFill>
                            <a:srgbClr val="002060"/>
                          </a:solidFill>
                        </a:rPr>
                        <a:t>Попелиці</a:t>
                      </a:r>
                      <a:endParaRPr lang="ru-RU" sz="3200" b="1" i="1" dirty="0">
                        <a:solidFill>
                          <a:srgbClr val="002060"/>
                        </a:solidFill>
                        <a:latin typeface="Times New Roman" pitchFamily="18" charset="0"/>
                        <a:cs typeface="Times New Roman" pitchFamily="18" charset="0"/>
                      </a:endParaRPr>
                    </a:p>
                  </a:txBody>
                  <a:tcPr marL="121841" marR="121841" marT="45731" marB="45731"/>
                </a:tc>
                <a:tc>
                  <a:txBody>
                    <a:bodyPr/>
                    <a:lstStyle/>
                    <a:p>
                      <a:r>
                        <a:rPr lang="uk-UA" sz="3200" b="1" dirty="0" smtClean="0">
                          <a:solidFill>
                            <a:srgbClr val="002060"/>
                          </a:solidFill>
                        </a:rPr>
                        <a:t>Соками рослин</a:t>
                      </a:r>
                      <a:endParaRPr lang="ru-RU" sz="3200" b="1" dirty="0">
                        <a:solidFill>
                          <a:srgbClr val="002060"/>
                        </a:solidFill>
                        <a:latin typeface="Times New Roman" pitchFamily="18" charset="0"/>
                        <a:cs typeface="Times New Roman" pitchFamily="18" charset="0"/>
                      </a:endParaRPr>
                    </a:p>
                  </a:txBody>
                  <a:tcPr marL="121841" marR="121841" marT="45731" marB="45731"/>
                </a:tc>
              </a:tr>
              <a:tr h="713924">
                <a:tc>
                  <a:txBody>
                    <a:bodyPr/>
                    <a:lstStyle/>
                    <a:p>
                      <a:r>
                        <a:rPr lang="uk-UA" sz="3200" b="1" dirty="0" smtClean="0">
                          <a:solidFill>
                            <a:srgbClr val="002060"/>
                          </a:solidFill>
                        </a:rPr>
                        <a:t>Жук гнойовик</a:t>
                      </a:r>
                      <a:endParaRPr lang="ru-RU" sz="3200" b="1" i="1" dirty="0">
                        <a:solidFill>
                          <a:srgbClr val="002060"/>
                        </a:solidFill>
                        <a:latin typeface="Times New Roman" pitchFamily="18" charset="0"/>
                        <a:cs typeface="Times New Roman" pitchFamily="18" charset="0"/>
                      </a:endParaRPr>
                    </a:p>
                  </a:txBody>
                  <a:tcPr marL="121841" marR="121841" marT="45731" marB="45731"/>
                </a:tc>
                <a:tc>
                  <a:txBody>
                    <a:bodyPr/>
                    <a:lstStyle/>
                    <a:p>
                      <a:r>
                        <a:rPr lang="uk-UA" sz="3200" b="1" dirty="0" smtClean="0">
                          <a:solidFill>
                            <a:srgbClr val="002060"/>
                          </a:solidFill>
                        </a:rPr>
                        <a:t>Рештками  рослин і тварин</a:t>
                      </a:r>
                      <a:endParaRPr lang="ru-RU" sz="3200" b="1" dirty="0">
                        <a:solidFill>
                          <a:srgbClr val="002060"/>
                        </a:solidFill>
                        <a:latin typeface="Times New Roman" pitchFamily="18" charset="0"/>
                        <a:cs typeface="Times New Roman" pitchFamily="18" charset="0"/>
                      </a:endParaRPr>
                    </a:p>
                  </a:txBody>
                  <a:tcPr marL="121841" marR="121841" marT="45731" marB="45731"/>
                </a:tc>
              </a:tr>
              <a:tr h="518280">
                <a:tc>
                  <a:txBody>
                    <a:bodyPr/>
                    <a:lstStyle/>
                    <a:p>
                      <a:r>
                        <a:rPr lang="uk-UA" sz="3200" b="1" dirty="0" smtClean="0">
                          <a:solidFill>
                            <a:srgbClr val="002060"/>
                          </a:solidFill>
                        </a:rPr>
                        <a:t>Сонечко, турун</a:t>
                      </a:r>
                      <a:endParaRPr lang="ru-RU" sz="3200" b="1" i="1" dirty="0">
                        <a:solidFill>
                          <a:srgbClr val="002060"/>
                        </a:solidFill>
                        <a:latin typeface="Times New Roman" pitchFamily="18" charset="0"/>
                        <a:cs typeface="Times New Roman" pitchFamily="18" charset="0"/>
                      </a:endParaRPr>
                    </a:p>
                  </a:txBody>
                  <a:tcPr marL="121841" marR="121841" marT="45731" marB="45731"/>
                </a:tc>
                <a:tc>
                  <a:txBody>
                    <a:bodyPr/>
                    <a:lstStyle/>
                    <a:p>
                      <a:r>
                        <a:rPr lang="uk-UA" sz="3200" b="1" dirty="0" smtClean="0">
                          <a:solidFill>
                            <a:srgbClr val="002060"/>
                          </a:solidFill>
                        </a:rPr>
                        <a:t>Хижаки</a:t>
                      </a:r>
                      <a:endParaRPr lang="ru-RU" sz="3200" b="1" dirty="0">
                        <a:solidFill>
                          <a:srgbClr val="002060"/>
                        </a:solidFill>
                        <a:latin typeface="Times New Roman" pitchFamily="18" charset="0"/>
                        <a:cs typeface="Times New Roman" pitchFamily="18" charset="0"/>
                      </a:endParaRPr>
                    </a:p>
                  </a:txBody>
                  <a:tcPr marL="121841" marR="121841" marT="45731" marB="45731"/>
                </a:tc>
              </a:tr>
            </a:tbl>
          </a:graphicData>
        </a:graphic>
      </p:graphicFrame>
      <p:sp>
        <p:nvSpPr>
          <p:cNvPr id="3" name="Заголовок 1"/>
          <p:cNvSpPr txBox="1">
            <a:spLocks/>
          </p:cNvSpPr>
          <p:nvPr/>
        </p:nvSpPr>
        <p:spPr>
          <a:xfrm>
            <a:off x="763439" y="549324"/>
            <a:ext cx="10441160" cy="864246"/>
          </a:xfrm>
          <a:prstGeom prst="roundRect">
            <a:avLst/>
          </a:prstGeom>
        </p:spPr>
        <p:style>
          <a:lnRef idx="3">
            <a:schemeClr val="lt1"/>
          </a:lnRef>
          <a:fillRef idx="1">
            <a:schemeClr val="accent3"/>
          </a:fillRef>
          <a:effectRef idx="1">
            <a:schemeClr val="accent3"/>
          </a:effectRef>
          <a:fontRef idx="minor">
            <a:schemeClr val="lt1"/>
          </a:fontRef>
        </p:style>
        <p:txBody>
          <a:bodyPr rtlCol="0">
            <a:noAutofit/>
          </a:bodyPr>
          <a:lstStyle>
            <a:lvl1pPr algn="ctr" defTabSz="1087960" rtl="0" eaLnBrk="1" latinLnBrk="0" hangingPunct="1">
              <a:spcBef>
                <a:spcPct val="0"/>
              </a:spcBef>
              <a:buNone/>
              <a:defRPr sz="5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uk-UA" sz="4000" b="1" dirty="0" smtClean="0">
                <a:solidFill>
                  <a:schemeClr val="bg1"/>
                </a:solidFill>
              </a:rPr>
              <a:t>Живлення комах</a:t>
            </a:r>
            <a:endParaRPr lang="ru-RU" sz="4000" b="1" dirty="0">
              <a:solidFill>
                <a:schemeClr val="bg1"/>
              </a:solidFill>
            </a:endParaRPr>
          </a:p>
        </p:txBody>
      </p:sp>
    </p:spTree>
    <p:extLst>
      <p:ext uri="{BB962C8B-B14F-4D97-AF65-F5344CB8AC3E}">
        <p14:creationId xmlns:p14="http://schemas.microsoft.com/office/powerpoint/2010/main" val="3164538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957" y="1125538"/>
            <a:ext cx="10220633" cy="1944216"/>
          </a:xfrm>
        </p:spPr>
        <p:style>
          <a:lnRef idx="2">
            <a:schemeClr val="accent3"/>
          </a:lnRef>
          <a:fillRef idx="1">
            <a:schemeClr val="lt1"/>
          </a:fillRef>
          <a:effectRef idx="0">
            <a:schemeClr val="accent3"/>
          </a:effectRef>
          <a:fontRef idx="minor">
            <a:schemeClr val="dk1"/>
          </a:fontRef>
        </p:style>
        <p:txBody>
          <a:bodyPr>
            <a:noAutofit/>
          </a:bodyPr>
          <a:lstStyle/>
          <a:p>
            <a:pPr algn="just"/>
            <a:r>
              <a:rPr lang="ru-RU" sz="2800" b="1" dirty="0">
                <a:solidFill>
                  <a:schemeClr val="accent3">
                    <a:lumMod val="75000"/>
                  </a:schemeClr>
                </a:solidFill>
              </a:rPr>
              <a:t>Комахи </a:t>
            </a:r>
            <a:r>
              <a:rPr lang="ru-RU" sz="2800" b="1" dirty="0" err="1">
                <a:solidFill>
                  <a:schemeClr val="accent3">
                    <a:lumMod val="75000"/>
                  </a:schemeClr>
                </a:solidFill>
              </a:rPr>
              <a:t>постійно</a:t>
            </a:r>
            <a:r>
              <a:rPr lang="ru-RU" sz="2800" b="1" dirty="0">
                <a:solidFill>
                  <a:schemeClr val="accent3">
                    <a:lumMod val="75000"/>
                  </a:schemeClr>
                </a:solidFill>
              </a:rPr>
              <a:t> </a:t>
            </a:r>
            <a:r>
              <a:rPr lang="ru-RU" sz="2800" b="1" dirty="0" err="1">
                <a:solidFill>
                  <a:schemeClr val="accent3">
                    <a:lumMod val="75000"/>
                  </a:schemeClr>
                </a:solidFill>
              </a:rPr>
              <a:t>заклопотані</a:t>
            </a:r>
            <a:r>
              <a:rPr lang="ru-RU" sz="2800" b="1" dirty="0">
                <a:solidFill>
                  <a:schemeClr val="accent3">
                    <a:lumMod val="75000"/>
                  </a:schemeClr>
                </a:solidFill>
              </a:rPr>
              <a:t> </a:t>
            </a:r>
            <a:r>
              <a:rPr lang="ru-RU" sz="2800" b="1" dirty="0" err="1">
                <a:solidFill>
                  <a:schemeClr val="accent3">
                    <a:lumMod val="75000"/>
                  </a:schemeClr>
                </a:solidFill>
              </a:rPr>
              <a:t>пошуками</a:t>
            </a:r>
            <a:r>
              <a:rPr lang="ru-RU" sz="2800" b="1" dirty="0">
                <a:solidFill>
                  <a:schemeClr val="accent3">
                    <a:lumMod val="75000"/>
                  </a:schemeClr>
                </a:solidFill>
              </a:rPr>
              <a:t> корму. </a:t>
            </a:r>
            <a:r>
              <a:rPr lang="ru-RU" sz="2800" b="1" dirty="0" err="1">
                <a:solidFill>
                  <a:schemeClr val="accent3">
                    <a:lumMod val="75000"/>
                  </a:schemeClr>
                </a:solidFill>
              </a:rPr>
              <a:t>Мимохідь</a:t>
            </a:r>
            <a:r>
              <a:rPr lang="ru-RU" sz="2800" b="1" dirty="0">
                <a:solidFill>
                  <a:schemeClr val="accent3">
                    <a:lumMod val="75000"/>
                  </a:schemeClr>
                </a:solidFill>
              </a:rPr>
              <a:t> вони </a:t>
            </a:r>
            <a:r>
              <a:rPr lang="ru-RU" sz="2800" b="1" dirty="0" err="1">
                <a:solidFill>
                  <a:schemeClr val="accent3">
                    <a:lumMod val="75000"/>
                  </a:schemeClr>
                </a:solidFill>
              </a:rPr>
              <a:t>запилюють</a:t>
            </a:r>
            <a:r>
              <a:rPr lang="ru-RU" sz="2800" b="1" dirty="0">
                <a:solidFill>
                  <a:schemeClr val="accent3">
                    <a:lumMod val="75000"/>
                  </a:schemeClr>
                </a:solidFill>
              </a:rPr>
              <a:t> квіткові рослини, щоб могли </a:t>
            </a:r>
            <a:r>
              <a:rPr lang="ru-RU" sz="2800" b="1" dirty="0" err="1">
                <a:solidFill>
                  <a:schemeClr val="accent3">
                    <a:lumMod val="75000"/>
                  </a:schemeClr>
                </a:solidFill>
              </a:rPr>
              <a:t>утворитися</a:t>
            </a:r>
            <a:r>
              <a:rPr lang="ru-RU" sz="2800" b="1" dirty="0">
                <a:solidFill>
                  <a:schemeClr val="accent3">
                    <a:lumMod val="75000"/>
                  </a:schemeClr>
                </a:solidFill>
              </a:rPr>
              <a:t> плоди й насіння. Серед </a:t>
            </a:r>
            <a:r>
              <a:rPr lang="ru-RU" sz="2800" b="1" dirty="0" err="1">
                <a:solidFill>
                  <a:schemeClr val="accent3">
                    <a:lumMod val="75000"/>
                  </a:schemeClr>
                </a:solidFill>
              </a:rPr>
              <a:t>найактивніших</a:t>
            </a:r>
            <a:r>
              <a:rPr lang="ru-RU" sz="2800" b="1" dirty="0">
                <a:solidFill>
                  <a:schemeClr val="accent3">
                    <a:lumMod val="75000"/>
                  </a:schemeClr>
                </a:solidFill>
              </a:rPr>
              <a:t> </a:t>
            </a:r>
            <a:r>
              <a:rPr lang="ru-RU" sz="2800" b="1" dirty="0" err="1">
                <a:solidFill>
                  <a:schemeClr val="accent3">
                    <a:lumMod val="75000"/>
                  </a:schemeClr>
                </a:solidFill>
              </a:rPr>
              <a:t>запилювачів</a:t>
            </a:r>
            <a:r>
              <a:rPr lang="ru-RU" sz="2800" b="1" dirty="0">
                <a:solidFill>
                  <a:schemeClr val="accent3">
                    <a:lumMod val="75000"/>
                  </a:schemeClr>
                </a:solidFill>
              </a:rPr>
              <a:t> — </a:t>
            </a:r>
            <a:r>
              <a:rPr lang="ru-RU" sz="2800" b="1" dirty="0">
                <a:solidFill>
                  <a:srgbClr val="FF0000"/>
                </a:solidFill>
              </a:rPr>
              <a:t>бджоли, джмелі, </a:t>
            </a:r>
            <a:r>
              <a:rPr lang="ru-RU" sz="2800" b="1" dirty="0" err="1">
                <a:solidFill>
                  <a:srgbClr val="FF0000"/>
                </a:solidFill>
              </a:rPr>
              <a:t>метелики</a:t>
            </a:r>
            <a:r>
              <a:rPr lang="ru-RU" sz="2800" b="1" dirty="0">
                <a:solidFill>
                  <a:srgbClr val="FF0000"/>
                </a:solidFill>
              </a:rPr>
              <a:t> та мухи. </a:t>
            </a:r>
          </a:p>
        </p:txBody>
      </p:sp>
      <p:sp>
        <p:nvSpPr>
          <p:cNvPr id="4" name="Прямоугольник 3"/>
          <p:cNvSpPr/>
          <p:nvPr/>
        </p:nvSpPr>
        <p:spPr>
          <a:xfrm>
            <a:off x="907455" y="477466"/>
            <a:ext cx="10225136" cy="600748"/>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rgbClr val="FFFF00"/>
                </a:solidFill>
              </a:rPr>
              <a:t>Комахи-запилювачі </a:t>
            </a:r>
            <a:r>
              <a:rPr lang="uk-UA" sz="4000" b="1" dirty="0" smtClean="0">
                <a:solidFill>
                  <a:schemeClr val="bg1"/>
                </a:solidFill>
              </a:rPr>
              <a:t>квіткових рослин</a:t>
            </a:r>
            <a:endParaRPr lang="ru-RU" sz="4000" b="1" dirty="0">
              <a:solidFill>
                <a:schemeClr val="bg1"/>
              </a:solidFill>
            </a:endParaRPr>
          </a:p>
        </p:txBody>
      </p:sp>
      <p:sp>
        <p:nvSpPr>
          <p:cNvPr id="7"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94</a:t>
            </a:r>
            <a:endParaRPr lang="ru-RU" sz="2800" b="1" dirty="0">
              <a:solidFill>
                <a:schemeClr val="bg1"/>
              </a:solidFill>
            </a:endParaRPr>
          </a:p>
        </p:txBody>
      </p:sp>
      <p:pic>
        <p:nvPicPr>
          <p:cNvPr id="5" name="Picture 2" descr="D:\Documents and Settings\Vichka\Рабочий стол\марк\комахи\пчела1.jpg"/>
          <p:cNvPicPr>
            <a:picLocks noGrp="1" noChangeAspect="1" noChangeArrowheads="1"/>
          </p:cNvPicPr>
          <p:nvPr>
            <p:ph sz="half" idx="1"/>
          </p:nvPr>
        </p:nvPicPr>
        <p:blipFill>
          <a:blip r:embed="rId2" cstate="print"/>
          <a:srcRect/>
          <a:stretch>
            <a:fillRect/>
          </a:stretch>
        </p:blipFill>
        <p:spPr>
          <a:xfrm>
            <a:off x="763439" y="3003755"/>
            <a:ext cx="2957846" cy="1972599"/>
          </a:xfrm>
          <a:prstGeom prst="rect">
            <a:avLst/>
          </a:prstGeom>
          <a:ln>
            <a:noFill/>
          </a:ln>
          <a:effectLst>
            <a:softEdge rad="112500"/>
          </a:effectLst>
        </p:spPr>
      </p:pic>
      <p:sp>
        <p:nvSpPr>
          <p:cNvPr id="9" name="Прямоугольник 8"/>
          <p:cNvSpPr/>
          <p:nvPr/>
        </p:nvSpPr>
        <p:spPr>
          <a:xfrm>
            <a:off x="1699543" y="5050666"/>
            <a:ext cx="7344816" cy="95410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buFont typeface="Wingdings 2" pitchFamily="18" charset="2"/>
              <a:buNone/>
            </a:pPr>
            <a:r>
              <a:rPr lang="ru-RU" sz="2800" b="1" dirty="0">
                <a:solidFill>
                  <a:schemeClr val="bg1"/>
                </a:solidFill>
              </a:rPr>
              <a:t>Для </a:t>
            </a:r>
            <a:r>
              <a:rPr lang="ru-RU" sz="2800" b="1" dirty="0" err="1">
                <a:solidFill>
                  <a:schemeClr val="bg1"/>
                </a:solidFill>
              </a:rPr>
              <a:t>отримання</a:t>
            </a:r>
            <a:r>
              <a:rPr lang="ru-RU" sz="2800" b="1" dirty="0">
                <a:solidFill>
                  <a:schemeClr val="bg1"/>
                </a:solidFill>
              </a:rPr>
              <a:t> </a:t>
            </a:r>
            <a:r>
              <a:rPr lang="ru-RU" sz="2800" b="1" dirty="0" smtClean="0">
                <a:solidFill>
                  <a:schemeClr val="bg1"/>
                </a:solidFill>
              </a:rPr>
              <a:t>1 </a:t>
            </a:r>
            <a:r>
              <a:rPr lang="ru-RU" sz="2800" b="1" dirty="0">
                <a:solidFill>
                  <a:schemeClr val="bg1"/>
                </a:solidFill>
              </a:rPr>
              <a:t>кг меду </a:t>
            </a:r>
            <a:r>
              <a:rPr lang="ru-RU" sz="2800" b="1" dirty="0" err="1">
                <a:solidFill>
                  <a:schemeClr val="bg1"/>
                </a:solidFill>
              </a:rPr>
              <a:t>бджілкам</a:t>
            </a:r>
            <a:r>
              <a:rPr lang="ru-RU" sz="2800" b="1" dirty="0">
                <a:solidFill>
                  <a:schemeClr val="bg1"/>
                </a:solidFill>
              </a:rPr>
              <a:t> потрібно </a:t>
            </a:r>
            <a:r>
              <a:rPr lang="ru-RU" sz="2800" b="1" dirty="0" err="1">
                <a:solidFill>
                  <a:schemeClr val="bg1"/>
                </a:solidFill>
              </a:rPr>
              <a:t>відвідати</a:t>
            </a:r>
            <a:r>
              <a:rPr lang="ru-RU" sz="2800" b="1" dirty="0">
                <a:solidFill>
                  <a:schemeClr val="bg1"/>
                </a:solidFill>
              </a:rPr>
              <a:t> </a:t>
            </a:r>
            <a:r>
              <a:rPr lang="ru-RU" sz="2800" b="1" dirty="0" err="1">
                <a:solidFill>
                  <a:schemeClr val="bg1"/>
                </a:solidFill>
              </a:rPr>
              <a:t>приблизно</a:t>
            </a:r>
            <a:r>
              <a:rPr lang="ru-RU" sz="2800" b="1" dirty="0">
                <a:solidFill>
                  <a:schemeClr val="bg1"/>
                </a:solidFill>
              </a:rPr>
              <a:t> 10 млн. квітів.</a:t>
            </a:r>
          </a:p>
        </p:txBody>
      </p:sp>
      <p:pic>
        <p:nvPicPr>
          <p:cNvPr id="8194" name="Picture 2" descr="D:\Картинки до тестів\Тварини\Джміл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704" y="3123732"/>
            <a:ext cx="2510408" cy="1926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Стаття &quot;Де живуть метели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047" y="3122069"/>
            <a:ext cx="2808312" cy="1778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Як обирати друзів. Муха, Комар та Бджола. Про квіти та смітники. - Кращі  українські притчі"/>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9431" y="3144880"/>
            <a:ext cx="1983160" cy="1884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271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957" y="1197546"/>
            <a:ext cx="10220633" cy="1728192"/>
          </a:xfrm>
        </p:spPr>
        <p:style>
          <a:lnRef idx="3">
            <a:schemeClr val="lt1"/>
          </a:lnRef>
          <a:fillRef idx="1">
            <a:schemeClr val="accent2"/>
          </a:fillRef>
          <a:effectRef idx="1">
            <a:schemeClr val="accent2"/>
          </a:effectRef>
          <a:fontRef idx="minor">
            <a:schemeClr val="lt1"/>
          </a:fontRef>
        </p:style>
        <p:txBody>
          <a:bodyPr>
            <a:noAutofit/>
          </a:bodyPr>
          <a:lstStyle/>
          <a:p>
            <a:r>
              <a:rPr lang="ru-RU" sz="2800" b="1" dirty="0"/>
              <a:t>Світ комах ніби </a:t>
            </a:r>
            <a:r>
              <a:rPr lang="ru-RU" sz="2800" b="1" dirty="0" err="1"/>
              <a:t>розділився</a:t>
            </a:r>
            <a:r>
              <a:rPr lang="ru-RU" sz="2800" b="1" dirty="0"/>
              <a:t> на </a:t>
            </a:r>
            <a:r>
              <a:rPr lang="ru-RU" sz="2800" b="1" dirty="0" err="1"/>
              <a:t>ворожі</a:t>
            </a:r>
            <a:r>
              <a:rPr lang="ru-RU" sz="2800" b="1" dirty="0"/>
              <a:t> </a:t>
            </a:r>
            <a:r>
              <a:rPr lang="ru-RU" sz="2800" b="1" dirty="0" err="1" smtClean="0"/>
              <a:t>табори</a:t>
            </a:r>
            <a:r>
              <a:rPr lang="ru-RU" sz="2800" b="1" dirty="0"/>
              <a:t>: </a:t>
            </a:r>
            <a:r>
              <a:rPr lang="ru-RU" sz="2800" b="1" dirty="0">
                <a:solidFill>
                  <a:srgbClr val="FFFF00"/>
                </a:solidFill>
              </a:rPr>
              <a:t>рослиноїдних і </a:t>
            </a:r>
            <a:r>
              <a:rPr lang="ru-RU" sz="2800" b="1" dirty="0" err="1">
                <a:solidFill>
                  <a:srgbClr val="FFFF00"/>
                </a:solidFill>
              </a:rPr>
              <a:t>хижих</a:t>
            </a:r>
            <a:r>
              <a:rPr lang="ru-RU" sz="2800" b="1" dirty="0"/>
              <a:t>. Рослиноїдні (</a:t>
            </a:r>
            <a:r>
              <a:rPr lang="ru-RU" sz="2800" b="1" dirty="0" err="1">
                <a:solidFill>
                  <a:srgbClr val="FFFF00"/>
                </a:solidFill>
              </a:rPr>
              <a:t>попелиці</a:t>
            </a:r>
            <a:r>
              <a:rPr lang="ru-RU" sz="2800" b="1" dirty="0"/>
              <a:t>) поїдають </a:t>
            </a:r>
            <a:r>
              <a:rPr lang="ru-RU" sz="2800" b="1" dirty="0" err="1"/>
              <a:t>дикорослі</a:t>
            </a:r>
            <a:r>
              <a:rPr lang="ru-RU" sz="2800" b="1" dirty="0"/>
              <a:t> й </a:t>
            </a:r>
            <a:r>
              <a:rPr lang="ru-RU" sz="2800" b="1" dirty="0" err="1"/>
              <a:t>культурні</a:t>
            </a:r>
            <a:r>
              <a:rPr lang="ru-RU" sz="2800" b="1" dirty="0"/>
              <a:t> рослини від </a:t>
            </a:r>
            <a:r>
              <a:rPr lang="ru-RU" sz="2800" b="1" dirty="0" err="1" smtClean="0"/>
              <a:t>вершків</a:t>
            </a:r>
            <a:r>
              <a:rPr lang="ru-RU" sz="2800" b="1" dirty="0" smtClean="0"/>
              <a:t> </a:t>
            </a:r>
            <a:r>
              <a:rPr lang="ru-RU" sz="2800" b="1" dirty="0"/>
              <a:t>до </a:t>
            </a:r>
            <a:r>
              <a:rPr lang="ru-RU" sz="2800" b="1" dirty="0" err="1"/>
              <a:t>корінців</a:t>
            </a:r>
            <a:r>
              <a:rPr lang="ru-RU" sz="2800" b="1" dirty="0"/>
              <a:t>. А </a:t>
            </a:r>
            <a:r>
              <a:rPr lang="ru-RU" sz="2800" b="1" dirty="0" err="1"/>
              <a:t>хижі</a:t>
            </a:r>
            <a:r>
              <a:rPr lang="ru-RU" sz="2800" b="1" dirty="0"/>
              <a:t> (</a:t>
            </a:r>
            <a:r>
              <a:rPr lang="ru-RU" sz="2800" b="1" dirty="0">
                <a:solidFill>
                  <a:srgbClr val="FFFF00"/>
                </a:solidFill>
              </a:rPr>
              <a:t>сонечко</a:t>
            </a:r>
            <a:r>
              <a:rPr lang="ru-RU" sz="2800" b="1" dirty="0"/>
              <a:t>) </a:t>
            </a:r>
            <a:r>
              <a:rPr lang="ru-RU" sz="2800" b="1" dirty="0" err="1"/>
              <a:t>полюють</a:t>
            </a:r>
            <a:r>
              <a:rPr lang="ru-RU" sz="2800" b="1" dirty="0"/>
              <a:t> на них, </a:t>
            </a:r>
            <a:r>
              <a:rPr lang="ru-RU" sz="2800" b="1" dirty="0" err="1"/>
              <a:t>захищаючи</a:t>
            </a:r>
            <a:r>
              <a:rPr lang="ru-RU" sz="2800" b="1" dirty="0"/>
              <a:t> </a:t>
            </a:r>
            <a:r>
              <a:rPr lang="ru-RU" sz="2800" b="1" dirty="0" err="1"/>
              <a:t>рослинність</a:t>
            </a:r>
            <a:r>
              <a:rPr lang="ru-RU" sz="2800" b="1" dirty="0"/>
              <a:t> від шестиногих </a:t>
            </a:r>
            <a:r>
              <a:rPr lang="ru-RU" sz="2800" b="1" dirty="0" err="1" smtClean="0"/>
              <a:t>шкідників</a:t>
            </a:r>
            <a:r>
              <a:rPr lang="ru-RU" sz="2800" b="1" dirty="0"/>
              <a:t>. </a:t>
            </a:r>
            <a:endParaRPr lang="ru-RU" sz="2800" b="1" dirty="0">
              <a:solidFill>
                <a:schemeClr val="accent3">
                  <a:lumMod val="75000"/>
                </a:schemeClr>
              </a:solidFill>
            </a:endParaRPr>
          </a:p>
        </p:txBody>
      </p:sp>
      <p:sp>
        <p:nvSpPr>
          <p:cNvPr id="4" name="Прямоугольник 3"/>
          <p:cNvSpPr/>
          <p:nvPr/>
        </p:nvSpPr>
        <p:spPr>
          <a:xfrm>
            <a:off x="907455" y="477466"/>
            <a:ext cx="10225136" cy="600748"/>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smtClean="0">
                <a:solidFill>
                  <a:srgbClr val="FFFF00"/>
                </a:solidFill>
              </a:rPr>
              <a:t>Комахи </a:t>
            </a:r>
            <a:r>
              <a:rPr lang="ru-RU" sz="4000" b="1" dirty="0" err="1" smtClean="0">
                <a:solidFill>
                  <a:srgbClr val="FFFF00"/>
                </a:solidFill>
              </a:rPr>
              <a:t>рослиноїдні</a:t>
            </a:r>
            <a:r>
              <a:rPr lang="ru-RU" sz="4000" b="1" dirty="0" smtClean="0">
                <a:solidFill>
                  <a:srgbClr val="FFFF00"/>
                </a:solidFill>
              </a:rPr>
              <a:t> та </a:t>
            </a:r>
            <a:r>
              <a:rPr lang="ru-RU" sz="4000" b="1" dirty="0" err="1" smtClean="0">
                <a:solidFill>
                  <a:srgbClr val="FFFF00"/>
                </a:solidFill>
              </a:rPr>
              <a:t>хижі</a:t>
            </a:r>
            <a:endParaRPr lang="ru-RU" sz="4000" b="1" dirty="0">
              <a:solidFill>
                <a:srgbClr val="FFFF00"/>
              </a:solidFill>
            </a:endParaRPr>
          </a:p>
        </p:txBody>
      </p:sp>
      <p:sp>
        <p:nvSpPr>
          <p:cNvPr id="5"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94</a:t>
            </a:r>
            <a:endParaRPr lang="ru-RU" sz="2800" b="1" dirty="0">
              <a:solidFill>
                <a:schemeClr val="bg1"/>
              </a:solidFill>
            </a:endParaRPr>
          </a:p>
        </p:txBody>
      </p:sp>
      <p:pic>
        <p:nvPicPr>
          <p:cNvPr id="6" name="Picture 2"/>
          <p:cNvPicPr>
            <a:picLocks noGrp="1" noChangeAspect="1" noChangeArrowheads="1"/>
          </p:cNvPicPr>
          <p:nvPr>
            <p:ph idx="1"/>
          </p:nvPr>
        </p:nvPicPr>
        <p:blipFill>
          <a:blip r:embed="rId2" cstate="print"/>
          <a:srcRect t="7731" b="8590"/>
          <a:stretch>
            <a:fillRect/>
          </a:stretch>
        </p:blipFill>
        <p:spPr>
          <a:xfrm>
            <a:off x="907455" y="2997746"/>
            <a:ext cx="3723401" cy="2336466"/>
          </a:xfrm>
          <a:prstGeom prst="rect">
            <a:avLst/>
          </a:prstGeom>
          <a:ln>
            <a:noFill/>
          </a:ln>
          <a:effectLst>
            <a:softEdge rad="112500"/>
          </a:effectLst>
        </p:spPr>
      </p:pic>
      <p:sp>
        <p:nvSpPr>
          <p:cNvPr id="3" name="Прямоугольник 2"/>
          <p:cNvSpPr/>
          <p:nvPr/>
        </p:nvSpPr>
        <p:spPr>
          <a:xfrm>
            <a:off x="4579863" y="2997746"/>
            <a:ext cx="6552728" cy="181588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ru-RU" sz="2800" b="1" dirty="0">
                <a:solidFill>
                  <a:schemeClr val="bg1"/>
                </a:solidFill>
              </a:rPr>
              <a:t>Сонечка – завдяки </a:t>
            </a:r>
            <a:r>
              <a:rPr lang="ru-RU" sz="2800" b="1" dirty="0" err="1">
                <a:solidFill>
                  <a:schemeClr val="bg1"/>
                </a:solidFill>
              </a:rPr>
              <a:t>своїм</a:t>
            </a:r>
            <a:r>
              <a:rPr lang="ru-RU" sz="2800" b="1" dirty="0">
                <a:solidFill>
                  <a:schemeClr val="bg1"/>
                </a:solidFill>
              </a:rPr>
              <a:t> </a:t>
            </a:r>
            <a:r>
              <a:rPr lang="ru-RU" sz="2800" b="1" dirty="0" err="1">
                <a:solidFill>
                  <a:schemeClr val="bg1"/>
                </a:solidFill>
              </a:rPr>
              <a:t>харчовим</a:t>
            </a:r>
            <a:r>
              <a:rPr lang="ru-RU" sz="2800" b="1" dirty="0">
                <a:solidFill>
                  <a:schemeClr val="bg1"/>
                </a:solidFill>
              </a:rPr>
              <a:t> </a:t>
            </a:r>
            <a:r>
              <a:rPr lang="ru-RU" sz="2800" b="1" dirty="0" err="1">
                <a:solidFill>
                  <a:schemeClr val="bg1"/>
                </a:solidFill>
              </a:rPr>
              <a:t>вподобанням</a:t>
            </a:r>
            <a:r>
              <a:rPr lang="ru-RU" sz="2800" b="1" dirty="0">
                <a:solidFill>
                  <a:schemeClr val="bg1"/>
                </a:solidFill>
              </a:rPr>
              <a:t> стали </a:t>
            </a:r>
            <a:r>
              <a:rPr lang="ru-RU" sz="2800" b="1" dirty="0" err="1">
                <a:solidFill>
                  <a:schemeClr val="bg1"/>
                </a:solidFill>
              </a:rPr>
              <a:t>кращими</a:t>
            </a:r>
            <a:r>
              <a:rPr lang="ru-RU" sz="2800" b="1" dirty="0">
                <a:solidFill>
                  <a:schemeClr val="bg1"/>
                </a:solidFill>
              </a:rPr>
              <a:t> друзями </a:t>
            </a:r>
            <a:r>
              <a:rPr lang="ru-RU" sz="2800" b="1" dirty="0" err="1">
                <a:solidFill>
                  <a:schemeClr val="bg1"/>
                </a:solidFill>
              </a:rPr>
              <a:t>фермерів</a:t>
            </a:r>
            <a:r>
              <a:rPr lang="ru-RU" sz="2800" b="1" dirty="0">
                <a:solidFill>
                  <a:schemeClr val="bg1"/>
                </a:solidFill>
              </a:rPr>
              <a:t> </a:t>
            </a:r>
            <a:r>
              <a:rPr lang="ru-RU" sz="2800" b="1" dirty="0" smtClean="0">
                <a:solidFill>
                  <a:schemeClr val="bg1"/>
                </a:solidFill>
              </a:rPr>
              <a:t>у </a:t>
            </a:r>
            <a:r>
              <a:rPr lang="ru-RU" sz="2800" b="1" dirty="0" err="1">
                <a:solidFill>
                  <a:schemeClr val="bg1"/>
                </a:solidFill>
              </a:rPr>
              <a:t>боротьбі</a:t>
            </a:r>
            <a:r>
              <a:rPr lang="ru-RU" sz="2800" b="1" dirty="0">
                <a:solidFill>
                  <a:schemeClr val="bg1"/>
                </a:solidFill>
              </a:rPr>
              <a:t> зі </a:t>
            </a:r>
            <a:r>
              <a:rPr lang="ru-RU" sz="2800" b="1" dirty="0" err="1">
                <a:solidFill>
                  <a:schemeClr val="bg1"/>
                </a:solidFill>
              </a:rPr>
              <a:t>шкідниками</a:t>
            </a:r>
            <a:r>
              <a:rPr lang="ru-RU" sz="2800" b="1" dirty="0">
                <a:solidFill>
                  <a:schemeClr val="bg1"/>
                </a:solidFill>
              </a:rPr>
              <a:t> - </a:t>
            </a:r>
            <a:r>
              <a:rPr lang="ru-RU" sz="2800" b="1" dirty="0" err="1">
                <a:solidFill>
                  <a:schemeClr val="bg1"/>
                </a:solidFill>
              </a:rPr>
              <a:t>попелицями</a:t>
            </a:r>
            <a:r>
              <a:rPr lang="ru-RU" sz="2800" b="1" dirty="0">
                <a:solidFill>
                  <a:schemeClr val="bg1"/>
                </a:solidFill>
              </a:rPr>
              <a:t> і </a:t>
            </a:r>
            <a:r>
              <a:rPr lang="ru-RU" sz="2800" b="1" dirty="0" err="1">
                <a:solidFill>
                  <a:schemeClr val="bg1"/>
                </a:solidFill>
              </a:rPr>
              <a:t>колорадськими</a:t>
            </a:r>
            <a:r>
              <a:rPr lang="ru-RU" sz="2800" b="1" dirty="0">
                <a:solidFill>
                  <a:schemeClr val="bg1"/>
                </a:solidFill>
              </a:rPr>
              <a:t> жуками.</a:t>
            </a:r>
            <a:endParaRPr lang="ru-RU" sz="2400" dirty="0">
              <a:solidFill>
                <a:schemeClr val="bg1"/>
              </a:solidFill>
            </a:endParaRPr>
          </a:p>
        </p:txBody>
      </p:sp>
      <p:pic>
        <p:nvPicPr>
          <p:cNvPr id="6146" name="Picture 2" descr="Сисні комахи в саду"/>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289" y="4869954"/>
            <a:ext cx="2503944" cy="150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973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7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957" y="1197546"/>
            <a:ext cx="10220633" cy="1264350"/>
          </a:xfrm>
          <a:solidFill>
            <a:schemeClr val="accent6">
              <a:lumMod val="50000"/>
            </a:schemeClr>
          </a:solidFill>
        </p:spPr>
        <p:style>
          <a:lnRef idx="3">
            <a:schemeClr val="lt1"/>
          </a:lnRef>
          <a:fillRef idx="1">
            <a:schemeClr val="accent4"/>
          </a:fillRef>
          <a:effectRef idx="1">
            <a:schemeClr val="accent4"/>
          </a:effectRef>
          <a:fontRef idx="minor">
            <a:schemeClr val="lt1"/>
          </a:fontRef>
        </p:style>
        <p:txBody>
          <a:bodyPr>
            <a:noAutofit/>
          </a:bodyPr>
          <a:lstStyle/>
          <a:p>
            <a:r>
              <a:rPr lang="ru-RU" sz="2800" b="1" dirty="0" err="1">
                <a:solidFill>
                  <a:schemeClr val="bg1"/>
                </a:solidFill>
              </a:rPr>
              <a:t>Інша</a:t>
            </a:r>
            <a:r>
              <a:rPr lang="ru-RU" sz="2800" b="1" dirty="0">
                <a:solidFill>
                  <a:schemeClr val="bg1"/>
                </a:solidFill>
              </a:rPr>
              <a:t> </a:t>
            </a:r>
            <a:r>
              <a:rPr lang="ru-RU" sz="2800" b="1" dirty="0" err="1">
                <a:solidFill>
                  <a:schemeClr val="bg1"/>
                </a:solidFill>
              </a:rPr>
              <a:t>група</a:t>
            </a:r>
            <a:r>
              <a:rPr lang="ru-RU" sz="2800" b="1" dirty="0">
                <a:solidFill>
                  <a:schemeClr val="bg1"/>
                </a:solidFill>
              </a:rPr>
              <a:t> комах живиться </a:t>
            </a:r>
            <a:r>
              <a:rPr lang="ru-RU" sz="2800" b="1" dirty="0" err="1">
                <a:solidFill>
                  <a:schemeClr val="bg1"/>
                </a:solidFill>
              </a:rPr>
              <a:t>рослинними</a:t>
            </a:r>
            <a:r>
              <a:rPr lang="ru-RU" sz="2800" b="1" dirty="0">
                <a:solidFill>
                  <a:schemeClr val="bg1"/>
                </a:solidFill>
              </a:rPr>
              <a:t> та </a:t>
            </a:r>
            <a:r>
              <a:rPr lang="ru-RU" sz="2800" b="1" dirty="0" err="1" smtClean="0">
                <a:solidFill>
                  <a:schemeClr val="bg1"/>
                </a:solidFill>
              </a:rPr>
              <a:t>тваринними</a:t>
            </a:r>
            <a:r>
              <a:rPr lang="ru-RU" sz="2800" b="1" dirty="0" smtClean="0">
                <a:solidFill>
                  <a:schemeClr val="bg1"/>
                </a:solidFill>
              </a:rPr>
              <a:t> </a:t>
            </a:r>
            <a:r>
              <a:rPr lang="ru-RU" sz="2800" b="1" dirty="0" err="1">
                <a:solidFill>
                  <a:schemeClr val="bg1"/>
                </a:solidFill>
              </a:rPr>
              <a:t>рештками</a:t>
            </a:r>
            <a:r>
              <a:rPr lang="ru-RU" sz="2800" b="1" dirty="0">
                <a:solidFill>
                  <a:schemeClr val="bg1"/>
                </a:solidFill>
              </a:rPr>
              <a:t>. Вони виконують роль </a:t>
            </a:r>
            <a:r>
              <a:rPr lang="ru-RU" sz="2800" b="1" dirty="0" err="1">
                <a:solidFill>
                  <a:schemeClr val="bg1"/>
                </a:solidFill>
              </a:rPr>
              <a:t>санітарів</a:t>
            </a:r>
            <a:r>
              <a:rPr lang="ru-RU" sz="2800" b="1" dirty="0">
                <a:solidFill>
                  <a:schemeClr val="bg1"/>
                </a:solidFill>
              </a:rPr>
              <a:t> у природі (</a:t>
            </a:r>
            <a:r>
              <a:rPr lang="ru-RU" sz="2800" b="1" dirty="0" err="1">
                <a:solidFill>
                  <a:schemeClr val="bg1"/>
                </a:solidFill>
              </a:rPr>
              <a:t>гнойовик</a:t>
            </a:r>
            <a:r>
              <a:rPr lang="ru-RU" sz="2800" b="1" dirty="0">
                <a:solidFill>
                  <a:schemeClr val="bg1"/>
                </a:solidFill>
              </a:rPr>
              <a:t> </a:t>
            </a:r>
            <a:r>
              <a:rPr lang="ru-RU" sz="2800" b="1" dirty="0" err="1">
                <a:solidFill>
                  <a:schemeClr val="bg1"/>
                </a:solidFill>
              </a:rPr>
              <a:t>лісовий</a:t>
            </a:r>
            <a:r>
              <a:rPr lang="ru-RU" sz="2800" b="1" dirty="0">
                <a:solidFill>
                  <a:schemeClr val="bg1"/>
                </a:solidFill>
              </a:rPr>
              <a:t>). Є також і </a:t>
            </a:r>
            <a:r>
              <a:rPr lang="ru-RU" sz="2800" b="1" dirty="0" err="1">
                <a:solidFill>
                  <a:schemeClr val="bg1"/>
                </a:solidFill>
              </a:rPr>
              <a:t>всеїдні</a:t>
            </a:r>
            <a:r>
              <a:rPr lang="ru-RU" sz="2800" b="1" dirty="0">
                <a:solidFill>
                  <a:schemeClr val="bg1"/>
                </a:solidFill>
              </a:rPr>
              <a:t> комахи (</a:t>
            </a:r>
            <a:r>
              <a:rPr lang="ru-RU" sz="2800" b="1" dirty="0" err="1">
                <a:solidFill>
                  <a:schemeClr val="bg1"/>
                </a:solidFill>
              </a:rPr>
              <a:t>таргани</a:t>
            </a:r>
            <a:r>
              <a:rPr lang="ru-RU" sz="2800" b="1" dirty="0">
                <a:solidFill>
                  <a:schemeClr val="bg1"/>
                </a:solidFill>
              </a:rPr>
              <a:t>).</a:t>
            </a:r>
          </a:p>
        </p:txBody>
      </p:sp>
      <p:sp>
        <p:nvSpPr>
          <p:cNvPr id="4" name="Прямоугольник 3"/>
          <p:cNvSpPr/>
          <p:nvPr/>
        </p:nvSpPr>
        <p:spPr>
          <a:xfrm>
            <a:off x="907455" y="477466"/>
            <a:ext cx="10225136" cy="600748"/>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smtClean="0">
                <a:solidFill>
                  <a:srgbClr val="FFFF00"/>
                </a:solidFill>
              </a:rPr>
              <a:t>Комахи – </a:t>
            </a:r>
            <a:r>
              <a:rPr lang="ru-RU" sz="4000" b="1" dirty="0" err="1" smtClean="0">
                <a:solidFill>
                  <a:srgbClr val="FFFF00"/>
                </a:solidFill>
              </a:rPr>
              <a:t>санітари</a:t>
            </a:r>
            <a:r>
              <a:rPr lang="ru-RU" sz="4000" b="1" dirty="0" smtClean="0">
                <a:solidFill>
                  <a:srgbClr val="FFFF00"/>
                </a:solidFill>
              </a:rPr>
              <a:t> </a:t>
            </a:r>
            <a:endParaRPr lang="ru-RU" sz="4000" b="1" dirty="0">
              <a:solidFill>
                <a:srgbClr val="FFFF00"/>
              </a:solidFill>
            </a:endParaRPr>
          </a:p>
        </p:txBody>
      </p:sp>
      <p:sp>
        <p:nvSpPr>
          <p:cNvPr id="5"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94</a:t>
            </a:r>
            <a:endParaRPr lang="ru-RU" sz="2800" b="1" dirty="0">
              <a:solidFill>
                <a:schemeClr val="bg1"/>
              </a:solidFill>
            </a:endParaRPr>
          </a:p>
        </p:txBody>
      </p:sp>
      <p:pic>
        <p:nvPicPr>
          <p:cNvPr id="6" name="Picture 2" descr="D:\Documents and Settings\Vichka\Рабочий стол\марк\комахи\м ур2.jpg"/>
          <p:cNvPicPr>
            <a:picLocks noGrp="1" noChangeAspect="1" noChangeArrowheads="1"/>
          </p:cNvPicPr>
          <p:nvPr>
            <p:ph idx="1"/>
          </p:nvPr>
        </p:nvPicPr>
        <p:blipFill rotWithShape="1">
          <a:blip r:embed="rId2" cstate="print"/>
          <a:srcRect b="16433"/>
          <a:stretch/>
        </p:blipFill>
        <p:spPr>
          <a:xfrm>
            <a:off x="747257" y="2565698"/>
            <a:ext cx="3494885" cy="2880320"/>
          </a:xfrm>
          <a:prstGeom prst="rect">
            <a:avLst/>
          </a:prstGeom>
          <a:ln>
            <a:noFill/>
          </a:ln>
          <a:effectLst>
            <a:softEdge rad="112500"/>
          </a:effectLst>
        </p:spPr>
      </p:pic>
      <p:sp>
        <p:nvSpPr>
          <p:cNvPr id="3" name="Прямоугольник 2"/>
          <p:cNvSpPr/>
          <p:nvPr/>
        </p:nvSpPr>
        <p:spPr>
          <a:xfrm>
            <a:off x="4363839" y="2530230"/>
            <a:ext cx="6840760" cy="31085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u-RU" sz="2800" b="1" dirty="0" err="1">
                <a:solidFill>
                  <a:schemeClr val="accent3">
                    <a:lumMod val="75000"/>
                  </a:schemeClr>
                </a:solidFill>
              </a:rPr>
              <a:t>Мурах</a:t>
            </a:r>
            <a:r>
              <a:rPr lang="ru-RU" sz="2800" b="1" dirty="0">
                <a:solidFill>
                  <a:schemeClr val="accent3">
                    <a:lumMod val="75000"/>
                  </a:schemeClr>
                </a:solidFill>
              </a:rPr>
              <a:t> називають "</a:t>
            </a:r>
            <a:r>
              <a:rPr lang="ru-RU" sz="2800" b="1" dirty="0" err="1">
                <a:solidFill>
                  <a:srgbClr val="FF0000"/>
                </a:solidFill>
              </a:rPr>
              <a:t>санітарами</a:t>
            </a:r>
            <a:r>
              <a:rPr lang="ru-RU" sz="2800" b="1" dirty="0">
                <a:solidFill>
                  <a:schemeClr val="accent3">
                    <a:lumMod val="75000"/>
                  </a:schemeClr>
                </a:solidFill>
              </a:rPr>
              <a:t>" лісу не дарма. </a:t>
            </a:r>
            <a:r>
              <a:rPr lang="ru-RU" sz="2800" b="1" dirty="0" err="1">
                <a:solidFill>
                  <a:schemeClr val="accent3">
                    <a:lumMod val="75000"/>
                  </a:schemeClr>
                </a:solidFill>
              </a:rPr>
              <a:t>П'яти</a:t>
            </a:r>
            <a:r>
              <a:rPr lang="ru-RU" sz="2800" b="1" dirty="0">
                <a:solidFill>
                  <a:schemeClr val="accent3">
                    <a:lumMod val="75000"/>
                  </a:schemeClr>
                </a:solidFill>
              </a:rPr>
              <a:t> </a:t>
            </a:r>
            <a:r>
              <a:rPr lang="ru-RU" sz="2800" b="1" dirty="0" err="1">
                <a:solidFill>
                  <a:schemeClr val="accent3">
                    <a:lumMod val="75000"/>
                  </a:schemeClr>
                </a:solidFill>
              </a:rPr>
              <a:t>мурашників</a:t>
            </a:r>
            <a:r>
              <a:rPr lang="ru-RU" sz="2800" b="1" dirty="0">
                <a:solidFill>
                  <a:schemeClr val="accent3">
                    <a:lumMod val="75000"/>
                  </a:schemeClr>
                </a:solidFill>
              </a:rPr>
              <a:t> на гектар лісу </a:t>
            </a:r>
            <a:r>
              <a:rPr lang="ru-RU" sz="2800" b="1" dirty="0" err="1">
                <a:solidFill>
                  <a:schemeClr val="accent3">
                    <a:lumMod val="75000"/>
                  </a:schemeClr>
                </a:solidFill>
              </a:rPr>
              <a:t>достатньо</a:t>
            </a:r>
            <a:r>
              <a:rPr lang="ru-RU" sz="2800" b="1" dirty="0">
                <a:solidFill>
                  <a:schemeClr val="accent3">
                    <a:lumMod val="75000"/>
                  </a:schemeClr>
                </a:solidFill>
              </a:rPr>
              <a:t>, щоб </a:t>
            </a:r>
            <a:r>
              <a:rPr lang="ru-RU" sz="2800" b="1" dirty="0" err="1">
                <a:solidFill>
                  <a:schemeClr val="accent3">
                    <a:lumMod val="75000"/>
                  </a:schemeClr>
                </a:solidFill>
              </a:rPr>
              <a:t>захистити</a:t>
            </a:r>
            <a:r>
              <a:rPr lang="ru-RU" sz="2800" b="1" dirty="0">
                <a:solidFill>
                  <a:schemeClr val="accent3">
                    <a:lumMod val="75000"/>
                  </a:schemeClr>
                </a:solidFill>
              </a:rPr>
              <a:t> дерева від комах-</a:t>
            </a:r>
            <a:r>
              <a:rPr lang="ru-RU" sz="2800" b="1" dirty="0" err="1">
                <a:solidFill>
                  <a:schemeClr val="accent3">
                    <a:lumMod val="75000"/>
                  </a:schemeClr>
                </a:solidFill>
              </a:rPr>
              <a:t>шкідників</a:t>
            </a:r>
            <a:r>
              <a:rPr lang="uk-UA" sz="2800" b="1" dirty="0" smtClean="0">
                <a:solidFill>
                  <a:schemeClr val="accent3">
                    <a:lumMod val="75000"/>
                  </a:schemeClr>
                </a:solidFill>
              </a:rPr>
              <a:t>.</a:t>
            </a:r>
            <a:r>
              <a:rPr lang="ru-RU" sz="2800" b="1" dirty="0">
                <a:solidFill>
                  <a:schemeClr val="accent3">
                    <a:lumMod val="75000"/>
                  </a:schemeClr>
                </a:solidFill>
              </a:rPr>
              <a:t> Мурахи </a:t>
            </a:r>
            <a:r>
              <a:rPr lang="ru-RU" sz="2800" b="1" dirty="0" err="1">
                <a:solidFill>
                  <a:schemeClr val="accent3">
                    <a:lumMod val="75000"/>
                  </a:schemeClr>
                </a:solidFill>
              </a:rPr>
              <a:t>ніколи</a:t>
            </a:r>
            <a:r>
              <a:rPr lang="ru-RU" sz="2800" b="1" dirty="0">
                <a:solidFill>
                  <a:schemeClr val="accent3">
                    <a:lumMod val="75000"/>
                  </a:schemeClr>
                </a:solidFill>
              </a:rPr>
              <a:t> не </a:t>
            </a:r>
            <a:r>
              <a:rPr lang="ru-RU" sz="2800" b="1" dirty="0" err="1">
                <a:solidFill>
                  <a:schemeClr val="accent3">
                    <a:lumMod val="75000"/>
                  </a:schemeClr>
                </a:solidFill>
              </a:rPr>
              <a:t>сплять</a:t>
            </a:r>
            <a:r>
              <a:rPr lang="ru-RU" sz="2800" b="1" dirty="0">
                <a:solidFill>
                  <a:schemeClr val="accent3">
                    <a:lumMod val="75000"/>
                  </a:schemeClr>
                </a:solidFill>
              </a:rPr>
              <a:t>. Голодна </a:t>
            </a:r>
            <a:r>
              <a:rPr lang="ru-RU" sz="2800" b="1" dirty="0" err="1">
                <a:solidFill>
                  <a:schemeClr val="accent3">
                    <a:lumMod val="75000"/>
                  </a:schemeClr>
                </a:solidFill>
              </a:rPr>
              <a:t>комаха</a:t>
            </a:r>
            <a:r>
              <a:rPr lang="ru-RU" sz="2800" b="1" dirty="0">
                <a:solidFill>
                  <a:schemeClr val="accent3">
                    <a:lumMod val="75000"/>
                  </a:schemeClr>
                </a:solidFill>
              </a:rPr>
              <a:t> в </a:t>
            </a:r>
            <a:r>
              <a:rPr lang="ru-RU" sz="2800" b="1" dirty="0" err="1">
                <a:solidFill>
                  <a:schemeClr val="accent3">
                    <a:lumMod val="75000"/>
                  </a:schemeClr>
                </a:solidFill>
              </a:rPr>
              <a:t>пошуках</a:t>
            </a:r>
            <a:r>
              <a:rPr lang="ru-RU" sz="2800" b="1" dirty="0">
                <a:solidFill>
                  <a:schemeClr val="accent3">
                    <a:lumMod val="75000"/>
                  </a:schemeClr>
                </a:solidFill>
              </a:rPr>
              <a:t> їжі може пройти до </a:t>
            </a:r>
            <a:r>
              <a:rPr lang="ru-RU" sz="2800" b="1" dirty="0" err="1">
                <a:solidFill>
                  <a:schemeClr val="accent3">
                    <a:lumMod val="75000"/>
                  </a:schemeClr>
                </a:solidFill>
              </a:rPr>
              <a:t>дванадцяти</a:t>
            </a:r>
            <a:r>
              <a:rPr lang="ru-RU" sz="2800" b="1" dirty="0">
                <a:solidFill>
                  <a:schemeClr val="accent3">
                    <a:lumMod val="75000"/>
                  </a:schemeClr>
                </a:solidFill>
              </a:rPr>
              <a:t> </a:t>
            </a:r>
            <a:r>
              <a:rPr lang="ru-RU" sz="2800" b="1" dirty="0" err="1">
                <a:solidFill>
                  <a:schemeClr val="accent3">
                    <a:lumMod val="75000"/>
                  </a:schemeClr>
                </a:solidFill>
              </a:rPr>
              <a:t>метрів</a:t>
            </a:r>
            <a:r>
              <a:rPr lang="ru-RU" sz="2800" b="1" dirty="0">
                <a:solidFill>
                  <a:schemeClr val="accent3">
                    <a:lumMod val="75000"/>
                  </a:schemeClr>
                </a:solidFill>
              </a:rPr>
              <a:t> - </a:t>
            </a:r>
            <a:r>
              <a:rPr lang="ru-RU" sz="2800" b="1" dirty="0" err="1">
                <a:solidFill>
                  <a:schemeClr val="accent3">
                    <a:lumMod val="75000"/>
                  </a:schemeClr>
                </a:solidFill>
              </a:rPr>
              <a:t>колосальну</a:t>
            </a:r>
            <a:r>
              <a:rPr lang="ru-RU" sz="2800" b="1" dirty="0">
                <a:solidFill>
                  <a:schemeClr val="accent3">
                    <a:lumMod val="75000"/>
                  </a:schemeClr>
                </a:solidFill>
              </a:rPr>
              <a:t> </a:t>
            </a:r>
            <a:r>
              <a:rPr lang="ru-RU" sz="2800" b="1" dirty="0" err="1">
                <a:solidFill>
                  <a:schemeClr val="accent3">
                    <a:lumMod val="75000"/>
                  </a:schemeClr>
                </a:solidFill>
              </a:rPr>
              <a:t>відстань</a:t>
            </a:r>
            <a:r>
              <a:rPr lang="ru-RU" sz="2800" b="1" dirty="0">
                <a:solidFill>
                  <a:schemeClr val="accent3">
                    <a:lumMod val="75000"/>
                  </a:schemeClr>
                </a:solidFill>
              </a:rPr>
              <a:t> для </a:t>
            </a:r>
            <a:r>
              <a:rPr lang="ru-RU" sz="2800" b="1" dirty="0" err="1">
                <a:solidFill>
                  <a:schemeClr val="accent3">
                    <a:lumMod val="75000"/>
                  </a:schemeClr>
                </a:solidFill>
              </a:rPr>
              <a:t>цих</a:t>
            </a:r>
            <a:r>
              <a:rPr lang="ru-RU" sz="2800" b="1" dirty="0">
                <a:solidFill>
                  <a:schemeClr val="accent3">
                    <a:lumMod val="75000"/>
                  </a:schemeClr>
                </a:solidFill>
              </a:rPr>
              <a:t> </a:t>
            </a:r>
            <a:r>
              <a:rPr lang="ru-RU" sz="2800" b="1" dirty="0" err="1">
                <a:solidFill>
                  <a:schemeClr val="accent3">
                    <a:lumMod val="75000"/>
                  </a:schemeClr>
                </a:solidFill>
              </a:rPr>
              <a:t>істот</a:t>
            </a:r>
            <a:r>
              <a:rPr lang="ru-RU" sz="2800" b="1" dirty="0">
                <a:solidFill>
                  <a:schemeClr val="accent3">
                    <a:lumMod val="75000"/>
                  </a:schemeClr>
                </a:solidFill>
              </a:rPr>
              <a:t>.</a:t>
            </a:r>
            <a:endParaRPr lang="ru-RU" sz="2400" dirty="0">
              <a:solidFill>
                <a:schemeClr val="accent3">
                  <a:lumMod val="75000"/>
                </a:schemeClr>
              </a:solidFill>
            </a:endParaRPr>
          </a:p>
        </p:txBody>
      </p:sp>
    </p:spTree>
    <p:extLst>
      <p:ext uri="{BB962C8B-B14F-4D97-AF65-F5344CB8AC3E}">
        <p14:creationId xmlns:p14="http://schemas.microsoft.com/office/powerpoint/2010/main" val="153405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7456" y="1269554"/>
            <a:ext cx="6696743" cy="1512167"/>
          </a:xfrm>
        </p:spPr>
        <p:style>
          <a:lnRef idx="3">
            <a:schemeClr val="lt1"/>
          </a:lnRef>
          <a:fillRef idx="1">
            <a:schemeClr val="accent4"/>
          </a:fillRef>
          <a:effectRef idx="1">
            <a:schemeClr val="accent4"/>
          </a:effectRef>
          <a:fontRef idx="minor">
            <a:schemeClr val="lt1"/>
          </a:fontRef>
        </p:style>
        <p:txBody>
          <a:bodyPr>
            <a:noAutofit/>
          </a:bodyPr>
          <a:lstStyle/>
          <a:p>
            <a:pPr>
              <a:defRPr/>
            </a:pPr>
            <a:r>
              <a:rPr lang="ru-RU" sz="2800" b="1" dirty="0" err="1">
                <a:solidFill>
                  <a:schemeClr val="bg1"/>
                </a:solidFill>
                <a:latin typeface="+mn-lt"/>
                <a:cs typeface="Times New Roman" pitchFamily="18" charset="0"/>
              </a:rPr>
              <a:t>Найбільшим</a:t>
            </a:r>
            <a:r>
              <a:rPr lang="ru-RU" sz="2800" b="1" dirty="0">
                <a:solidFill>
                  <a:schemeClr val="bg1"/>
                </a:solidFill>
                <a:latin typeface="+mn-lt"/>
                <a:cs typeface="Times New Roman" pitchFamily="18" charset="0"/>
              </a:rPr>
              <a:t> жуком </a:t>
            </a:r>
            <a:r>
              <a:rPr lang="ru-RU" sz="2800" b="1" dirty="0" err="1">
                <a:solidFill>
                  <a:schemeClr val="bg1"/>
                </a:solidFill>
                <a:latin typeface="+mn-lt"/>
                <a:cs typeface="Times New Roman" pitchFamily="18" charset="0"/>
              </a:rPr>
              <a:t>вважається</a:t>
            </a:r>
            <a:r>
              <a:rPr lang="ru-RU" sz="2800" b="1" dirty="0">
                <a:solidFill>
                  <a:schemeClr val="bg1"/>
                </a:solidFill>
                <a:latin typeface="+mn-lt"/>
                <a:cs typeface="Times New Roman" pitchFamily="18" charset="0"/>
              </a:rPr>
              <a:t> </a:t>
            </a:r>
            <a:r>
              <a:rPr lang="ru-RU" sz="2800" b="1" dirty="0" err="1">
                <a:solidFill>
                  <a:schemeClr val="bg1"/>
                </a:solidFill>
                <a:latin typeface="+mn-lt"/>
                <a:cs typeface="Times New Roman" pitchFamily="18" charset="0"/>
              </a:rPr>
              <a:t>вусач</a:t>
            </a:r>
            <a:r>
              <a:rPr lang="ru-RU" sz="2800" b="1" dirty="0">
                <a:solidFill>
                  <a:schemeClr val="bg1"/>
                </a:solidFill>
                <a:latin typeface="+mn-lt"/>
                <a:cs typeface="Times New Roman" pitchFamily="18" charset="0"/>
              </a:rPr>
              <a:t> </a:t>
            </a:r>
            <a:r>
              <a:rPr lang="uk-UA" sz="2800" b="1" dirty="0">
                <a:solidFill>
                  <a:schemeClr val="bg1"/>
                </a:solidFill>
                <a:latin typeface="+mn-lt"/>
                <a:cs typeface="Times New Roman" pitchFamily="18" charset="0"/>
              </a:rPr>
              <a:t>– титан гігантський </a:t>
            </a:r>
            <a:r>
              <a:rPr lang="ru-RU" sz="2800" b="1" dirty="0">
                <a:solidFill>
                  <a:schemeClr val="bg1"/>
                </a:solidFill>
                <a:latin typeface="+mn-lt"/>
                <a:cs typeface="Times New Roman" pitchFamily="18" charset="0"/>
              </a:rPr>
              <a:t>— </a:t>
            </a:r>
            <a:r>
              <a:rPr lang="ru-RU" sz="2800" b="1" dirty="0" smtClean="0">
                <a:solidFill>
                  <a:schemeClr val="bg1"/>
                </a:solidFill>
                <a:latin typeface="+mn-lt"/>
                <a:cs typeface="Times New Roman" pitchFamily="18" charset="0"/>
              </a:rPr>
              <a:t>17-18см</a:t>
            </a:r>
            <a:r>
              <a:rPr lang="ru-RU" sz="2800" b="1" dirty="0">
                <a:solidFill>
                  <a:schemeClr val="bg1"/>
                </a:solidFill>
                <a:latin typeface="+mn-lt"/>
                <a:cs typeface="Times New Roman" pitchFamily="18" charset="0"/>
              </a:rPr>
              <a:t>, а  </a:t>
            </a:r>
            <a:r>
              <a:rPr lang="ru-RU" sz="2800" b="1" dirty="0" err="1">
                <a:solidFill>
                  <a:schemeClr val="bg1"/>
                </a:solidFill>
                <a:latin typeface="+mn-lt"/>
                <a:cs typeface="Times New Roman" pitchFamily="18" charset="0"/>
              </a:rPr>
              <a:t>деякі</a:t>
            </a:r>
            <a:r>
              <a:rPr lang="ru-RU" sz="2800" b="1" dirty="0">
                <a:solidFill>
                  <a:schemeClr val="bg1"/>
                </a:solidFill>
                <a:latin typeface="+mn-lt"/>
                <a:cs typeface="Times New Roman" pitchFamily="18" charset="0"/>
              </a:rPr>
              <a:t> види </a:t>
            </a:r>
            <a:r>
              <a:rPr lang="ru-RU" sz="2800" b="1" dirty="0" err="1">
                <a:solidFill>
                  <a:schemeClr val="bg1"/>
                </a:solidFill>
                <a:latin typeface="+mn-lt"/>
                <a:cs typeface="Times New Roman" pitchFamily="18" charset="0"/>
              </a:rPr>
              <a:t>паличників</a:t>
            </a:r>
            <a:r>
              <a:rPr lang="ru-RU" sz="2800" b="1" dirty="0">
                <a:solidFill>
                  <a:schemeClr val="bg1"/>
                </a:solidFill>
                <a:latin typeface="+mn-lt"/>
                <a:cs typeface="Times New Roman" pitchFamily="18" charset="0"/>
              </a:rPr>
              <a:t>  </a:t>
            </a:r>
            <a:r>
              <a:rPr lang="ru-RU" sz="2800" b="1" dirty="0" err="1">
                <a:solidFill>
                  <a:schemeClr val="bg1"/>
                </a:solidFill>
                <a:latin typeface="+mn-lt"/>
                <a:cs typeface="Times New Roman" pitchFamily="18" charset="0"/>
              </a:rPr>
              <a:t>досягають</a:t>
            </a:r>
            <a:r>
              <a:rPr lang="ru-RU" sz="2800" b="1" dirty="0">
                <a:solidFill>
                  <a:schemeClr val="bg1"/>
                </a:solidFill>
                <a:latin typeface="+mn-lt"/>
                <a:cs typeface="Times New Roman" pitchFamily="18" charset="0"/>
              </a:rPr>
              <a:t> 30 см.</a:t>
            </a:r>
            <a:endParaRPr lang="ru-RU" sz="2800" b="1" dirty="0">
              <a:solidFill>
                <a:schemeClr val="bg1"/>
              </a:solidFill>
              <a:latin typeface="+mn-lt"/>
            </a:endParaRPr>
          </a:p>
        </p:txBody>
      </p:sp>
      <p:pic>
        <p:nvPicPr>
          <p:cNvPr id="8195" name="Picture 2" descr="D:\Documents and Settings\Vichka\Рабочий стол\марк\комахи\титан.jpg"/>
          <p:cNvPicPr>
            <a:picLocks noGrp="1" noChangeAspect="1" noChangeArrowheads="1"/>
          </p:cNvPicPr>
          <p:nvPr>
            <p:ph sz="half" idx="1"/>
          </p:nvPr>
        </p:nvPicPr>
        <p:blipFill>
          <a:blip r:embed="rId2" cstate="print"/>
          <a:srcRect/>
          <a:stretch>
            <a:fillRect/>
          </a:stretch>
        </p:blipFill>
        <p:spPr>
          <a:xfrm>
            <a:off x="547415" y="2997746"/>
            <a:ext cx="3445457" cy="2392598"/>
          </a:xfrm>
          <a:prstGeom prst="rect">
            <a:avLst/>
          </a:prstGeom>
          <a:ln>
            <a:noFill/>
          </a:ln>
          <a:effectLst>
            <a:softEdge rad="112500"/>
          </a:effectLst>
        </p:spPr>
      </p:pic>
      <p:pic>
        <p:nvPicPr>
          <p:cNvPr id="8196" name="Picture 3" descr="D:\Documents and Settings\Vichka\Рабочий стол\марк\комахи\палочник.jpg"/>
          <p:cNvPicPr>
            <a:picLocks noGrp="1" noChangeAspect="1" noChangeArrowheads="1"/>
          </p:cNvPicPr>
          <p:nvPr>
            <p:ph sz="half" idx="2"/>
          </p:nvPr>
        </p:nvPicPr>
        <p:blipFill>
          <a:blip r:embed="rId3" cstate="print"/>
          <a:stretch>
            <a:fillRect/>
          </a:stretch>
        </p:blipFill>
        <p:spPr>
          <a:xfrm>
            <a:off x="4094266" y="2925738"/>
            <a:ext cx="3721721" cy="2598193"/>
          </a:xfrm>
          <a:prstGeom prst="rect">
            <a:avLst/>
          </a:prstGeom>
          <a:ln>
            <a:noFill/>
          </a:ln>
          <a:effectLst>
            <a:softEdge rad="112500"/>
          </a:effectLst>
        </p:spPr>
      </p:pic>
      <p:sp>
        <p:nvSpPr>
          <p:cNvPr id="5" name="Прямоугольник 4"/>
          <p:cNvSpPr/>
          <p:nvPr/>
        </p:nvSpPr>
        <p:spPr>
          <a:xfrm>
            <a:off x="907455" y="477466"/>
            <a:ext cx="10225136"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err="1" smtClean="0"/>
              <a:t>Цікаві</a:t>
            </a:r>
            <a:r>
              <a:rPr lang="ru-RU" sz="4000" b="1" dirty="0" smtClean="0"/>
              <a:t> </a:t>
            </a:r>
            <a:r>
              <a:rPr lang="ru-RU" sz="4000" b="1" dirty="0" err="1" smtClean="0"/>
              <a:t>факти</a:t>
            </a:r>
            <a:r>
              <a:rPr lang="ru-RU" sz="4000" b="1" dirty="0" smtClean="0"/>
              <a:t> про комах</a:t>
            </a:r>
            <a:endParaRPr lang="ru-RU" sz="4000" b="1" dirty="0">
              <a:solidFill>
                <a:schemeClr val="bg1"/>
              </a:solidFill>
            </a:endParaRPr>
          </a:p>
        </p:txBody>
      </p:sp>
      <p:pic>
        <p:nvPicPr>
          <p:cNvPr id="8" name="Picture 2" descr="D:\Documents and Settings\Vichka\Рабочий стол\марк\комахи\Комар-590x467.jpg"/>
          <p:cNvPicPr>
            <a:picLocks noChangeAspect="1" noChangeArrowheads="1"/>
          </p:cNvPicPr>
          <p:nvPr/>
        </p:nvPicPr>
        <p:blipFill>
          <a:blip r:embed="rId4" cstate="print"/>
          <a:srcRect/>
          <a:stretch>
            <a:fillRect/>
          </a:stretch>
        </p:blipFill>
        <p:spPr>
          <a:xfrm>
            <a:off x="7820224" y="1312166"/>
            <a:ext cx="3384376" cy="2516190"/>
          </a:xfrm>
          <a:prstGeom prst="rect">
            <a:avLst/>
          </a:prstGeom>
          <a:ln>
            <a:noFill/>
          </a:ln>
          <a:effectLst>
            <a:softEdge rad="112500"/>
          </a:effectLst>
        </p:spPr>
      </p:pic>
      <p:sp>
        <p:nvSpPr>
          <p:cNvPr id="3" name="Прямоугольник 2"/>
          <p:cNvSpPr/>
          <p:nvPr/>
        </p:nvSpPr>
        <p:spPr>
          <a:xfrm>
            <a:off x="7869032" y="3882837"/>
            <a:ext cx="3286759" cy="224676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ru-RU" sz="2800" b="1" dirty="0">
                <a:solidFill>
                  <a:schemeClr val="bg1"/>
                </a:solidFill>
              </a:rPr>
              <a:t>Самки </a:t>
            </a:r>
            <a:r>
              <a:rPr lang="ru-RU" sz="2800" b="1" dirty="0" err="1">
                <a:solidFill>
                  <a:schemeClr val="bg1"/>
                </a:solidFill>
              </a:rPr>
              <a:t>комарів</a:t>
            </a:r>
            <a:r>
              <a:rPr lang="ru-RU" sz="2800" b="1" dirty="0">
                <a:solidFill>
                  <a:schemeClr val="bg1"/>
                </a:solidFill>
              </a:rPr>
              <a:t> </a:t>
            </a:r>
            <a:r>
              <a:rPr lang="ru-RU" sz="2800" b="1" dirty="0" err="1">
                <a:solidFill>
                  <a:schemeClr val="bg1"/>
                </a:solidFill>
              </a:rPr>
              <a:t>живуть</a:t>
            </a:r>
            <a:r>
              <a:rPr lang="ru-RU" sz="2800" b="1" dirty="0">
                <a:solidFill>
                  <a:schemeClr val="bg1"/>
                </a:solidFill>
              </a:rPr>
              <a:t> </a:t>
            </a:r>
            <a:r>
              <a:rPr lang="ru-RU" sz="2800" b="1" dirty="0" err="1">
                <a:solidFill>
                  <a:schemeClr val="bg1"/>
                </a:solidFill>
              </a:rPr>
              <a:t>удвічі</a:t>
            </a:r>
            <a:r>
              <a:rPr lang="ru-RU" sz="2800" b="1" dirty="0">
                <a:solidFill>
                  <a:schemeClr val="bg1"/>
                </a:solidFill>
              </a:rPr>
              <a:t> </a:t>
            </a:r>
            <a:r>
              <a:rPr lang="ru-RU" sz="2800" b="1" dirty="0" err="1" smtClean="0">
                <a:solidFill>
                  <a:schemeClr val="bg1"/>
                </a:solidFill>
              </a:rPr>
              <a:t>довше</a:t>
            </a:r>
            <a:r>
              <a:rPr lang="ru-RU" sz="2800" b="1" dirty="0" smtClean="0">
                <a:solidFill>
                  <a:schemeClr val="bg1"/>
                </a:solidFill>
              </a:rPr>
              <a:t> за </a:t>
            </a:r>
            <a:r>
              <a:rPr lang="ru-RU" sz="2800" b="1" dirty="0" err="1" smtClean="0">
                <a:solidFill>
                  <a:schemeClr val="bg1"/>
                </a:solidFill>
              </a:rPr>
              <a:t>самців</a:t>
            </a:r>
            <a:r>
              <a:rPr lang="ru-RU" sz="2800" b="1" dirty="0" smtClean="0">
                <a:solidFill>
                  <a:schemeClr val="bg1"/>
                </a:solidFill>
              </a:rPr>
              <a:t>. </a:t>
            </a:r>
            <a:r>
              <a:rPr lang="ru-RU" sz="2800" b="1" dirty="0" err="1" smtClean="0">
                <a:solidFill>
                  <a:schemeClr val="bg1"/>
                </a:solidFill>
              </a:rPr>
              <a:t>Кусають</a:t>
            </a:r>
            <a:r>
              <a:rPr lang="ru-RU" sz="2800" b="1" dirty="0" smtClean="0">
                <a:solidFill>
                  <a:schemeClr val="bg1"/>
                </a:solidFill>
              </a:rPr>
              <a:t> </a:t>
            </a:r>
            <a:r>
              <a:rPr lang="ru-RU" sz="2800" b="1" dirty="0">
                <a:solidFill>
                  <a:schemeClr val="bg1"/>
                </a:solidFill>
              </a:rPr>
              <a:t>тільки самки.</a:t>
            </a:r>
            <a:endParaRPr lang="ru-RU" sz="2400" dirty="0">
              <a:solidFill>
                <a:schemeClr val="bg1"/>
              </a:solidFill>
            </a:endParaRPr>
          </a:p>
        </p:txBody>
      </p:sp>
    </p:spTree>
    <p:extLst>
      <p:ext uri="{BB962C8B-B14F-4D97-AF65-F5344CB8AC3E}">
        <p14:creationId xmlns:p14="http://schemas.microsoft.com/office/powerpoint/2010/main" val="3622976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07455" y="477466"/>
            <a:ext cx="10225136"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err="1" smtClean="0"/>
              <a:t>Цікаві</a:t>
            </a:r>
            <a:r>
              <a:rPr lang="ru-RU" sz="4000" b="1" dirty="0" smtClean="0"/>
              <a:t> </a:t>
            </a:r>
            <a:r>
              <a:rPr lang="ru-RU" sz="4000" b="1" dirty="0" err="1" smtClean="0"/>
              <a:t>факти</a:t>
            </a:r>
            <a:r>
              <a:rPr lang="ru-RU" sz="4000" b="1" dirty="0" smtClean="0"/>
              <a:t> про комах</a:t>
            </a:r>
            <a:endParaRPr lang="ru-RU" sz="4000" b="1" dirty="0">
              <a:solidFill>
                <a:schemeClr val="bg1"/>
              </a:solidFill>
            </a:endParaRPr>
          </a:p>
        </p:txBody>
      </p:sp>
      <p:sp>
        <p:nvSpPr>
          <p:cNvPr id="6" name="Заголовок 1"/>
          <p:cNvSpPr txBox="1">
            <a:spLocks/>
          </p:cNvSpPr>
          <p:nvPr/>
        </p:nvSpPr>
        <p:spPr>
          <a:xfrm>
            <a:off x="1339503" y="1393614"/>
            <a:ext cx="6207996" cy="1944216"/>
          </a:xfrm>
          <a:prstGeom prst="rect">
            <a:avLst/>
          </a:prstGeom>
        </p:spPr>
        <p:style>
          <a:lnRef idx="3">
            <a:schemeClr val="lt1"/>
          </a:lnRef>
          <a:fillRef idx="1">
            <a:schemeClr val="accent6"/>
          </a:fillRef>
          <a:effectRef idx="1">
            <a:schemeClr val="accent6"/>
          </a:effectRef>
          <a:fontRef idx="minor">
            <a:schemeClr val="lt1"/>
          </a:fontRef>
        </p:style>
        <p:txBody>
          <a:bodyPr vert="horz" lIns="108797" tIns="54398" rIns="108797" bIns="54398" rtlCol="0" anchor="ctr">
            <a:noAutofit/>
          </a:bodyPr>
          <a:lstStyle>
            <a:lvl1pPr algn="ctr" defTabSz="1087960" rtl="0" eaLnBrk="1" latinLnBrk="0" hangingPunct="1">
              <a:spcBef>
                <a:spcPct val="0"/>
              </a:spcBef>
              <a:buNone/>
              <a:defRPr sz="5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ru-RU" sz="2800" b="1" dirty="0" smtClean="0">
                <a:solidFill>
                  <a:schemeClr val="bg1"/>
                </a:solidFill>
              </a:rPr>
              <a:t>Богомол – </a:t>
            </a:r>
            <a:r>
              <a:rPr lang="ru-RU" sz="2800" b="1" dirty="0" err="1" smtClean="0">
                <a:solidFill>
                  <a:schemeClr val="bg1"/>
                </a:solidFill>
              </a:rPr>
              <a:t>отримав</a:t>
            </a:r>
            <a:r>
              <a:rPr lang="ru-RU" sz="2800" b="1" dirty="0" smtClean="0">
                <a:solidFill>
                  <a:schemeClr val="bg1"/>
                </a:solidFill>
              </a:rPr>
              <a:t> свою назву завдяки </a:t>
            </a:r>
            <a:r>
              <a:rPr lang="ru-RU" sz="2800" b="1" dirty="0" err="1" smtClean="0">
                <a:solidFill>
                  <a:schemeClr val="bg1"/>
                </a:solidFill>
              </a:rPr>
              <a:t>благочестивій</a:t>
            </a:r>
            <a:r>
              <a:rPr lang="ru-RU" sz="2800" b="1" dirty="0" smtClean="0">
                <a:solidFill>
                  <a:schemeClr val="bg1"/>
                </a:solidFill>
              </a:rPr>
              <a:t> </a:t>
            </a:r>
            <a:r>
              <a:rPr lang="ru-RU" sz="2800" b="1" dirty="0" err="1" smtClean="0">
                <a:solidFill>
                  <a:schemeClr val="bg1"/>
                </a:solidFill>
              </a:rPr>
              <a:t>зовнішності</a:t>
            </a:r>
            <a:r>
              <a:rPr lang="ru-RU" sz="2800" b="1" dirty="0" smtClean="0">
                <a:solidFill>
                  <a:schemeClr val="bg1"/>
                </a:solidFill>
              </a:rPr>
              <a:t>. Вони </a:t>
            </a:r>
            <a:r>
              <a:rPr lang="ru-RU" sz="2800" b="1" dirty="0" err="1" smtClean="0">
                <a:solidFill>
                  <a:schemeClr val="bg1"/>
                </a:solidFill>
              </a:rPr>
              <a:t>довго</a:t>
            </a:r>
            <a:r>
              <a:rPr lang="ru-RU" sz="2800" b="1" dirty="0" smtClean="0">
                <a:solidFill>
                  <a:schemeClr val="bg1"/>
                </a:solidFill>
              </a:rPr>
              <a:t> </a:t>
            </a:r>
            <a:r>
              <a:rPr lang="ru-RU" sz="2800" b="1" dirty="0" err="1" smtClean="0">
                <a:solidFill>
                  <a:schemeClr val="bg1"/>
                </a:solidFill>
              </a:rPr>
              <a:t>сидять</a:t>
            </a:r>
            <a:r>
              <a:rPr lang="ru-RU" sz="2800" b="1" dirty="0" smtClean="0">
                <a:solidFill>
                  <a:schemeClr val="bg1"/>
                </a:solidFill>
              </a:rPr>
              <a:t> в </a:t>
            </a:r>
            <a:r>
              <a:rPr lang="ru-RU" sz="2800" b="1" dirty="0" err="1" smtClean="0">
                <a:solidFill>
                  <a:schemeClr val="bg1"/>
                </a:solidFill>
              </a:rPr>
              <a:t>смиренній</a:t>
            </a:r>
            <a:r>
              <a:rPr lang="ru-RU" sz="2800" b="1" dirty="0" smtClean="0">
                <a:solidFill>
                  <a:schemeClr val="bg1"/>
                </a:solidFill>
              </a:rPr>
              <a:t> </a:t>
            </a:r>
            <a:r>
              <a:rPr lang="ru-RU" sz="2800" b="1" dirty="0" err="1" smtClean="0">
                <a:solidFill>
                  <a:schemeClr val="bg1"/>
                </a:solidFill>
              </a:rPr>
              <a:t>позі</a:t>
            </a:r>
            <a:r>
              <a:rPr lang="ru-RU" sz="2800" b="1" dirty="0" smtClean="0">
                <a:solidFill>
                  <a:schemeClr val="bg1"/>
                </a:solidFill>
              </a:rPr>
              <a:t>, </a:t>
            </a:r>
            <a:r>
              <a:rPr lang="ru-RU" sz="2800" b="1" dirty="0" err="1" smtClean="0">
                <a:solidFill>
                  <a:schemeClr val="bg1"/>
                </a:solidFill>
              </a:rPr>
              <a:t>склавши</a:t>
            </a:r>
            <a:r>
              <a:rPr lang="ru-RU" sz="2800" b="1" dirty="0" smtClean="0">
                <a:solidFill>
                  <a:schemeClr val="bg1"/>
                </a:solidFill>
              </a:rPr>
              <a:t> на грудях лапки.</a:t>
            </a:r>
            <a:endParaRPr lang="ru-RU" sz="2800" b="1" dirty="0">
              <a:solidFill>
                <a:schemeClr val="bg1"/>
              </a:solidFill>
            </a:endParaRPr>
          </a:p>
        </p:txBody>
      </p:sp>
      <p:pic>
        <p:nvPicPr>
          <p:cNvPr id="7" name="Picture 2"/>
          <p:cNvPicPr>
            <a:picLocks noChangeAspect="1" noChangeArrowheads="1"/>
          </p:cNvPicPr>
          <p:nvPr/>
        </p:nvPicPr>
        <p:blipFill rotWithShape="1">
          <a:blip r:embed="rId2" cstate="print"/>
          <a:srcRect b="4005"/>
          <a:stretch/>
        </p:blipFill>
        <p:spPr>
          <a:xfrm>
            <a:off x="7748215" y="1269554"/>
            <a:ext cx="3032530" cy="2304000"/>
          </a:xfrm>
          <a:prstGeom prst="rect">
            <a:avLst/>
          </a:prstGeom>
          <a:ln>
            <a:noFill/>
          </a:ln>
          <a:effectLst>
            <a:softEdge rad="112500"/>
          </a:effectLst>
        </p:spPr>
      </p:pic>
      <p:pic>
        <p:nvPicPr>
          <p:cNvPr id="10" name="Picture 2"/>
          <p:cNvPicPr>
            <a:picLocks noGrp="1" noChangeAspect="1" noChangeArrowheads="1"/>
          </p:cNvPicPr>
          <p:nvPr>
            <p:ph idx="1"/>
          </p:nvPr>
        </p:nvPicPr>
        <p:blipFill rotWithShape="1">
          <a:blip r:embed="rId3" cstate="print"/>
          <a:srcRect t="1" b="4788"/>
          <a:stretch/>
        </p:blipFill>
        <p:spPr>
          <a:xfrm>
            <a:off x="1195487" y="3357786"/>
            <a:ext cx="4608512" cy="2772000"/>
          </a:xfrm>
          <a:prstGeom prst="rect">
            <a:avLst/>
          </a:prstGeom>
          <a:ln>
            <a:noFill/>
          </a:ln>
          <a:effectLst>
            <a:softEdge rad="112500"/>
          </a:effectLst>
        </p:spPr>
      </p:pic>
      <p:sp>
        <p:nvSpPr>
          <p:cNvPr id="9" name="Прямоугольник 8"/>
          <p:cNvSpPr/>
          <p:nvPr/>
        </p:nvSpPr>
        <p:spPr>
          <a:xfrm>
            <a:off x="5876007" y="4293890"/>
            <a:ext cx="4608512" cy="181588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ru-RU" sz="2800" b="1" dirty="0" err="1">
                <a:solidFill>
                  <a:schemeClr val="bg1"/>
                </a:solidFill>
              </a:rPr>
              <a:t>Насправді</a:t>
            </a:r>
            <a:r>
              <a:rPr lang="ru-RU" sz="2800" b="1" dirty="0">
                <a:solidFill>
                  <a:schemeClr val="bg1"/>
                </a:solidFill>
              </a:rPr>
              <a:t> ж під личиною «праведника» ховається </a:t>
            </a:r>
            <a:r>
              <a:rPr lang="ru-RU" sz="2800" b="1" dirty="0" err="1">
                <a:solidFill>
                  <a:schemeClr val="bg1"/>
                </a:solidFill>
              </a:rPr>
              <a:t>справжній</a:t>
            </a:r>
            <a:r>
              <a:rPr lang="ru-RU" sz="2800" b="1" dirty="0">
                <a:solidFill>
                  <a:schemeClr val="bg1"/>
                </a:solidFill>
              </a:rPr>
              <a:t> </a:t>
            </a:r>
            <a:r>
              <a:rPr lang="ru-RU" sz="2800" b="1" dirty="0" err="1">
                <a:solidFill>
                  <a:schemeClr val="bg1"/>
                </a:solidFill>
              </a:rPr>
              <a:t>хижак</a:t>
            </a:r>
            <a:r>
              <a:rPr lang="ru-RU" sz="2800" b="1" dirty="0">
                <a:solidFill>
                  <a:schemeClr val="bg1"/>
                </a:solidFill>
              </a:rPr>
              <a:t>, </a:t>
            </a:r>
            <a:r>
              <a:rPr lang="ru-RU" sz="2800" b="1" dirty="0" err="1">
                <a:solidFill>
                  <a:schemeClr val="bg1"/>
                </a:solidFill>
              </a:rPr>
              <a:t>здатний</a:t>
            </a:r>
            <a:r>
              <a:rPr lang="ru-RU" sz="2800" b="1" dirty="0">
                <a:solidFill>
                  <a:schemeClr val="bg1"/>
                </a:solidFill>
              </a:rPr>
              <a:t> </a:t>
            </a:r>
            <a:r>
              <a:rPr lang="ru-RU" sz="2800" b="1" dirty="0" err="1">
                <a:solidFill>
                  <a:schemeClr val="bg1"/>
                </a:solidFill>
              </a:rPr>
              <a:t>пообідати</a:t>
            </a:r>
            <a:r>
              <a:rPr lang="ru-RU" sz="2800" b="1" dirty="0">
                <a:solidFill>
                  <a:schemeClr val="bg1"/>
                </a:solidFill>
              </a:rPr>
              <a:t> навіть родичем.</a:t>
            </a:r>
            <a:endParaRPr lang="ru-RU" sz="2400" dirty="0">
              <a:solidFill>
                <a:schemeClr val="bg1"/>
              </a:solidFill>
            </a:endParaRPr>
          </a:p>
        </p:txBody>
      </p:sp>
    </p:spTree>
    <p:extLst>
      <p:ext uri="{BB962C8B-B14F-4D97-AF65-F5344CB8AC3E}">
        <p14:creationId xmlns:p14="http://schemas.microsoft.com/office/powerpoint/2010/main" val="2665959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07455" y="477466"/>
            <a:ext cx="10225136"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err="1" smtClean="0"/>
              <a:t>Цікаві</a:t>
            </a:r>
            <a:r>
              <a:rPr lang="ru-RU" sz="4000" b="1" dirty="0" smtClean="0"/>
              <a:t> </a:t>
            </a:r>
            <a:r>
              <a:rPr lang="ru-RU" sz="4000" b="1" dirty="0" err="1" smtClean="0"/>
              <a:t>факти</a:t>
            </a:r>
            <a:r>
              <a:rPr lang="ru-RU" sz="4000" b="1" dirty="0" smtClean="0"/>
              <a:t> про комах</a:t>
            </a:r>
            <a:endParaRPr lang="ru-RU" sz="4000" b="1" dirty="0">
              <a:solidFill>
                <a:schemeClr val="bg1"/>
              </a:solidFill>
            </a:endParaRPr>
          </a:p>
        </p:txBody>
      </p:sp>
      <p:sp>
        <p:nvSpPr>
          <p:cNvPr id="6" name="Заголовок 1"/>
          <p:cNvSpPr txBox="1">
            <a:spLocks/>
          </p:cNvSpPr>
          <p:nvPr/>
        </p:nvSpPr>
        <p:spPr>
          <a:xfrm>
            <a:off x="892147" y="1269554"/>
            <a:ext cx="5120222" cy="1944216"/>
          </a:xfrm>
          <a:prstGeom prst="rect">
            <a:avLst/>
          </a:prstGeom>
        </p:spPr>
        <p:style>
          <a:lnRef idx="3">
            <a:schemeClr val="lt1"/>
          </a:lnRef>
          <a:fillRef idx="1">
            <a:schemeClr val="accent6"/>
          </a:fillRef>
          <a:effectRef idx="1">
            <a:schemeClr val="accent6"/>
          </a:effectRef>
          <a:fontRef idx="minor">
            <a:schemeClr val="lt1"/>
          </a:fontRef>
        </p:style>
        <p:txBody>
          <a:bodyPr vert="horz" lIns="108797" tIns="54398" rIns="108797" bIns="54398" rtlCol="0" anchor="ctr">
            <a:noAutofit/>
          </a:bodyPr>
          <a:lstStyle>
            <a:lvl1pPr algn="ctr" defTabSz="1087960" rtl="0" eaLnBrk="1" latinLnBrk="0" hangingPunct="1">
              <a:spcBef>
                <a:spcPct val="0"/>
              </a:spcBef>
              <a:buNone/>
              <a:defRPr sz="5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ru-RU" sz="2800" b="1" dirty="0" err="1">
                <a:solidFill>
                  <a:schemeClr val="bg1"/>
                </a:solidFill>
              </a:rPr>
              <a:t>Тарган</a:t>
            </a:r>
            <a:r>
              <a:rPr lang="ru-RU" sz="2800" b="1" dirty="0">
                <a:solidFill>
                  <a:schemeClr val="bg1"/>
                </a:solidFill>
              </a:rPr>
              <a:t> може </a:t>
            </a:r>
            <a:r>
              <a:rPr lang="ru-RU" sz="2800" b="1" dirty="0" err="1">
                <a:solidFill>
                  <a:schemeClr val="bg1"/>
                </a:solidFill>
              </a:rPr>
              <a:t>сплюснутися</a:t>
            </a:r>
            <a:r>
              <a:rPr lang="ru-RU" sz="2800" b="1" dirty="0">
                <a:solidFill>
                  <a:schemeClr val="bg1"/>
                </a:solidFill>
              </a:rPr>
              <a:t> до </a:t>
            </a:r>
            <a:r>
              <a:rPr lang="ru-RU" sz="2800" b="1" dirty="0" err="1">
                <a:solidFill>
                  <a:schemeClr val="bg1"/>
                </a:solidFill>
              </a:rPr>
              <a:t>такої</a:t>
            </a:r>
            <a:r>
              <a:rPr lang="ru-RU" sz="2800" b="1" dirty="0">
                <a:solidFill>
                  <a:schemeClr val="bg1"/>
                </a:solidFill>
              </a:rPr>
              <a:t> </a:t>
            </a:r>
            <a:r>
              <a:rPr lang="ru-RU" sz="2800" b="1" dirty="0" err="1">
                <a:solidFill>
                  <a:schemeClr val="bg1"/>
                </a:solidFill>
              </a:rPr>
              <a:t>міри</a:t>
            </a:r>
            <a:r>
              <a:rPr lang="ru-RU" sz="2800" b="1" dirty="0">
                <a:solidFill>
                  <a:schemeClr val="bg1"/>
                </a:solidFill>
              </a:rPr>
              <a:t>, що </a:t>
            </a:r>
            <a:r>
              <a:rPr lang="ru-RU" sz="2800" b="1" dirty="0" err="1">
                <a:solidFill>
                  <a:schemeClr val="bg1"/>
                </a:solidFill>
              </a:rPr>
              <a:t>пролізе</a:t>
            </a:r>
            <a:r>
              <a:rPr lang="ru-RU" sz="2800" b="1" dirty="0">
                <a:solidFill>
                  <a:schemeClr val="bg1"/>
                </a:solidFill>
              </a:rPr>
              <a:t> у </a:t>
            </a:r>
            <a:r>
              <a:rPr lang="ru-RU" sz="2800" b="1" dirty="0" err="1">
                <a:solidFill>
                  <a:schemeClr val="bg1"/>
                </a:solidFill>
              </a:rPr>
              <a:t>щілину</a:t>
            </a:r>
            <a:r>
              <a:rPr lang="ru-RU" sz="2800" b="1" dirty="0">
                <a:solidFill>
                  <a:schemeClr val="bg1"/>
                </a:solidFill>
              </a:rPr>
              <a:t> шириною трохи більше </a:t>
            </a:r>
            <a:r>
              <a:rPr lang="ru-RU" sz="2800" b="1" dirty="0" err="1">
                <a:solidFill>
                  <a:schemeClr val="bg1"/>
                </a:solidFill>
              </a:rPr>
              <a:t>товщини</a:t>
            </a:r>
            <a:r>
              <a:rPr lang="ru-RU" sz="2800" b="1" dirty="0">
                <a:solidFill>
                  <a:schemeClr val="bg1"/>
                </a:solidFill>
              </a:rPr>
              <a:t> </a:t>
            </a:r>
            <a:r>
              <a:rPr lang="ru-RU" sz="2800" b="1" dirty="0" err="1">
                <a:solidFill>
                  <a:schemeClr val="bg1"/>
                </a:solidFill>
              </a:rPr>
              <a:t>паперового</a:t>
            </a:r>
            <a:r>
              <a:rPr lang="ru-RU" sz="2800" b="1" dirty="0">
                <a:solidFill>
                  <a:schemeClr val="bg1"/>
                </a:solidFill>
              </a:rPr>
              <a:t> </a:t>
            </a:r>
            <a:r>
              <a:rPr lang="ru-RU" sz="2800" b="1" dirty="0" err="1">
                <a:solidFill>
                  <a:schemeClr val="bg1"/>
                </a:solidFill>
              </a:rPr>
              <a:t>аркуша</a:t>
            </a:r>
            <a:r>
              <a:rPr lang="ru-RU" sz="2800" b="1" dirty="0" smtClean="0">
                <a:solidFill>
                  <a:schemeClr val="bg1"/>
                </a:solidFill>
              </a:rPr>
              <a:t>.</a:t>
            </a:r>
            <a:endParaRPr lang="ru-RU" sz="2800" b="1" dirty="0">
              <a:solidFill>
                <a:schemeClr val="bg1"/>
              </a:solidFill>
            </a:endParaRPr>
          </a:p>
        </p:txBody>
      </p:sp>
      <p:sp>
        <p:nvSpPr>
          <p:cNvPr id="9" name="Прямоугольник 8"/>
          <p:cNvSpPr/>
          <p:nvPr/>
        </p:nvSpPr>
        <p:spPr>
          <a:xfrm>
            <a:off x="5155927" y="4869954"/>
            <a:ext cx="6089650" cy="1200329"/>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r>
              <a:rPr lang="ru-RU" sz="2400" b="1" dirty="0">
                <a:solidFill>
                  <a:schemeClr val="bg1"/>
                </a:solidFill>
              </a:rPr>
              <a:t>Блоха – </a:t>
            </a:r>
            <a:r>
              <a:rPr lang="ru-RU" sz="2400" b="1" dirty="0" err="1">
                <a:solidFill>
                  <a:schemeClr val="bg1"/>
                </a:solidFill>
              </a:rPr>
              <a:t>теж</a:t>
            </a:r>
            <a:r>
              <a:rPr lang="ru-RU" sz="2400" b="1" dirty="0">
                <a:solidFill>
                  <a:schemeClr val="bg1"/>
                </a:solidFill>
              </a:rPr>
              <a:t> </a:t>
            </a:r>
            <a:r>
              <a:rPr lang="ru-RU" sz="2400" b="1" dirty="0" err="1">
                <a:solidFill>
                  <a:schemeClr val="bg1"/>
                </a:solidFill>
              </a:rPr>
              <a:t>гідний</a:t>
            </a:r>
            <a:r>
              <a:rPr lang="ru-RU" sz="2400" b="1" dirty="0">
                <a:solidFill>
                  <a:schemeClr val="bg1"/>
                </a:solidFill>
              </a:rPr>
              <a:t> </a:t>
            </a:r>
            <a:r>
              <a:rPr lang="ru-RU" sz="2400" b="1" dirty="0" err="1">
                <a:solidFill>
                  <a:schemeClr val="bg1"/>
                </a:solidFill>
              </a:rPr>
              <a:t>представник</a:t>
            </a:r>
            <a:r>
              <a:rPr lang="ru-RU" sz="2400" b="1" dirty="0">
                <a:solidFill>
                  <a:schemeClr val="bg1"/>
                </a:solidFill>
              </a:rPr>
              <a:t> світу комах. Вона може </a:t>
            </a:r>
            <a:r>
              <a:rPr lang="ru-RU" sz="2400" b="1" dirty="0" err="1">
                <a:solidFill>
                  <a:schemeClr val="bg1"/>
                </a:solidFill>
              </a:rPr>
              <a:t>безперервно</a:t>
            </a:r>
            <a:r>
              <a:rPr lang="ru-RU" sz="2400" b="1" dirty="0">
                <a:solidFill>
                  <a:schemeClr val="bg1"/>
                </a:solidFill>
              </a:rPr>
              <a:t> </a:t>
            </a:r>
            <a:r>
              <a:rPr lang="ru-RU" sz="2400" b="1" dirty="0" err="1">
                <a:solidFill>
                  <a:schemeClr val="bg1"/>
                </a:solidFill>
              </a:rPr>
              <a:t>підстрибувати</a:t>
            </a:r>
            <a:r>
              <a:rPr lang="ru-RU" sz="2400" b="1" dirty="0">
                <a:solidFill>
                  <a:schemeClr val="bg1"/>
                </a:solidFill>
              </a:rPr>
              <a:t> 30 </a:t>
            </a:r>
            <a:r>
              <a:rPr lang="ru-RU" sz="2400" b="1" dirty="0" err="1">
                <a:solidFill>
                  <a:schemeClr val="bg1"/>
                </a:solidFill>
              </a:rPr>
              <a:t>тисяч</a:t>
            </a:r>
            <a:r>
              <a:rPr lang="ru-RU" sz="2400" b="1" dirty="0">
                <a:solidFill>
                  <a:schemeClr val="bg1"/>
                </a:solidFill>
              </a:rPr>
              <a:t> разів</a:t>
            </a:r>
            <a:r>
              <a:rPr lang="ru-RU" sz="2400" dirty="0" smtClean="0">
                <a:solidFill>
                  <a:schemeClr val="bg1"/>
                </a:solidFill>
              </a:rPr>
              <a:t>.</a:t>
            </a:r>
            <a:endParaRPr lang="ru-RU" dirty="0">
              <a:solidFill>
                <a:schemeClr val="bg1"/>
              </a:solidFill>
            </a:endParaRPr>
          </a:p>
        </p:txBody>
      </p:sp>
      <p:pic>
        <p:nvPicPr>
          <p:cNvPr id="8" name="Picture 2"/>
          <p:cNvPicPr>
            <a:picLocks noGrp="1" noChangeAspect="1" noChangeArrowheads="1"/>
          </p:cNvPicPr>
          <p:nvPr>
            <p:ph idx="1"/>
          </p:nvPr>
        </p:nvPicPr>
        <p:blipFill>
          <a:blip r:embed="rId2" cstate="print"/>
          <a:srcRect/>
          <a:stretch>
            <a:fillRect/>
          </a:stretch>
        </p:blipFill>
        <p:spPr>
          <a:xfrm>
            <a:off x="6236047" y="1297368"/>
            <a:ext cx="5037715" cy="3077346"/>
          </a:xfrm>
        </p:spPr>
      </p:pic>
      <p:pic>
        <p:nvPicPr>
          <p:cNvPr id="11" name="Picture 2"/>
          <p:cNvPicPr>
            <a:picLocks noGrp="1" noChangeAspect="1" noChangeArrowheads="1"/>
          </p:cNvPicPr>
          <p:nvPr>
            <p:ph idx="1"/>
          </p:nvPr>
        </p:nvPicPr>
        <p:blipFill>
          <a:blip r:embed="rId3" cstate="print"/>
          <a:stretch>
            <a:fillRect/>
          </a:stretch>
        </p:blipFill>
        <p:spPr>
          <a:xfrm>
            <a:off x="1123479" y="3573810"/>
            <a:ext cx="3799873" cy="2749817"/>
          </a:xfrm>
        </p:spPr>
      </p:pic>
    </p:spTree>
    <p:extLst>
      <p:ext uri="{BB962C8B-B14F-4D97-AF65-F5344CB8AC3E}">
        <p14:creationId xmlns:p14="http://schemas.microsoft.com/office/powerpoint/2010/main" val="4277665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Рукавички лижні на 10 - 11 - 12 - 13 - 14 років для дівчаток (арт.  20-12-27) червоний - купити за найвигіднішою ціною в Україні від компанії  &quot;Інтернет магазин &quot;Товарофф&quot;&quot; - 5852253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196" y="1284469"/>
            <a:ext cx="2496779" cy="1874238"/>
          </a:xfrm>
          <a:prstGeom prst="round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2050" name="Picture 2" descr="Drillpro 1 Пара важких садових рукавичок Thorn Proof Шкіряні робочі  рукавички водонепроникні Тонкий армований rigger Міцна гнучка теплоізоляція  купити недорого — ціна, безкоштовна доставка, реальні відгуки з фото — Jo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6" y="2374417"/>
            <a:ext cx="2294100" cy="1847465"/>
          </a:xfrm>
          <a:prstGeom prst="round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655189" y="1280274"/>
            <a:ext cx="8551571" cy="510778"/>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k-UA" sz="2400" b="1" dirty="0" smtClean="0">
                <a:solidFill>
                  <a:schemeClr val="accent3">
                    <a:lumMod val="75000"/>
                  </a:schemeClr>
                </a:solidFill>
              </a:rPr>
              <a:t>Подумайте, яка пара рукавичок подобається вам найбільше</a:t>
            </a:r>
            <a:r>
              <a:rPr lang="uk-UA" sz="2400" b="1" dirty="0">
                <a:solidFill>
                  <a:schemeClr val="accent3">
                    <a:lumMod val="75000"/>
                  </a:schemeClr>
                </a:solidFill>
              </a:rPr>
              <a:t>? </a:t>
            </a:r>
            <a:endParaRPr lang="ru-RU" sz="2400" b="1" dirty="0" smtClean="0">
              <a:solidFill>
                <a:schemeClr val="accent3">
                  <a:lumMod val="75000"/>
                </a:schemeClr>
              </a:solidFill>
            </a:endParaRPr>
          </a:p>
        </p:txBody>
      </p:sp>
      <p:pic>
        <p:nvPicPr>
          <p:cNvPr id="6" name="Picture 6" descr="КОНСПЕКТ ЗАНЯТТЯ з малювання для дітей середнього дошкільного віку  «Рукавичк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7255" y="2374416"/>
            <a:ext cx="2706672" cy="1847466"/>
          </a:xfrm>
          <a:prstGeom prst="round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036" name="Picture 12" descr="Рукавички: картинки, стокові Рукавички фотографії, зображення | Скачати з  Depositphoto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99" t="6376" r="4079" b="2980"/>
          <a:stretch/>
        </p:blipFill>
        <p:spPr bwMode="auto">
          <a:xfrm>
            <a:off x="3398967" y="2374416"/>
            <a:ext cx="2455996" cy="1847466"/>
          </a:xfrm>
          <a:prstGeom prst="round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13" name="Заголовок 3"/>
          <p:cNvSpPr txBox="1">
            <a:spLocks/>
          </p:cNvSpPr>
          <p:nvPr/>
        </p:nvSpPr>
        <p:spPr>
          <a:xfrm>
            <a:off x="673973" y="477466"/>
            <a:ext cx="10965657" cy="678080"/>
          </a:xfrm>
          <a:prstGeom prst="roundRect">
            <a:avLst/>
          </a:prstGeo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uk-UA" sz="4000" b="1" dirty="0" smtClean="0">
                <a:solidFill>
                  <a:schemeClr val="bg1"/>
                </a:solidFill>
              </a:rPr>
              <a:t>Рукавички з передбаченнями</a:t>
            </a:r>
            <a:endParaRPr lang="ru-RU" sz="4000" b="1" dirty="0">
              <a:solidFill>
                <a:schemeClr val="bg1"/>
              </a:solidFill>
            </a:endParaRPr>
          </a:p>
        </p:txBody>
      </p:sp>
      <p:sp>
        <p:nvSpPr>
          <p:cNvPr id="14" name="Скругленный прямоугольник 13"/>
          <p:cNvSpPr/>
          <p:nvPr/>
        </p:nvSpPr>
        <p:spPr>
          <a:xfrm>
            <a:off x="3337481" y="4267385"/>
            <a:ext cx="2578967" cy="1055608"/>
          </a:xfrm>
          <a:prstGeom prst="roundRect">
            <a:avLst/>
          </a:prstGeom>
          <a:solidFill>
            <a:schemeClr val="accent6">
              <a:lumMod val="5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uk-UA" sz="2800" b="1" dirty="0">
                <a:solidFill>
                  <a:schemeClr val="bg1"/>
                </a:solidFill>
              </a:rPr>
              <a:t>Тобі сьогодні пощастить!</a:t>
            </a:r>
            <a:endParaRPr lang="ru-RU" sz="2800" b="1" dirty="0">
              <a:solidFill>
                <a:schemeClr val="bg1"/>
              </a:solidFill>
            </a:endParaRPr>
          </a:p>
        </p:txBody>
      </p:sp>
      <p:sp>
        <p:nvSpPr>
          <p:cNvPr id="15" name="Скругленный прямоугольник 14"/>
          <p:cNvSpPr/>
          <p:nvPr/>
        </p:nvSpPr>
        <p:spPr>
          <a:xfrm>
            <a:off x="562828" y="4300992"/>
            <a:ext cx="2592289" cy="1055608"/>
          </a:xfrm>
          <a:prstGeom prst="round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sz="2800" b="1" dirty="0">
                <a:solidFill>
                  <a:schemeClr val="bg1"/>
                </a:solidFill>
              </a:rPr>
              <a:t>На тебе </a:t>
            </a:r>
            <a:r>
              <a:rPr lang="uk-UA" sz="2800" b="1" dirty="0" smtClean="0">
                <a:solidFill>
                  <a:schemeClr val="bg1"/>
                </a:solidFill>
              </a:rPr>
              <a:t>чекає гарна </a:t>
            </a:r>
            <a:r>
              <a:rPr lang="uk-UA" sz="2800" b="1" dirty="0">
                <a:solidFill>
                  <a:schemeClr val="bg1"/>
                </a:solidFill>
              </a:rPr>
              <a:t>новина!</a:t>
            </a:r>
            <a:endParaRPr lang="ru-RU" sz="2800" b="1" dirty="0">
              <a:solidFill>
                <a:schemeClr val="bg1"/>
              </a:solidFill>
            </a:endParaRPr>
          </a:p>
        </p:txBody>
      </p:sp>
      <p:sp>
        <p:nvSpPr>
          <p:cNvPr id="18" name="Скругленный прямоугольник 17"/>
          <p:cNvSpPr/>
          <p:nvPr/>
        </p:nvSpPr>
        <p:spPr>
          <a:xfrm>
            <a:off x="6200499" y="4191402"/>
            <a:ext cx="2152517" cy="1055608"/>
          </a:xfrm>
          <a:prstGeom prst="roundRect">
            <a:avLst/>
          </a:prstGeom>
          <a:solidFill>
            <a:srgbClr val="FF0000"/>
          </a:solidFill>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uk-UA" sz="2800" b="1" dirty="0" smtClean="0">
                <a:solidFill>
                  <a:schemeClr val="bg1"/>
                </a:solidFill>
              </a:rPr>
              <a:t>Відчуєш підтримку!</a:t>
            </a:r>
            <a:endParaRPr lang="ru-RU" sz="2800" b="1" dirty="0">
              <a:solidFill>
                <a:schemeClr val="bg1"/>
              </a:solidFill>
            </a:endParaRPr>
          </a:p>
        </p:txBody>
      </p:sp>
      <p:pic>
        <p:nvPicPr>
          <p:cNvPr id="1038" name="Picture 14" descr="✓Tactical Gear™ |➲ Комбінований комплект тактичних рукавичок Damascus ALL  WEATHER COMBO PACK CP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196" y="4488647"/>
            <a:ext cx="2548879" cy="1668691"/>
          </a:xfrm>
          <a:prstGeom prst="roundRect">
            <a:avLst/>
          </a:prstGeom>
          <a:noFill/>
          <a:ln w="19050">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20" name="Скругленный прямоугольник 19"/>
          <p:cNvSpPr/>
          <p:nvPr/>
        </p:nvSpPr>
        <p:spPr>
          <a:xfrm>
            <a:off x="5916448" y="5322993"/>
            <a:ext cx="2962840" cy="1055608"/>
          </a:xfrm>
          <a:prstGeom prst="round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uk-UA" sz="2800" b="1" dirty="0" smtClean="0">
                <a:solidFill>
                  <a:schemeClr val="bg1"/>
                </a:solidFill>
              </a:rPr>
              <a:t>Сьогодні отримаєш </a:t>
            </a:r>
            <a:r>
              <a:rPr lang="uk-UA" sz="2800" b="1" dirty="0">
                <a:solidFill>
                  <a:schemeClr val="bg1"/>
                </a:solidFill>
              </a:rPr>
              <a:t>успіх! </a:t>
            </a:r>
            <a:endParaRPr lang="ru-RU" sz="2800" b="1" dirty="0">
              <a:solidFill>
                <a:schemeClr val="bg1"/>
              </a:solidFill>
            </a:endParaRPr>
          </a:p>
        </p:txBody>
      </p:sp>
      <p:sp>
        <p:nvSpPr>
          <p:cNvPr id="16" name="Скругленный прямоугольник 15"/>
          <p:cNvSpPr/>
          <p:nvPr/>
        </p:nvSpPr>
        <p:spPr>
          <a:xfrm>
            <a:off x="9071016" y="3169915"/>
            <a:ext cx="2446683" cy="1055608"/>
          </a:xfrm>
          <a:prstGeom prst="round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uk-UA" sz="2800" b="1" dirty="0">
                <a:solidFill>
                  <a:schemeClr val="bg1"/>
                </a:solidFill>
              </a:rPr>
              <a:t>У тебе </a:t>
            </a:r>
            <a:r>
              <a:rPr lang="uk-UA" sz="2800" b="1" dirty="0" smtClean="0">
                <a:solidFill>
                  <a:schemeClr val="bg1"/>
                </a:solidFill>
              </a:rPr>
              <a:t>гарна усмішка!</a:t>
            </a:r>
            <a:endParaRPr lang="ru-RU" sz="2800" b="1" dirty="0">
              <a:solidFill>
                <a:schemeClr val="bg1"/>
              </a:solidFill>
            </a:endParaRPr>
          </a:p>
        </p:txBody>
      </p:sp>
      <p:sp>
        <p:nvSpPr>
          <p:cNvPr id="17" name="Скругленный прямоугольник 16"/>
          <p:cNvSpPr/>
          <p:nvPr/>
        </p:nvSpPr>
        <p:spPr>
          <a:xfrm>
            <a:off x="679705" y="1821875"/>
            <a:ext cx="8067123" cy="510896"/>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k-UA" sz="2400" b="1" dirty="0" smtClean="0">
                <a:solidFill>
                  <a:schemeClr val="accent3">
                    <a:lumMod val="75000"/>
                  </a:schemeClr>
                </a:solidFill>
              </a:rPr>
              <a:t>Прочитайте чарівні передбачення, що вони вам несуть</a:t>
            </a:r>
            <a:endParaRPr lang="ru-RU" sz="2400" b="1" dirty="0" smtClean="0">
              <a:solidFill>
                <a:schemeClr val="accent3">
                  <a:lumMod val="75000"/>
                </a:schemeClr>
              </a:solidFill>
            </a:endParaRPr>
          </a:p>
        </p:txBody>
      </p:sp>
      <p:sp>
        <p:nvSpPr>
          <p:cNvPr id="3" name="Скругленный прямоугольник 2"/>
          <p:cNvSpPr/>
          <p:nvPr/>
        </p:nvSpPr>
        <p:spPr>
          <a:xfrm>
            <a:off x="907455" y="2425084"/>
            <a:ext cx="656680" cy="1698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8501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7455" y="1341562"/>
            <a:ext cx="10123862" cy="1389296"/>
          </a:xfrm>
        </p:spPr>
        <p:style>
          <a:lnRef idx="3">
            <a:schemeClr val="lt1"/>
          </a:lnRef>
          <a:fillRef idx="1">
            <a:schemeClr val="accent4"/>
          </a:fillRef>
          <a:effectRef idx="1">
            <a:schemeClr val="accent4"/>
          </a:effectRef>
          <a:fontRef idx="minor">
            <a:schemeClr val="lt1"/>
          </a:fontRef>
        </p:style>
        <p:txBody>
          <a:bodyPr>
            <a:noAutofit/>
          </a:bodyPr>
          <a:lstStyle/>
          <a:p>
            <a:pPr>
              <a:defRPr/>
            </a:pPr>
            <a:r>
              <a:rPr lang="ru-RU" sz="2800" b="1" dirty="0">
                <a:solidFill>
                  <a:schemeClr val="bg1"/>
                </a:solidFill>
              </a:rPr>
              <a:t>Бабка - одна </a:t>
            </a:r>
            <a:r>
              <a:rPr lang="ru-RU" sz="2800" b="1" dirty="0" err="1">
                <a:solidFill>
                  <a:schemeClr val="bg1"/>
                </a:solidFill>
              </a:rPr>
              <a:t>з</a:t>
            </a:r>
            <a:r>
              <a:rPr lang="ru-RU" sz="2800" b="1" dirty="0">
                <a:solidFill>
                  <a:schemeClr val="bg1"/>
                </a:solidFill>
              </a:rPr>
              <a:t> </a:t>
            </a:r>
            <a:r>
              <a:rPr lang="ru-RU" sz="2800" b="1" dirty="0" err="1">
                <a:solidFill>
                  <a:schemeClr val="bg1"/>
                </a:solidFill>
              </a:rPr>
              <a:t>найдавніших</a:t>
            </a:r>
            <a:r>
              <a:rPr lang="ru-RU" sz="2800" b="1" dirty="0">
                <a:solidFill>
                  <a:schemeClr val="bg1"/>
                </a:solidFill>
              </a:rPr>
              <a:t> </a:t>
            </a:r>
            <a:r>
              <a:rPr lang="ru-RU" sz="2800" b="1" dirty="0" err="1">
                <a:solidFill>
                  <a:schemeClr val="bg1"/>
                </a:solidFill>
              </a:rPr>
              <a:t>груп</a:t>
            </a:r>
            <a:r>
              <a:rPr lang="ru-RU" sz="2800" b="1" dirty="0">
                <a:solidFill>
                  <a:schemeClr val="bg1"/>
                </a:solidFill>
              </a:rPr>
              <a:t> </a:t>
            </a:r>
            <a:r>
              <a:rPr lang="ru-RU" sz="2800" b="1" dirty="0" err="1">
                <a:solidFill>
                  <a:schemeClr val="bg1"/>
                </a:solidFill>
              </a:rPr>
              <a:t>нині</a:t>
            </a:r>
            <a:r>
              <a:rPr lang="ru-RU" sz="2800" b="1" dirty="0">
                <a:solidFill>
                  <a:schemeClr val="bg1"/>
                </a:solidFill>
              </a:rPr>
              <a:t> </a:t>
            </a:r>
            <a:r>
              <a:rPr lang="ru-RU" sz="2800" b="1" dirty="0" err="1">
                <a:solidFill>
                  <a:schemeClr val="bg1"/>
                </a:solidFill>
              </a:rPr>
              <a:t>існуючих</a:t>
            </a:r>
            <a:r>
              <a:rPr lang="ru-RU" sz="2800" b="1" dirty="0">
                <a:solidFill>
                  <a:schemeClr val="bg1"/>
                </a:solidFill>
              </a:rPr>
              <a:t> комах. </a:t>
            </a:r>
            <a:r>
              <a:rPr lang="ru-RU" sz="2800" b="1" dirty="0" err="1">
                <a:solidFill>
                  <a:schemeClr val="bg1"/>
                </a:solidFill>
              </a:rPr>
              <a:t>Відомі</a:t>
            </a:r>
            <a:r>
              <a:rPr lang="ru-RU" sz="2800" b="1" dirty="0">
                <a:solidFill>
                  <a:schemeClr val="bg1"/>
                </a:solidFill>
              </a:rPr>
              <a:t> вони </a:t>
            </a:r>
            <a:r>
              <a:rPr lang="ru-RU" sz="2800" b="1" dirty="0" err="1">
                <a:solidFill>
                  <a:schemeClr val="bg1"/>
                </a:solidFill>
              </a:rPr>
              <a:t>з</a:t>
            </a:r>
            <a:r>
              <a:rPr lang="ru-RU" sz="2800" b="1" dirty="0">
                <a:solidFill>
                  <a:schemeClr val="bg1"/>
                </a:solidFill>
              </a:rPr>
              <a:t> </a:t>
            </a:r>
            <a:r>
              <a:rPr lang="ru-RU" sz="2800" b="1" dirty="0" err="1">
                <a:solidFill>
                  <a:schemeClr val="bg1"/>
                </a:solidFill>
              </a:rPr>
              <a:t>кам'яновугільного</a:t>
            </a:r>
            <a:r>
              <a:rPr lang="ru-RU" sz="2800" b="1" dirty="0">
                <a:solidFill>
                  <a:schemeClr val="bg1"/>
                </a:solidFill>
              </a:rPr>
              <a:t> </a:t>
            </a:r>
            <a:r>
              <a:rPr lang="ru-RU" sz="2800" b="1" dirty="0" err="1">
                <a:solidFill>
                  <a:schemeClr val="bg1"/>
                </a:solidFill>
              </a:rPr>
              <a:t>періоду</a:t>
            </a:r>
            <a:r>
              <a:rPr lang="ru-RU" sz="2800" b="1" dirty="0">
                <a:solidFill>
                  <a:schemeClr val="bg1"/>
                </a:solidFill>
              </a:rPr>
              <a:t> (300 млн. </a:t>
            </a:r>
            <a:r>
              <a:rPr lang="ru-RU" sz="2800" b="1" dirty="0" err="1">
                <a:solidFill>
                  <a:schemeClr val="bg1"/>
                </a:solidFill>
              </a:rPr>
              <a:t>років</a:t>
            </a:r>
            <a:r>
              <a:rPr lang="ru-RU" sz="2800" b="1" dirty="0">
                <a:solidFill>
                  <a:schemeClr val="bg1"/>
                </a:solidFill>
              </a:rPr>
              <a:t> тому), </a:t>
            </a:r>
            <a:r>
              <a:rPr lang="ru-RU" sz="2800" b="1" dirty="0" err="1">
                <a:solidFill>
                  <a:schemeClr val="bg1"/>
                </a:solidFill>
              </a:rPr>
              <a:t>причому</a:t>
            </a:r>
            <a:r>
              <a:rPr lang="ru-RU" sz="2800" b="1" dirty="0">
                <a:solidFill>
                  <a:schemeClr val="bg1"/>
                </a:solidFill>
              </a:rPr>
              <a:t> бабки того часу досягали </a:t>
            </a:r>
            <a:r>
              <a:rPr lang="ru-RU" sz="2800" b="1" dirty="0" err="1">
                <a:solidFill>
                  <a:schemeClr val="bg1"/>
                </a:solidFill>
              </a:rPr>
              <a:t>справді</a:t>
            </a:r>
            <a:r>
              <a:rPr lang="ru-RU" sz="2800" b="1" dirty="0">
                <a:solidFill>
                  <a:schemeClr val="bg1"/>
                </a:solidFill>
              </a:rPr>
              <a:t> </a:t>
            </a:r>
            <a:r>
              <a:rPr lang="ru-RU" sz="2800" b="1" dirty="0" err="1">
                <a:solidFill>
                  <a:schemeClr val="bg1"/>
                </a:solidFill>
              </a:rPr>
              <a:t>гігантських</a:t>
            </a:r>
            <a:r>
              <a:rPr lang="ru-RU" sz="2800" b="1" dirty="0">
                <a:solidFill>
                  <a:schemeClr val="bg1"/>
                </a:solidFill>
              </a:rPr>
              <a:t> </a:t>
            </a:r>
            <a:r>
              <a:rPr lang="ru-RU" sz="2800" b="1" dirty="0" err="1">
                <a:solidFill>
                  <a:schemeClr val="bg1"/>
                </a:solidFill>
              </a:rPr>
              <a:t>розмірів</a:t>
            </a:r>
            <a:r>
              <a:rPr lang="ru-RU" sz="2800" b="1" dirty="0">
                <a:solidFill>
                  <a:schemeClr val="bg1"/>
                </a:solidFill>
              </a:rPr>
              <a:t>.</a:t>
            </a:r>
          </a:p>
        </p:txBody>
      </p:sp>
      <p:pic>
        <p:nvPicPr>
          <p:cNvPr id="21507" name="Picture 2" descr="D:\Documents and Settings\Vichka\Рабочий стол\марк\комахи\бабка2.jpg"/>
          <p:cNvPicPr>
            <a:picLocks noGrp="1" noChangeAspect="1" noChangeArrowheads="1"/>
          </p:cNvPicPr>
          <p:nvPr>
            <p:ph idx="1"/>
          </p:nvPr>
        </p:nvPicPr>
        <p:blipFill rotWithShape="1">
          <a:blip r:embed="rId2" cstate="print"/>
          <a:srcRect b="4027"/>
          <a:stretch/>
        </p:blipFill>
        <p:spPr>
          <a:xfrm>
            <a:off x="1267494" y="2863212"/>
            <a:ext cx="3762637" cy="2006517"/>
          </a:xfrm>
          <a:prstGeom prst="rect">
            <a:avLst/>
          </a:prstGeom>
          <a:ln>
            <a:noFill/>
          </a:ln>
          <a:effectLst>
            <a:softEdge rad="112500"/>
          </a:effectLst>
        </p:spPr>
      </p:pic>
      <p:pic>
        <p:nvPicPr>
          <p:cNvPr id="4" name="Picture 2" descr="D:\Documents and Settings\Vichka\Рабочий стол\марк\комахи\бабка3.jpg"/>
          <p:cNvPicPr>
            <a:picLocks noChangeAspect="1" noChangeArrowheads="1"/>
          </p:cNvPicPr>
          <p:nvPr/>
        </p:nvPicPr>
        <p:blipFill rotWithShape="1">
          <a:blip r:embed="rId3" cstate="print"/>
          <a:srcRect b="2711"/>
          <a:stretch/>
        </p:blipFill>
        <p:spPr>
          <a:xfrm>
            <a:off x="6596087" y="2853730"/>
            <a:ext cx="3384376" cy="2016000"/>
          </a:xfrm>
          <a:prstGeom prst="rect">
            <a:avLst/>
          </a:prstGeom>
          <a:ln>
            <a:noFill/>
          </a:ln>
          <a:effectLst>
            <a:softEdge rad="112500"/>
          </a:effectLst>
        </p:spPr>
      </p:pic>
      <p:sp>
        <p:nvSpPr>
          <p:cNvPr id="3" name="Прямоугольник 2"/>
          <p:cNvSpPr/>
          <p:nvPr/>
        </p:nvSpPr>
        <p:spPr>
          <a:xfrm>
            <a:off x="1555527" y="4925897"/>
            <a:ext cx="8568951"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ru-RU" sz="2800" b="1" dirty="0">
                <a:solidFill>
                  <a:schemeClr val="accent3">
                    <a:lumMod val="75000"/>
                  </a:schemeClr>
                </a:solidFill>
              </a:rPr>
              <a:t>У </a:t>
            </a:r>
            <a:r>
              <a:rPr lang="ru-RU" sz="2800" b="1" dirty="0" err="1">
                <a:solidFill>
                  <a:schemeClr val="accent3">
                    <a:lumMod val="75000"/>
                  </a:schemeClr>
                </a:solidFill>
              </a:rPr>
              <a:t>сучасній</a:t>
            </a:r>
            <a:r>
              <a:rPr lang="ru-RU" sz="2800" b="1" dirty="0">
                <a:solidFill>
                  <a:schemeClr val="accent3">
                    <a:lumMod val="75000"/>
                  </a:schemeClr>
                </a:solidFill>
              </a:rPr>
              <a:t> </a:t>
            </a:r>
            <a:r>
              <a:rPr lang="ru-RU" sz="2800" b="1" dirty="0" err="1">
                <a:solidFill>
                  <a:schemeClr val="accent3">
                    <a:lumMod val="75000"/>
                  </a:schemeClr>
                </a:solidFill>
              </a:rPr>
              <a:t>фауні</a:t>
            </a:r>
            <a:r>
              <a:rPr lang="ru-RU" sz="2800" b="1" dirty="0">
                <a:solidFill>
                  <a:schemeClr val="accent3">
                    <a:lumMod val="75000"/>
                  </a:schemeClr>
                </a:solidFill>
              </a:rPr>
              <a:t> </a:t>
            </a:r>
            <a:r>
              <a:rPr lang="ru-RU" sz="2800" b="1" dirty="0" err="1">
                <a:solidFill>
                  <a:schemeClr val="accent3">
                    <a:lumMod val="75000"/>
                  </a:schemeClr>
                </a:solidFill>
              </a:rPr>
              <a:t>налічується</a:t>
            </a:r>
            <a:r>
              <a:rPr lang="ru-RU" sz="2800" b="1" dirty="0">
                <a:solidFill>
                  <a:schemeClr val="accent3">
                    <a:lumMod val="75000"/>
                  </a:schemeClr>
                </a:solidFill>
              </a:rPr>
              <a:t> близько 4500 видів, </a:t>
            </a:r>
            <a:r>
              <a:rPr lang="ru-RU" sz="2800" b="1" dirty="0" err="1">
                <a:solidFill>
                  <a:schemeClr val="accent3">
                    <a:lumMod val="75000"/>
                  </a:schemeClr>
                </a:solidFill>
              </a:rPr>
              <a:t>більшість</a:t>
            </a:r>
            <a:r>
              <a:rPr lang="ru-RU" sz="2800" b="1" dirty="0">
                <a:solidFill>
                  <a:schemeClr val="accent3">
                    <a:lumMod val="75000"/>
                  </a:schemeClr>
                </a:solidFill>
              </a:rPr>
              <a:t> з них </a:t>
            </a:r>
            <a:r>
              <a:rPr lang="ru-RU" sz="2800" b="1" dirty="0" err="1">
                <a:solidFill>
                  <a:schemeClr val="accent3">
                    <a:lumMod val="75000"/>
                  </a:schemeClr>
                </a:solidFill>
              </a:rPr>
              <a:t>живе</a:t>
            </a:r>
            <a:r>
              <a:rPr lang="ru-RU" sz="2800" b="1" dirty="0">
                <a:solidFill>
                  <a:schemeClr val="accent3">
                    <a:lumMod val="75000"/>
                  </a:schemeClr>
                </a:solidFill>
              </a:rPr>
              <a:t> в </a:t>
            </a:r>
            <a:r>
              <a:rPr lang="ru-RU" sz="2800" b="1" dirty="0" err="1">
                <a:solidFill>
                  <a:schemeClr val="accent3">
                    <a:lumMod val="75000"/>
                  </a:schemeClr>
                </a:solidFill>
              </a:rPr>
              <a:t>тропіках</a:t>
            </a:r>
            <a:r>
              <a:rPr lang="ru-RU" sz="2800" b="1" dirty="0">
                <a:solidFill>
                  <a:schemeClr val="accent3">
                    <a:lumMod val="75000"/>
                  </a:schemeClr>
                </a:solidFill>
              </a:rPr>
              <a:t> і </a:t>
            </a:r>
            <a:r>
              <a:rPr lang="ru-RU" sz="2800" b="1" dirty="0" err="1">
                <a:solidFill>
                  <a:schemeClr val="accent3">
                    <a:lumMod val="75000"/>
                  </a:schemeClr>
                </a:solidFill>
              </a:rPr>
              <a:t>субтропіках</a:t>
            </a:r>
            <a:r>
              <a:rPr lang="ru-RU" sz="2800" b="1" dirty="0">
                <a:solidFill>
                  <a:schemeClr val="accent3">
                    <a:lumMod val="75000"/>
                  </a:schemeClr>
                </a:solidFill>
              </a:rPr>
              <a:t>.</a:t>
            </a:r>
            <a:endParaRPr lang="ru-RU" sz="2400" dirty="0">
              <a:solidFill>
                <a:schemeClr val="accent3">
                  <a:lumMod val="75000"/>
                </a:schemeClr>
              </a:solidFill>
            </a:endParaRPr>
          </a:p>
        </p:txBody>
      </p:sp>
      <p:sp>
        <p:nvSpPr>
          <p:cNvPr id="6" name="Прямоугольник 5"/>
          <p:cNvSpPr/>
          <p:nvPr/>
        </p:nvSpPr>
        <p:spPr>
          <a:xfrm>
            <a:off x="907455" y="477466"/>
            <a:ext cx="10225136"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err="1" smtClean="0"/>
              <a:t>Цікаві</a:t>
            </a:r>
            <a:r>
              <a:rPr lang="ru-RU" sz="4000" b="1" dirty="0" smtClean="0"/>
              <a:t> </a:t>
            </a:r>
            <a:r>
              <a:rPr lang="ru-RU" sz="4000" b="1" dirty="0" err="1" smtClean="0"/>
              <a:t>факти</a:t>
            </a:r>
            <a:r>
              <a:rPr lang="ru-RU" sz="4000" b="1" dirty="0" smtClean="0"/>
              <a:t> про комах</a:t>
            </a:r>
            <a:endParaRPr lang="ru-RU" sz="4000" b="1" dirty="0">
              <a:solidFill>
                <a:schemeClr val="bg1"/>
              </a:solidFill>
            </a:endParaRPr>
          </a:p>
        </p:txBody>
      </p:sp>
    </p:spTree>
    <p:extLst>
      <p:ext uri="{BB962C8B-B14F-4D97-AF65-F5344CB8AC3E}">
        <p14:creationId xmlns:p14="http://schemas.microsoft.com/office/powerpoint/2010/main" val="3616158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3439" y="1341562"/>
            <a:ext cx="10369152" cy="1296144"/>
          </a:xfrm>
        </p:spPr>
        <p:style>
          <a:lnRef idx="3">
            <a:schemeClr val="lt1"/>
          </a:lnRef>
          <a:fillRef idx="1">
            <a:schemeClr val="accent1"/>
          </a:fillRef>
          <a:effectRef idx="1">
            <a:schemeClr val="accent1"/>
          </a:effectRef>
          <a:fontRef idx="minor">
            <a:schemeClr val="lt1"/>
          </a:fontRef>
        </p:style>
        <p:txBody>
          <a:bodyPr>
            <a:noAutofit/>
          </a:bodyPr>
          <a:lstStyle/>
          <a:p>
            <a:pPr algn="l">
              <a:defRPr/>
            </a:pPr>
            <a:r>
              <a:rPr lang="uk-UA" sz="2800" b="1" dirty="0" smtClean="0">
                <a:solidFill>
                  <a:schemeClr val="bg1"/>
                </a:solidFill>
              </a:rPr>
              <a:t>1. Низка </a:t>
            </a:r>
            <a:r>
              <a:rPr lang="uk-UA" sz="2800" b="1" dirty="0">
                <a:solidFill>
                  <a:schemeClr val="bg1"/>
                </a:solidFill>
              </a:rPr>
              <a:t>комах представляє </a:t>
            </a:r>
            <a:r>
              <a:rPr lang="uk-UA" sz="2800" b="1" dirty="0">
                <a:solidFill>
                  <a:srgbClr val="FFFF00"/>
                </a:solidFill>
              </a:rPr>
              <a:t>небезпеку для людини</a:t>
            </a:r>
            <a:r>
              <a:rPr lang="uk-UA" sz="2800" b="1" dirty="0">
                <a:solidFill>
                  <a:schemeClr val="bg1"/>
                </a:solidFill>
              </a:rPr>
              <a:t>, будучи </a:t>
            </a:r>
            <a:r>
              <a:rPr lang="uk-UA" sz="2800" b="1" dirty="0">
                <a:solidFill>
                  <a:srgbClr val="FFFF00"/>
                </a:solidFill>
              </a:rPr>
              <a:t>переносниками збудників </a:t>
            </a:r>
            <a:r>
              <a:rPr lang="uk-UA" sz="2800" b="1" dirty="0">
                <a:solidFill>
                  <a:schemeClr val="bg1"/>
                </a:solidFill>
              </a:rPr>
              <a:t>важких захворювань, але деякі з них приносять користь.   </a:t>
            </a:r>
            <a:endParaRPr lang="ru-RU" sz="2800" b="1" dirty="0">
              <a:solidFill>
                <a:schemeClr val="bg1"/>
              </a:solidFill>
            </a:endParaRPr>
          </a:p>
        </p:txBody>
      </p:sp>
      <p:pic>
        <p:nvPicPr>
          <p:cNvPr id="23555" name="Picture 2" descr="D:\Documents and Settings\Vichka\Рабочий стол\марк\комахи\57056912.jpg"/>
          <p:cNvPicPr>
            <a:picLocks noGrp="1" noChangeAspect="1" noChangeArrowheads="1"/>
          </p:cNvPicPr>
          <p:nvPr>
            <p:ph idx="1"/>
          </p:nvPr>
        </p:nvPicPr>
        <p:blipFill rotWithShape="1">
          <a:blip r:embed="rId2" cstate="print"/>
          <a:srcRect l="15715" r="3442"/>
          <a:stretch/>
        </p:blipFill>
        <p:spPr>
          <a:xfrm>
            <a:off x="8381283" y="2781722"/>
            <a:ext cx="2778717" cy="2160240"/>
          </a:xfrm>
          <a:prstGeom prst="rect">
            <a:avLst/>
          </a:prstGeom>
          <a:ln>
            <a:noFill/>
          </a:ln>
          <a:effectLst>
            <a:softEdge rad="112500"/>
          </a:effectLst>
        </p:spPr>
      </p:pic>
      <p:sp>
        <p:nvSpPr>
          <p:cNvPr id="4" name="Прямоугольник 3"/>
          <p:cNvSpPr/>
          <p:nvPr/>
        </p:nvSpPr>
        <p:spPr>
          <a:xfrm>
            <a:off x="907455" y="477466"/>
            <a:ext cx="10225136"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smtClean="0"/>
              <a:t>Значення комах для природи і людей</a:t>
            </a:r>
            <a:endParaRPr lang="ru-RU" sz="4000" b="1" dirty="0">
              <a:solidFill>
                <a:schemeClr val="bg1"/>
              </a:solidFill>
            </a:endParaRPr>
          </a:p>
        </p:txBody>
      </p:sp>
      <p:sp>
        <p:nvSpPr>
          <p:cNvPr id="5" name="Заголовок 1"/>
          <p:cNvSpPr txBox="1">
            <a:spLocks/>
          </p:cNvSpPr>
          <p:nvPr/>
        </p:nvSpPr>
        <p:spPr>
          <a:xfrm>
            <a:off x="748961" y="2709714"/>
            <a:ext cx="7416824" cy="576064"/>
          </a:xfrm>
          <a:prstGeom prst="rect">
            <a:avLst/>
          </a:prstGeom>
        </p:spPr>
        <p:style>
          <a:lnRef idx="3">
            <a:schemeClr val="lt1"/>
          </a:lnRef>
          <a:fillRef idx="1">
            <a:schemeClr val="accent2"/>
          </a:fillRef>
          <a:effectRef idx="1">
            <a:schemeClr val="accent2"/>
          </a:effectRef>
          <a:fontRef idx="minor">
            <a:schemeClr val="lt1"/>
          </a:fontRef>
        </p:style>
        <p:txBody>
          <a:bodyPr vert="horz" lIns="108797" tIns="54398" rIns="108797" bIns="54398" rtlCol="0" anchor="ctr">
            <a:noAutofit/>
          </a:bodyPr>
          <a:lstStyle>
            <a:lvl1pPr algn="ctr" defTabSz="1087960" rtl="0" eaLnBrk="1" latinLnBrk="0" hangingPunct="1">
              <a:spcBef>
                <a:spcPct val="0"/>
              </a:spcBef>
              <a:buNone/>
              <a:defRPr sz="5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defRPr/>
            </a:pPr>
            <a:r>
              <a:rPr lang="uk-UA" sz="2800" b="1" dirty="0" smtClean="0">
                <a:solidFill>
                  <a:schemeClr val="bg1"/>
                </a:solidFill>
              </a:rPr>
              <a:t>2. </a:t>
            </a:r>
            <a:r>
              <a:rPr lang="ru-RU" sz="2800" b="1" dirty="0" smtClean="0">
                <a:solidFill>
                  <a:schemeClr val="bg1"/>
                </a:solidFill>
              </a:rPr>
              <a:t>Комахи </a:t>
            </a:r>
            <a:r>
              <a:rPr lang="ru-RU" sz="2800" b="1" dirty="0" err="1" smtClean="0">
                <a:solidFill>
                  <a:schemeClr val="bg1"/>
                </a:solidFill>
              </a:rPr>
              <a:t>руйнують</a:t>
            </a:r>
            <a:r>
              <a:rPr lang="ru-RU" sz="2800" b="1" dirty="0" smtClean="0">
                <a:solidFill>
                  <a:schemeClr val="bg1"/>
                </a:solidFill>
              </a:rPr>
              <a:t> </a:t>
            </a:r>
            <a:r>
              <a:rPr lang="ru-RU" sz="2800" b="1" dirty="0" err="1" smtClean="0">
                <a:solidFill>
                  <a:schemeClr val="bg1"/>
                </a:solidFill>
              </a:rPr>
              <a:t>відмерлі</a:t>
            </a:r>
            <a:r>
              <a:rPr lang="ru-RU" sz="2800" b="1" dirty="0" smtClean="0">
                <a:solidFill>
                  <a:schemeClr val="bg1"/>
                </a:solidFill>
              </a:rPr>
              <a:t> </a:t>
            </a:r>
            <a:r>
              <a:rPr lang="ru-RU" sz="2800" b="1" dirty="0" err="1" smtClean="0">
                <a:solidFill>
                  <a:schemeClr val="bg1"/>
                </a:solidFill>
              </a:rPr>
              <a:t>частини</a:t>
            </a:r>
            <a:r>
              <a:rPr lang="ru-RU" sz="2800" b="1" dirty="0" smtClean="0">
                <a:solidFill>
                  <a:schemeClr val="bg1"/>
                </a:solidFill>
              </a:rPr>
              <a:t> рослин. </a:t>
            </a:r>
            <a:endParaRPr lang="ru-RU" sz="2800" b="1" dirty="0">
              <a:solidFill>
                <a:schemeClr val="bg1"/>
              </a:solidFill>
            </a:endParaRPr>
          </a:p>
        </p:txBody>
      </p:sp>
      <p:sp>
        <p:nvSpPr>
          <p:cNvPr id="6" name="Заголовок 1"/>
          <p:cNvSpPr txBox="1">
            <a:spLocks/>
          </p:cNvSpPr>
          <p:nvPr/>
        </p:nvSpPr>
        <p:spPr>
          <a:xfrm>
            <a:off x="761636" y="3357786"/>
            <a:ext cx="7439755" cy="1368152"/>
          </a:xfrm>
          <a:prstGeom prst="rect">
            <a:avLst/>
          </a:prstGeom>
        </p:spPr>
        <p:style>
          <a:lnRef idx="3">
            <a:schemeClr val="lt1"/>
          </a:lnRef>
          <a:fillRef idx="1">
            <a:schemeClr val="accent6"/>
          </a:fillRef>
          <a:effectRef idx="1">
            <a:schemeClr val="accent6"/>
          </a:effectRef>
          <a:fontRef idx="minor">
            <a:schemeClr val="lt1"/>
          </a:fontRef>
        </p:style>
        <p:txBody>
          <a:bodyPr vert="horz" lIns="108797" tIns="54398" rIns="108797" bIns="54398" rtlCol="0" anchor="ctr">
            <a:noAutofit/>
          </a:bodyPr>
          <a:lstStyle>
            <a:lvl1pPr algn="ctr" defTabSz="1087960" rtl="0" eaLnBrk="1" latinLnBrk="0" hangingPunct="1">
              <a:spcBef>
                <a:spcPct val="0"/>
              </a:spcBef>
              <a:buNone/>
              <a:defRPr sz="5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defRPr/>
            </a:pPr>
            <a:r>
              <a:rPr lang="ru-RU" sz="2800" b="1" dirty="0" smtClean="0">
                <a:solidFill>
                  <a:schemeClr val="bg1"/>
                </a:solidFill>
              </a:rPr>
              <a:t>3. Багато видів комах та їхні личинки беруть участь у </a:t>
            </a:r>
            <a:r>
              <a:rPr lang="ru-RU" sz="2800" b="1" dirty="0" err="1" smtClean="0">
                <a:solidFill>
                  <a:schemeClr val="bg1"/>
                </a:solidFill>
              </a:rPr>
              <a:t>ґрунтоутворювальних</a:t>
            </a:r>
            <a:r>
              <a:rPr lang="ru-RU" sz="2800" b="1" dirty="0" smtClean="0">
                <a:solidFill>
                  <a:schemeClr val="bg1"/>
                </a:solidFill>
              </a:rPr>
              <a:t> </a:t>
            </a:r>
            <a:r>
              <a:rPr lang="ru-RU" sz="2800" b="1" dirty="0" err="1" smtClean="0">
                <a:solidFill>
                  <a:schemeClr val="bg1"/>
                </a:solidFill>
              </a:rPr>
              <a:t>процесах</a:t>
            </a:r>
            <a:r>
              <a:rPr lang="ru-RU" sz="2800" b="1" dirty="0" smtClean="0">
                <a:solidFill>
                  <a:schemeClr val="bg1"/>
                </a:solidFill>
              </a:rPr>
              <a:t>, </a:t>
            </a:r>
            <a:r>
              <a:rPr lang="ru-RU" sz="2800" b="1" dirty="0" err="1" smtClean="0">
                <a:solidFill>
                  <a:schemeClr val="bg1"/>
                </a:solidFill>
              </a:rPr>
              <a:t>прискорюють</a:t>
            </a:r>
            <a:r>
              <a:rPr lang="ru-RU" sz="2800" b="1" dirty="0" smtClean="0">
                <a:solidFill>
                  <a:schemeClr val="bg1"/>
                </a:solidFill>
              </a:rPr>
              <a:t> </a:t>
            </a:r>
            <a:r>
              <a:rPr lang="ru-RU" sz="2800" b="1" dirty="0" err="1" smtClean="0">
                <a:solidFill>
                  <a:schemeClr val="bg1"/>
                </a:solidFill>
              </a:rPr>
              <a:t>утворення</a:t>
            </a:r>
            <a:r>
              <a:rPr lang="ru-RU" sz="2800" b="1" dirty="0" smtClean="0">
                <a:solidFill>
                  <a:schemeClr val="bg1"/>
                </a:solidFill>
              </a:rPr>
              <a:t> перегною. </a:t>
            </a:r>
            <a:endParaRPr lang="ru-RU" sz="2800" b="1" dirty="0">
              <a:solidFill>
                <a:schemeClr val="bg1"/>
              </a:solidFill>
            </a:endParaRPr>
          </a:p>
        </p:txBody>
      </p:sp>
      <p:sp>
        <p:nvSpPr>
          <p:cNvPr id="7" name="Заголовок 1"/>
          <p:cNvSpPr txBox="1">
            <a:spLocks/>
          </p:cNvSpPr>
          <p:nvPr/>
        </p:nvSpPr>
        <p:spPr>
          <a:xfrm>
            <a:off x="759127" y="4869954"/>
            <a:ext cx="7637160" cy="1008112"/>
          </a:xfrm>
          <a:prstGeom prst="rect">
            <a:avLst/>
          </a:prstGeom>
        </p:spPr>
        <p:style>
          <a:lnRef idx="3">
            <a:schemeClr val="lt1"/>
          </a:lnRef>
          <a:fillRef idx="1">
            <a:schemeClr val="accent4"/>
          </a:fillRef>
          <a:effectRef idx="1">
            <a:schemeClr val="accent4"/>
          </a:effectRef>
          <a:fontRef idx="minor">
            <a:schemeClr val="lt1"/>
          </a:fontRef>
        </p:style>
        <p:txBody>
          <a:bodyPr vert="horz" lIns="108797" tIns="54398" rIns="108797" bIns="54398" rtlCol="0" anchor="ctr">
            <a:noAutofit/>
          </a:bodyPr>
          <a:lstStyle>
            <a:lvl1pPr algn="ctr" defTabSz="1087960" rtl="0" eaLnBrk="1" latinLnBrk="0" hangingPunct="1">
              <a:spcBef>
                <a:spcPct val="0"/>
              </a:spcBef>
              <a:buNone/>
              <a:defRPr sz="5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defRPr/>
            </a:pPr>
            <a:r>
              <a:rPr lang="ru-RU" sz="2800" b="1" dirty="0" smtClean="0">
                <a:solidFill>
                  <a:schemeClr val="bg1"/>
                </a:solidFill>
              </a:rPr>
              <a:t>4. Багато тварин та птах</a:t>
            </a:r>
            <a:r>
              <a:rPr lang="uk-UA" sz="2800" b="1" dirty="0" smtClean="0">
                <a:solidFill>
                  <a:schemeClr val="bg1"/>
                </a:solidFill>
              </a:rPr>
              <a:t>і</a:t>
            </a:r>
            <a:r>
              <a:rPr lang="ru-RU" sz="2800" b="1" dirty="0" smtClean="0">
                <a:solidFill>
                  <a:schemeClr val="bg1"/>
                </a:solidFill>
              </a:rPr>
              <a:t>в </a:t>
            </a:r>
            <a:r>
              <a:rPr lang="ru-RU" sz="2800" b="1" dirty="0" err="1" smtClean="0">
                <a:solidFill>
                  <a:schemeClr val="bg1"/>
                </a:solidFill>
              </a:rPr>
              <a:t>живляться</a:t>
            </a:r>
            <a:r>
              <a:rPr lang="ru-RU" sz="2800" b="1" dirty="0" smtClean="0">
                <a:solidFill>
                  <a:schemeClr val="bg1"/>
                </a:solidFill>
              </a:rPr>
              <a:t> </a:t>
            </a:r>
            <a:r>
              <a:rPr lang="ru-RU" sz="2800" b="1" dirty="0" err="1" smtClean="0">
                <a:solidFill>
                  <a:schemeClr val="bg1"/>
                </a:solidFill>
              </a:rPr>
              <a:t>комахами</a:t>
            </a:r>
            <a:r>
              <a:rPr lang="ru-RU" sz="2800" b="1" dirty="0" smtClean="0">
                <a:solidFill>
                  <a:schemeClr val="bg1"/>
                </a:solidFill>
              </a:rPr>
              <a:t>, що </a:t>
            </a:r>
            <a:r>
              <a:rPr lang="ru-RU" sz="2800" b="1" dirty="0" err="1" smtClean="0">
                <a:solidFill>
                  <a:schemeClr val="bg1"/>
                </a:solidFill>
              </a:rPr>
              <a:t>перебувають</a:t>
            </a:r>
            <a:r>
              <a:rPr lang="ru-RU" sz="2800" b="1" dirty="0" smtClean="0">
                <a:solidFill>
                  <a:schemeClr val="bg1"/>
                </a:solidFill>
              </a:rPr>
              <a:t> на різних </a:t>
            </a:r>
            <a:r>
              <a:rPr lang="ru-RU" sz="2800" b="1" dirty="0" err="1" smtClean="0">
                <a:solidFill>
                  <a:schemeClr val="bg1"/>
                </a:solidFill>
              </a:rPr>
              <a:t>стадіях</a:t>
            </a:r>
            <a:r>
              <a:rPr lang="ru-RU" sz="2800" b="1" dirty="0" smtClean="0">
                <a:solidFill>
                  <a:schemeClr val="bg1"/>
                </a:solidFill>
              </a:rPr>
              <a:t> розвитку.</a:t>
            </a:r>
            <a:endParaRPr lang="ru-RU" sz="2800" b="1" dirty="0">
              <a:solidFill>
                <a:schemeClr val="bg1"/>
              </a:solidFill>
            </a:endParaRPr>
          </a:p>
        </p:txBody>
      </p:sp>
    </p:spTree>
    <p:extLst>
      <p:ext uri="{BB962C8B-B14F-4D97-AF65-F5344CB8AC3E}">
        <p14:creationId xmlns:p14="http://schemas.microsoft.com/office/powerpoint/2010/main" val="1986014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636471" y="1297541"/>
            <a:ext cx="10737838" cy="936104"/>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uk-UA" sz="2400" b="1" dirty="0" smtClean="0">
                <a:solidFill>
                  <a:schemeClr val="accent3">
                    <a:lumMod val="75000"/>
                  </a:schemeClr>
                </a:solidFill>
                <a:cs typeface="Times New Roman" pitchFamily="18" charset="0"/>
              </a:rPr>
              <a:t>Якщо названа ознака належить живим організмам – робимо тулубом нахили вперед-назад. Якщо не належить – повертаємо тулубом вліво-вправо.</a:t>
            </a:r>
            <a:endParaRPr lang="ru-RU" sz="2400" b="1" dirty="0">
              <a:solidFill>
                <a:schemeClr val="accent3">
                  <a:lumMod val="75000"/>
                </a:schemeClr>
              </a:solidFill>
              <a:cs typeface="Times New Roman" pitchFamily="18" charset="0"/>
            </a:endParaRPr>
          </a:p>
        </p:txBody>
      </p:sp>
      <p:sp>
        <p:nvSpPr>
          <p:cNvPr id="5" name="Прямоугольник 4"/>
          <p:cNvSpPr/>
          <p:nvPr/>
        </p:nvSpPr>
        <p:spPr>
          <a:xfrm>
            <a:off x="835447" y="494643"/>
            <a:ext cx="10339887" cy="774911"/>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Руханка</a:t>
            </a:r>
            <a:endParaRPr lang="uk-UA" sz="4000" b="1" dirty="0">
              <a:solidFill>
                <a:schemeClr val="bg1"/>
              </a:solidFill>
            </a:endParaRPr>
          </a:p>
        </p:txBody>
      </p:sp>
      <p:sp>
        <p:nvSpPr>
          <p:cNvPr id="10" name="Облако 9"/>
          <p:cNvSpPr/>
          <p:nvPr/>
        </p:nvSpPr>
        <p:spPr>
          <a:xfrm>
            <a:off x="5795179" y="4881904"/>
            <a:ext cx="2537915" cy="1517644"/>
          </a:xfrm>
          <a:prstGeom prst="cloud">
            <a:avLst/>
          </a:prstGeom>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3600" b="1" dirty="0" smtClean="0">
                <a:solidFill>
                  <a:schemeClr val="bg1"/>
                </a:solidFill>
                <a:cs typeface="Times New Roman" pitchFamily="18" charset="0"/>
              </a:rPr>
              <a:t>Ростуть</a:t>
            </a:r>
            <a:endParaRPr lang="ru-RU" sz="3600" b="1" dirty="0">
              <a:solidFill>
                <a:schemeClr val="bg1"/>
              </a:solidFill>
              <a:cs typeface="Times New Roman" pitchFamily="18" charset="0"/>
            </a:endParaRPr>
          </a:p>
        </p:txBody>
      </p:sp>
      <p:sp>
        <p:nvSpPr>
          <p:cNvPr id="11" name="Облако 10"/>
          <p:cNvSpPr/>
          <p:nvPr/>
        </p:nvSpPr>
        <p:spPr>
          <a:xfrm>
            <a:off x="5299942" y="2061642"/>
            <a:ext cx="3528391" cy="1517644"/>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600" b="1" dirty="0" smtClean="0">
                <a:solidFill>
                  <a:schemeClr val="bg1"/>
                </a:solidFill>
                <a:cs typeface="Times New Roman" pitchFamily="18" charset="0"/>
              </a:rPr>
              <a:t>Рухаються</a:t>
            </a:r>
            <a:endParaRPr lang="ru-RU" sz="3600" b="1" dirty="0">
              <a:solidFill>
                <a:schemeClr val="bg1"/>
              </a:solidFill>
              <a:cs typeface="Times New Roman" pitchFamily="18" charset="0"/>
            </a:endParaRPr>
          </a:p>
        </p:txBody>
      </p:sp>
      <p:sp>
        <p:nvSpPr>
          <p:cNvPr id="12" name="Облако 11"/>
          <p:cNvSpPr/>
          <p:nvPr/>
        </p:nvSpPr>
        <p:spPr>
          <a:xfrm>
            <a:off x="1123479" y="3751289"/>
            <a:ext cx="3078341" cy="1664513"/>
          </a:xfrm>
          <a:prstGeom prst="cloud">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3600" b="1" dirty="0" err="1" smtClean="0">
                <a:solidFill>
                  <a:schemeClr val="bg1"/>
                </a:solidFill>
                <a:cs typeface="Times New Roman" pitchFamily="18" charset="0"/>
              </a:rPr>
              <a:t>Розмно</a:t>
            </a:r>
            <a:r>
              <a:rPr lang="uk-UA" sz="3600" b="1" dirty="0" smtClean="0">
                <a:solidFill>
                  <a:schemeClr val="bg1"/>
                </a:solidFill>
                <a:cs typeface="Times New Roman" pitchFamily="18" charset="0"/>
              </a:rPr>
              <a:t>-жуються</a:t>
            </a:r>
            <a:endParaRPr lang="ru-RU" sz="3600" b="1" dirty="0">
              <a:solidFill>
                <a:schemeClr val="bg1"/>
              </a:solidFill>
              <a:cs typeface="Times New Roman" pitchFamily="18" charset="0"/>
            </a:endParaRPr>
          </a:p>
        </p:txBody>
      </p:sp>
      <p:sp>
        <p:nvSpPr>
          <p:cNvPr id="8" name="Облако 7"/>
          <p:cNvSpPr/>
          <p:nvPr/>
        </p:nvSpPr>
        <p:spPr>
          <a:xfrm>
            <a:off x="4248508" y="3494982"/>
            <a:ext cx="2462905" cy="1517644"/>
          </a:xfrm>
          <a:prstGeom prst="cloud">
            <a:avLst/>
          </a:prstGeom>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uk-UA" sz="3600" b="1" dirty="0" smtClean="0">
                <a:solidFill>
                  <a:schemeClr val="bg1"/>
                </a:solidFill>
                <a:cs typeface="Times New Roman" pitchFamily="18" charset="0"/>
              </a:rPr>
              <a:t>Світять </a:t>
            </a:r>
            <a:endParaRPr lang="ru-RU" sz="3600" b="1" dirty="0">
              <a:solidFill>
                <a:schemeClr val="bg1"/>
              </a:solidFill>
              <a:cs typeface="Times New Roman" pitchFamily="18" charset="0"/>
            </a:endParaRPr>
          </a:p>
        </p:txBody>
      </p:sp>
      <p:sp>
        <p:nvSpPr>
          <p:cNvPr id="14" name="Облако 13"/>
          <p:cNvSpPr/>
          <p:nvPr/>
        </p:nvSpPr>
        <p:spPr>
          <a:xfrm>
            <a:off x="7108525" y="3357786"/>
            <a:ext cx="3231978" cy="1517644"/>
          </a:xfrm>
          <a:prstGeom prst="cloud">
            <a:avLst/>
          </a:prstGeom>
          <a:solidFill>
            <a:schemeClr val="tx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3600" b="1" dirty="0" smtClean="0">
                <a:solidFill>
                  <a:schemeClr val="bg1"/>
                </a:solidFill>
                <a:cs typeface="Times New Roman" pitchFamily="18" charset="0"/>
              </a:rPr>
              <a:t>малюють</a:t>
            </a:r>
            <a:endParaRPr lang="ru-RU" sz="3600" b="1" dirty="0">
              <a:solidFill>
                <a:schemeClr val="bg1"/>
              </a:solidFill>
              <a:cs typeface="Times New Roman" pitchFamily="18" charset="0"/>
            </a:endParaRPr>
          </a:p>
        </p:txBody>
      </p:sp>
      <p:sp>
        <p:nvSpPr>
          <p:cNvPr id="15" name="Облако 14"/>
          <p:cNvSpPr/>
          <p:nvPr/>
        </p:nvSpPr>
        <p:spPr>
          <a:xfrm>
            <a:off x="3204924" y="4987202"/>
            <a:ext cx="2610657" cy="1517644"/>
          </a:xfrm>
          <a:prstGeom prst="cloud">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uk-UA" sz="3600" b="1" dirty="0" smtClean="0">
                <a:solidFill>
                  <a:schemeClr val="bg1"/>
                </a:solidFill>
                <a:cs typeface="Times New Roman" pitchFamily="18" charset="0"/>
              </a:rPr>
              <a:t>мріють</a:t>
            </a:r>
            <a:endParaRPr lang="ru-RU" sz="3600" b="1" dirty="0">
              <a:solidFill>
                <a:schemeClr val="bg1"/>
              </a:solidFill>
              <a:cs typeface="Times New Roman" pitchFamily="18" charset="0"/>
            </a:endParaRPr>
          </a:p>
        </p:txBody>
      </p:sp>
      <p:sp>
        <p:nvSpPr>
          <p:cNvPr id="9" name="Облако 8"/>
          <p:cNvSpPr/>
          <p:nvPr/>
        </p:nvSpPr>
        <p:spPr>
          <a:xfrm>
            <a:off x="1825188" y="2233645"/>
            <a:ext cx="3600400" cy="1517644"/>
          </a:xfrm>
          <a:prstGeom prst="cloud">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uk-UA" sz="3600" b="1" dirty="0" smtClean="0">
                <a:solidFill>
                  <a:schemeClr val="bg1"/>
                </a:solidFill>
                <a:cs typeface="Times New Roman" pitchFamily="18" charset="0"/>
              </a:rPr>
              <a:t>Живляться</a:t>
            </a:r>
            <a:endParaRPr lang="ru-RU" sz="3600" b="1" dirty="0">
              <a:solidFill>
                <a:schemeClr val="bg1"/>
              </a:solidFill>
              <a:cs typeface="Times New Roman" pitchFamily="18" charset="0"/>
            </a:endParaRPr>
          </a:p>
        </p:txBody>
      </p:sp>
      <p:pic>
        <p:nvPicPr>
          <p:cNvPr id="16" name="Picture 2" descr="D:\Картинки до тестів\!!!!_Ворона+Хлопчик_!!!!\загрузка (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6447" y="4574198"/>
            <a:ext cx="1930648" cy="193064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164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7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7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7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75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8" grpId="0" animBg="1"/>
      <p:bldP spid="14" grpId="0" animBg="1"/>
      <p:bldP spid="1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15207" y="477466"/>
            <a:ext cx="10477423" cy="67033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solidFill>
                  <a:schemeClr val="bg1"/>
                </a:solidFill>
              </a:rPr>
              <a:t>Кошик запитань</a:t>
            </a:r>
          </a:p>
        </p:txBody>
      </p:sp>
      <p:pic>
        <p:nvPicPr>
          <p:cNvPr id="6" name="Рисунок 5"/>
          <p:cNvPicPr>
            <a:picLocks noChangeAspect="1"/>
          </p:cNvPicPr>
          <p:nvPr/>
        </p:nvPicPr>
        <p:blipFill>
          <a:blip r:embed="rId2" cstate="print">
            <a:extLst>
              <a:ext uri="{BEBA8EAE-BF5A-486C-A8C5-ECC9F3942E4B}">
                <a14:imgProps xmlns:a14="http://schemas.microsoft.com/office/drawing/2010/main">
                  <a14:imgLayer r:embed="rId3">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rot="1847838">
            <a:off x="10279869" y="1697519"/>
            <a:ext cx="1672492" cy="1825501"/>
          </a:xfrm>
          <a:prstGeom prst="rect">
            <a:avLst/>
          </a:prstGeom>
        </p:spPr>
      </p:pic>
      <p:pic>
        <p:nvPicPr>
          <p:cNvPr id="8" name="Рисунок 7"/>
          <p:cNvPicPr>
            <a:picLocks noChangeAspect="1"/>
          </p:cNvPicPr>
          <p:nvPr/>
        </p:nvPicPr>
        <p:blipFill>
          <a:blip r:embed="rId4" cstate="print">
            <a:extLst>
              <a:ext uri="{BEBA8EAE-BF5A-486C-A8C5-ECC9F3942E4B}">
                <a14:imgProps xmlns:a14="http://schemas.microsoft.com/office/drawing/2010/main">
                  <a14:imgLayer r:embed="rId5">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a:off x="7797172" y="1773317"/>
            <a:ext cx="1414767" cy="1544197"/>
          </a:xfrm>
          <a:prstGeom prst="rect">
            <a:avLst/>
          </a:prstGeom>
        </p:spPr>
      </p:pic>
      <p:pic>
        <p:nvPicPr>
          <p:cNvPr id="9" name="Рисунок 8"/>
          <p:cNvPicPr>
            <a:picLocks noChangeAspect="1"/>
          </p:cNvPicPr>
          <p:nvPr/>
        </p:nvPicPr>
        <p:blipFill>
          <a:blip r:embed="rId6" cstate="print">
            <a:extLst>
              <a:ext uri="{BEBA8EAE-BF5A-486C-A8C5-ECC9F3942E4B}">
                <a14:imgProps xmlns:a14="http://schemas.microsoft.com/office/drawing/2010/main">
                  <a14:imgLayer r:embed="rId7">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rot="19584164">
            <a:off x="6028679" y="1168866"/>
            <a:ext cx="2206675" cy="2408552"/>
          </a:xfrm>
          <a:prstGeom prst="rect">
            <a:avLst/>
          </a:prstGeom>
        </p:spPr>
      </p:pic>
      <p:sp>
        <p:nvSpPr>
          <p:cNvPr id="11" name="Скругленный прямоугольник 10"/>
          <p:cNvSpPr/>
          <p:nvPr/>
        </p:nvSpPr>
        <p:spPr>
          <a:xfrm>
            <a:off x="6702338" y="4941962"/>
            <a:ext cx="4630416" cy="109051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r>
              <a:rPr lang="ru-RU" sz="2800" b="1" dirty="0"/>
              <a:t>Як різноманітність комах </a:t>
            </a:r>
            <a:r>
              <a:rPr lang="ru-RU" sz="2800" b="1" dirty="0" err="1"/>
              <a:t>впливає</a:t>
            </a:r>
            <a:r>
              <a:rPr lang="ru-RU" sz="2800" b="1" dirty="0"/>
              <a:t> на життя на Землі? </a:t>
            </a:r>
          </a:p>
        </p:txBody>
      </p:sp>
      <p:sp>
        <p:nvSpPr>
          <p:cNvPr id="12" name="Скругленный прямоугольник 11"/>
          <p:cNvSpPr/>
          <p:nvPr/>
        </p:nvSpPr>
        <p:spPr>
          <a:xfrm>
            <a:off x="6597046" y="4448299"/>
            <a:ext cx="4840999" cy="1845821"/>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2800" b="1" dirty="0" err="1"/>
              <a:t>Поміркуйте</a:t>
            </a:r>
            <a:r>
              <a:rPr lang="ru-RU" sz="2800" b="1" dirty="0"/>
              <a:t>, які комахи належать до друзів, </a:t>
            </a:r>
            <a:r>
              <a:rPr lang="ru-RU" sz="2800" b="1" dirty="0" err="1"/>
              <a:t>ворогів</a:t>
            </a:r>
            <a:r>
              <a:rPr lang="ru-RU" sz="2800" b="1" dirty="0"/>
              <a:t> та </a:t>
            </a:r>
            <a:r>
              <a:rPr lang="ru-RU" sz="2800" b="1" dirty="0" err="1"/>
              <a:t>сусідів</a:t>
            </a:r>
            <a:r>
              <a:rPr lang="ru-RU" sz="2800" b="1" dirty="0"/>
              <a:t> людини. </a:t>
            </a:r>
            <a:r>
              <a:rPr lang="ru-RU" sz="2800" b="1" dirty="0" err="1"/>
              <a:t>Наведіть</a:t>
            </a:r>
            <a:r>
              <a:rPr lang="ru-RU" sz="2800" b="1" dirty="0"/>
              <a:t> приклади</a:t>
            </a:r>
          </a:p>
        </p:txBody>
      </p:sp>
      <p:sp>
        <p:nvSpPr>
          <p:cNvPr id="15" name="Скругленный прямоугольник 14"/>
          <p:cNvSpPr/>
          <p:nvPr/>
        </p:nvSpPr>
        <p:spPr>
          <a:xfrm>
            <a:off x="6619305" y="4423416"/>
            <a:ext cx="4872311" cy="157250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t>Яку </a:t>
            </a:r>
            <a:r>
              <a:rPr lang="ru-RU" sz="2400" b="1" dirty="0" err="1"/>
              <a:t>будову</a:t>
            </a:r>
            <a:r>
              <a:rPr lang="ru-RU" sz="2400" b="1" dirty="0"/>
              <a:t> мають комахи?</a:t>
            </a:r>
          </a:p>
          <a:p>
            <a:pPr algn="ctr"/>
            <a:r>
              <a:rPr lang="ru-RU" sz="2400" b="1" dirty="0" err="1" smtClean="0"/>
              <a:t>Назвіть</a:t>
            </a:r>
            <a:r>
              <a:rPr lang="ru-RU" sz="2400" b="1" dirty="0" smtClean="0"/>
              <a:t> </a:t>
            </a:r>
            <a:r>
              <a:rPr lang="ru-RU" sz="2400" b="1" dirty="0"/>
              <a:t>комах, яких вам </a:t>
            </a:r>
            <a:r>
              <a:rPr lang="ru-RU" sz="2400" b="1" dirty="0" err="1"/>
              <a:t>доводилося</a:t>
            </a:r>
            <a:r>
              <a:rPr lang="ru-RU" sz="2400" b="1" dirty="0"/>
              <a:t> </a:t>
            </a:r>
            <a:r>
              <a:rPr lang="ru-RU" sz="2400" b="1" dirty="0" err="1"/>
              <a:t>бачити</a:t>
            </a:r>
            <a:r>
              <a:rPr lang="ru-RU" sz="2400" b="1" dirty="0"/>
              <a:t> у природі влітку.</a:t>
            </a:r>
          </a:p>
        </p:txBody>
      </p:sp>
      <p:pic>
        <p:nvPicPr>
          <p:cNvPr id="13" name="Рисунок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22" l="8854" r="90000"/>
                    </a14:imgEffect>
                  </a14:imgLayer>
                </a14:imgProps>
              </a:ext>
              <a:ext uri="{28A0092B-C50C-407E-A947-70E740481C1C}">
                <a14:useLocalDpi xmlns:a14="http://schemas.microsoft.com/office/drawing/2010/main" val="0"/>
              </a:ext>
            </a:extLst>
          </a:blip>
          <a:srcRect l="12573" t="39519" r="14936" b="285"/>
          <a:stretch/>
        </p:blipFill>
        <p:spPr>
          <a:xfrm>
            <a:off x="6037090" y="3228053"/>
            <a:ext cx="5960909" cy="3631535"/>
          </a:xfrm>
          <a:prstGeom prst="rect">
            <a:avLst/>
          </a:prstGeom>
        </p:spPr>
      </p:pic>
      <p:pic>
        <p:nvPicPr>
          <p:cNvPr id="14" name="Рисунок 13"/>
          <p:cNvPicPr>
            <a:picLocks noChangeAspect="1"/>
          </p:cNvPicPr>
          <p:nvPr/>
        </p:nvPicPr>
        <p:blipFill>
          <a:blip r:embed="rId10" cstate="print">
            <a:extLst>
              <a:ext uri="{BEBA8EAE-BF5A-486C-A8C5-ECC9F3942E4B}">
                <a14:imgProps xmlns:a14="http://schemas.microsoft.com/office/drawing/2010/main">
                  <a14:imgLayer r:embed="rId11">
                    <a14:imgEffect>
                      <a14:backgroundRemoval t="586" b="97656" l="3727" r="93717">
                        <a14:foregroundMark x1="35783" y1="46875" x2="42492" y2="58984"/>
                        <a14:foregroundMark x1="35996" y1="47070" x2="30032" y2="51367"/>
                        <a14:foregroundMark x1="53994" y1="47852" x2="59105" y2="57813"/>
                      </a14:backgroundRemoval>
                    </a14:imgEffect>
                  </a14:imgLayer>
                </a14:imgProps>
              </a:ext>
              <a:ext uri="{28A0092B-C50C-407E-A947-70E740481C1C}">
                <a14:useLocalDpi xmlns:a14="http://schemas.microsoft.com/office/drawing/2010/main" val="0"/>
              </a:ext>
            </a:extLst>
          </a:blip>
          <a:stretch>
            <a:fillRect/>
          </a:stretch>
        </p:blipFill>
        <p:spPr>
          <a:xfrm>
            <a:off x="8527770" y="997624"/>
            <a:ext cx="2439047" cy="2662183"/>
          </a:xfrm>
          <a:prstGeom prst="rect">
            <a:avLst/>
          </a:prstGeom>
        </p:spPr>
      </p:pic>
      <p:sp>
        <p:nvSpPr>
          <p:cNvPr id="17"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94</a:t>
            </a:r>
            <a:endParaRPr lang="ru-RU" sz="2800" b="1" dirty="0">
              <a:solidFill>
                <a:schemeClr val="bg1"/>
              </a:solidFill>
            </a:endParaRPr>
          </a:p>
        </p:txBody>
      </p:sp>
      <p:sp>
        <p:nvSpPr>
          <p:cNvPr id="2" name="Прямоугольник 1"/>
          <p:cNvSpPr/>
          <p:nvPr/>
        </p:nvSpPr>
        <p:spPr>
          <a:xfrm>
            <a:off x="1267495" y="5590034"/>
            <a:ext cx="6089650" cy="415498"/>
          </a:xfrm>
          <a:prstGeom prst="rect">
            <a:avLst/>
          </a:prstGeom>
        </p:spPr>
        <p:txBody>
          <a:bodyPr>
            <a:spAutoFit/>
          </a:bodyPr>
          <a:lstStyle/>
          <a:p>
            <a:endParaRPr lang="ru-RU" dirty="0"/>
          </a:p>
        </p:txBody>
      </p:sp>
    </p:spTree>
    <p:extLst>
      <p:ext uri="{BB962C8B-B14F-4D97-AF65-F5344CB8AC3E}">
        <p14:creationId xmlns:p14="http://schemas.microsoft.com/office/powerpoint/2010/main" val="4254458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96296E-6 L -8.33333E-7 0.00023 C 0.00026 -0.00764 0.00052 -0.01527 0.00104 -0.02268 C 0.00117 -0.02523 0.00195 -0.02754 0.00208 -0.03009 C 0.00261 -0.04259 0.00247 -0.05532 0.00313 -0.06759 C 0.00365 -0.07777 0.0043 -0.08773 0.00521 -0.09768 C 0.0056 -0.10139 0.00586 -0.10532 0.00625 -0.10902 C 0.0069 -0.11342 0.00768 -0.11782 0.00833 -0.12222 C 0.00768 -0.13727 0.00742 -0.15231 0.00625 -0.16713 C 0.00599 -0.1706 0.00469 -0.17338 0.00417 -0.17662 C 0.00065 -0.19907 0.00625 -0.17662 -8.33333E-7 -0.19907 C -0.00221 -0.21875 0.00065 -0.19815 -0.0043 -0.21782 C -0.00482 -0.22014 -0.00482 -0.22291 -0.00534 -0.22546 C -0.00599 -0.2287 -0.0069 -0.23148 -0.00742 -0.23472 C -0.00794 -0.23796 -0.00794 -0.2412 -0.00846 -0.24421 C -0.00898 -0.24676 -0.01003 -0.24907 -0.01068 -0.25162 C -0.01432 -0.26643 -0.01068 -0.25648 -0.01693 -0.27037 C -0.01771 -0.2743 -0.01797 -0.27824 -0.01901 -0.28171 C -0.02005 -0.28495 -0.02825 -0.3074 -0.03073 -0.31365 C -0.03242 -0.31805 -0.03463 -0.32199 -0.03594 -0.32685 C -0.03698 -0.33055 -0.03815 -0.33426 -0.03919 -0.33796 C -0.04023 -0.34236 -0.04075 -0.34722 -0.04232 -0.35115 C -0.05143 -0.37546 -0.04401 -0.34629 -0.05182 -0.3699 C -0.05312 -0.37407 -0.05364 -0.37893 -0.05495 -0.3831 C -0.05612 -0.38657 -0.05794 -0.38912 -0.05924 -0.39259 C -0.06211 -0.39977 -0.06536 -0.40694 -0.06771 -0.41504 C -0.07031 -0.42453 -0.0737 -0.43703 -0.07721 -0.44514 C -0.07969 -0.45069 -0.08255 -0.45578 -0.0845 -0.46203 C -0.08568 -0.46504 -0.08672 -0.46805 -0.08776 -0.47129 C -0.09154 -0.48356 -0.0918 -0.48842 -0.09726 -0.50139 C -0.10417 -0.51782 -0.09583 -0.49884 -0.10573 -0.51828 C -0.10716 -0.52129 -0.10833 -0.52477 -0.10989 -0.52777 C -0.11146 -0.53055 -0.11354 -0.5324 -0.11523 -0.53518 C -0.11667 -0.5375 -0.11784 -0.54051 -0.1194 -0.54259 C -0.12109 -0.5449 -0.12669 -0.55046 -0.12891 -0.55208 C -0.13437 -0.55625 -0.1401 -0.56018 -0.14583 -0.56342 C -0.14726 -0.56412 -0.1487 -0.56435 -0.15 -0.56527 C -0.1543 -0.56759 -0.15833 -0.57106 -0.16276 -0.57268 L -0.17747 -0.57824 C -0.18737 -0.57777 -0.19726 -0.57801 -0.20716 -0.57639 C -0.20898 -0.57615 -0.21055 -0.57361 -0.21237 -0.57268 C -0.21406 -0.57176 -0.21588 -0.57176 -0.21771 -0.57083 C -0.22825 -0.56574 -0.21979 -0.56805 -0.23138 -0.56342 C -0.23359 -0.5625 -0.23568 -0.56203 -0.23789 -0.56157 C -0.24284 -0.55787 -0.24479 -0.55602 -0.25039 -0.55393 C -0.25286 -0.55301 -0.25534 -0.55301 -0.25781 -0.55208 C -0.26276 -0.55 -0.26758 -0.54583 -0.27253 -0.54467 C -0.275 -0.54398 -0.2776 -0.54375 -0.27995 -0.54259 C -0.28503 -0.54051 -0.28971 -0.53657 -0.29479 -0.53518 C -0.29726 -0.53449 -0.29974 -0.53426 -0.30221 -0.53333 C -0.31614 -0.52801 -0.30325 -0.53148 -0.31588 -0.52569 C -0.32083 -0.52361 -0.32578 -0.52222 -0.33073 -0.52014 C -0.33815 -0.51713 -0.34557 -0.51412 -0.35286 -0.51088 C -0.37357 -0.50092 -0.35937 -0.50555 -0.37825 -0.49768 C -0.38177 -0.49606 -0.38529 -0.49537 -0.3888 -0.49398 C -0.40638 -0.48611 -0.3862 -0.49421 -0.39935 -0.48634 C -0.4013 -0.48518 -0.40937 -0.48333 -0.41094 -0.48264 C -0.42318 -0.47777 -0.40117 -0.48426 -0.4194 -0.47893 C -0.42187 -0.47824 -0.42435 -0.47777 -0.42682 -0.47708 C -0.42969 -0.47592 -0.43242 -0.47407 -0.43529 -0.47315 C -0.4401 -0.47152 -0.44518 -0.47106 -0.45 -0.46944 C -0.45325 -0.46852 -0.45638 -0.46666 -0.4595 -0.46574 C -0.46706 -0.46342 -0.48229 -0.46227 -0.48802 -0.46203 L -0.51979 -0.46018 C -0.52122 -0.45764 -0.52266 -0.45532 -0.52396 -0.45254 C -0.52604 -0.44838 -0.5263 -0.44629 -0.52721 -0.4412 C -0.5276 -0.43889 -0.52812 -0.43634 -0.52825 -0.43379 C -0.52838 -0.43009 -0.52825 -0.42639 -0.52825 -0.42245 L -0.52825 -0.42222 " pathEditMode="relative" rAng="0" ptsTypes="AAAAAAAAAAAAAAAAAAAAAAAAAAAAAAAAAAAAAAAAAAAAAAAAAAAAAAAAAAAAAAAAAAAAA">
                                      <p:cBhvr>
                                        <p:cTn id="6" dur="1000" fill="hold"/>
                                        <p:tgtEl>
                                          <p:spTgt spid="15"/>
                                        </p:tgtEl>
                                        <p:attrNameLst>
                                          <p:attrName>ppt_x</p:attrName>
                                          <p:attrName>ppt_y</p:attrName>
                                        </p:attrNameLst>
                                      </p:cBhvr>
                                      <p:rCtr x="-26003" y="-2891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853 -0.02963 L 0.02853 -0.0294 C 0.02893 -0.03518 0.02919 -0.04074 0.02958 -0.04653 C 0.02984 -0.04907 0.03036 -0.05139 0.03075 -0.05393 C 0.03166 -0.06134 0.03231 -0.06898 0.03283 -0.07639 C 0.03322 -0.08403 0.03322 -0.09143 0.03388 -0.09907 C 0.03557 -0.11852 0.03883 -0.11366 0.04234 -0.13842 C 0.04273 -0.14097 0.043 -0.14352 0.04339 -0.14583 C 0.04404 -0.14977 0.04495 -0.15324 0.04547 -0.15717 C 0.04716 -0.16944 0.04769 -0.17708 0.04873 -0.18912 C 0.0486 -0.19213 0.04847 -0.22014 0.04651 -0.23032 C 0.04599 -0.2331 0.04508 -0.23541 0.04443 -0.23796 C 0.04339 -0.24745 0.04247 -0.2581 0.03909 -0.2662 C 0.03804 -0.26852 0.03687 -0.27083 0.03596 -0.27361 C 0.03388 -0.27986 0.03231 -0.28842 0.02958 -0.29421 C 0.02775 -0.29838 0.02528 -0.30162 0.02332 -0.30555 C 0.01994 -0.31227 0.01694 -0.31921 0.01381 -0.32616 C 0.01381 -0.32592 0.00535 -0.34491 0.00535 -0.34467 C 0.00183 -0.35116 -0.00143 -0.3581 -0.00521 -0.36366 C -0.00951 -0.36991 -0.01341 -0.37685 -0.01797 -0.38241 C -0.02032 -0.38565 -0.02292 -0.38866 -0.02527 -0.3919 C -0.02787 -0.39537 -0.03009 -0.39977 -0.0327 -0.40324 C -0.03752 -0.40972 -0.04286 -0.41504 -0.04755 -0.42199 C -0.05172 -0.42824 -0.05536 -0.43426 -0.06018 -0.43889 C -0.06253 -0.4412 -0.06526 -0.44213 -0.06761 -0.44444 C -0.06982 -0.44653 -0.07165 -0.44977 -0.07386 -0.45208 C -0.07634 -0.45416 -0.07907 -0.45509 -0.08129 -0.45764 C -0.08363 -0.46018 -0.0852 -0.46481 -0.08767 -0.4669 C -0.09171 -0.4706 -0.09614 -0.47199 -0.10031 -0.47453 C -0.10252 -0.47569 -0.10461 -0.47708 -0.10669 -0.47824 C -0.10917 -0.47963 -0.11164 -0.48055 -0.11412 -0.48194 C -0.11659 -0.48356 -0.11894 -0.48634 -0.12141 -0.48773 C -0.12428 -0.48889 -0.12702 -0.48889 -0.12975 -0.48958 C -0.13913 -0.49583 -0.13848 -0.4956 -0.14877 -0.50069 C -0.15164 -0.50208 -0.15437 -0.5037 -0.15724 -0.50463 C -0.16011 -0.50555 -0.16297 -0.50532 -0.16571 -0.50648 C -0.17821 -0.51111 -0.18186 -0.51458 -0.1932 -0.51759 C -0.19671 -0.51875 -0.20023 -0.51898 -0.20375 -0.51967 L -0.21326 -0.52338 C -0.21899 -0.52569 -0.22446 -0.5294 -0.23019 -0.53078 C -0.24348 -0.53426 -0.23567 -0.53241 -0.2556 -0.53449 C -0.26511 -0.53426 -0.30393 -0.53426 -0.32217 -0.53078 C -0.32712 -0.52986 -0.33207 -0.52847 -0.33689 -0.52708 C -0.34119 -0.52592 -0.34536 -0.52384 -0.34966 -0.52338 L -0.36334 -0.52153 L -0.36972 -0.51967 C -0.37219 -0.51898 -0.37467 -0.51875 -0.37702 -0.51759 C -0.39421 -0.51065 -0.36907 -0.51643 -0.39382 -0.51203 C -0.39525 -0.51134 -0.39669 -0.51065 -0.39812 -0.51018 C -0.39981 -0.50949 -0.40164 -0.50926 -0.40333 -0.50833 C -0.40659 -0.50671 -0.40971 -0.5044 -0.41284 -0.50278 C -0.42274 -0.49768 -0.41466 -0.50578 -0.42873 -0.49328 C -0.44515 -0.4787 -0.43811 -0.48217 -0.4488 -0.47824 C -0.45023 -0.47708 -0.45166 -0.47569 -0.4531 -0.47453 C -0.45479 -0.47315 -0.45661 -0.47222 -0.45831 -0.47083 C -0.46743 -0.46273 -0.45961 -0.46666 -0.46886 -0.46319 C -0.47316 -0.45833 -0.47707 -0.45231 -0.48163 -0.44815 C -0.48306 -0.44699 -0.48449 -0.44583 -0.4858 -0.44444 C -0.48801 -0.44213 -0.49009 -0.43958 -0.49218 -0.43703 C -0.49322 -0.43565 -0.49426 -0.43449 -0.49531 -0.4331 C -0.49674 -0.43125 -0.49817 -0.4294 -0.4996 -0.42754 C -0.51042 -0.41389 -0.49309 -0.43657 -0.5069 -0.41828 C -0.50872 -0.41319 -0.51042 -0.4081 -0.51224 -0.40324 C -0.51315 -0.40046 -0.51433 -0.39815 -0.51537 -0.3956 C -0.51758 -0.39028 -0.52032 -0.38217 -0.52175 -0.37685 C -0.52253 -0.37384 -0.52318 -0.3706 -0.52384 -0.36759 C -0.52462 -0.35995 -0.5267 -0.35254 -0.52592 -0.34491 C -0.52449 -0.3294 -0.52488 -0.33078 -0.52175 -0.31111 C -0.5211 -0.30741 -0.52032 -0.3037 -0.51967 -0.3 C -0.51928 -0.29745 -0.51928 -0.29467 -0.51863 -0.29236 C -0.51732 -0.28819 -0.51328 -0.27731 -0.5112 -0.27176 C -0.51042 -0.26991 -0.50951 -0.26828 -0.50912 -0.2662 C -0.50638 -0.2544 -0.50742 -0.25995 -0.50586 -0.2493 C -0.50377 -0.20856 -0.50612 -0.24166 -0.50377 -0.22106 C -0.50338 -0.21736 -0.50338 -0.21342 -0.50273 -0.20972 C -0.50156 -0.20324 -0.50078 -0.19629 -0.49856 -0.19097 C -0.49739 -0.18842 -0.49648 -0.18588 -0.49531 -0.18356 C -0.49296 -0.17893 -0.49036 -0.17477 -0.48788 -0.17037 L -0.48788 -0.17014 " pathEditMode="relative" rAng="0" ptsTypes="AAAAAAAAAAAAAAAAAAAAAAAAAAAAAAAAAAAAAAAAAAAAAAAAAAAAAAAAAAAAAAAAAAAAAAAAAAAAAAA">
                                      <p:cBhvr>
                                        <p:cTn id="10" dur="1000" fill="hold"/>
                                        <p:tgtEl>
                                          <p:spTgt spid="12"/>
                                        </p:tgtEl>
                                        <p:attrNameLst>
                                          <p:attrName>ppt_x</p:attrName>
                                          <p:attrName>ppt_y</p:attrName>
                                        </p:attrNameLst>
                                      </p:cBhvr>
                                      <p:rCtr x="-26759" y="-2523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5547 -0.02616 L 0.05547 -0.02593 C 0.05547 -0.02894 0.05716 -0.09352 0.05755 -0.09931 C 0.05794 -0.10509 0.05911 -0.11065 0.05963 -0.11621 C 0.06015 -0.12176 0.06015 -0.12755 0.06067 -0.1331 C 0.06211 -0.14815 0.06328 -0.15232 0.06601 -0.1669 C 0.06757 -0.18588 0.0681 -0.18727 0.06601 -0.21204 C 0.06536 -0.21898 0.05976 -0.2419 0.05859 -0.24769 C 0.05742 -0.25324 0.05651 -0.25903 0.05547 -0.26458 C 0.05442 -0.26968 0.05325 -0.27454 0.05221 -0.27963 C 0.05117 -0.28519 0.05013 -0.29074 0.04908 -0.29653 C 0.04804 -0.30278 0.04752 -0.30926 0.04596 -0.31528 C 0.04362 -0.32454 0.03958 -0.33218 0.0375 -0.34167 C 0.03672 -0.34468 0.03645 -0.34815 0.03541 -0.35093 C 0.03216 -0.35903 0.02838 -0.36597 0.02474 -0.37361 C 0.02265 -0.37801 0.02109 -0.3831 0.01849 -0.38658 C 0.00872 -0.39954 0.01992 -0.38426 0.01002 -0.39977 C 0.00833 -0.40255 0.00638 -0.40463 0.00468 -0.40741 C 0.00286 -0.41019 0.0013 -0.41366 -0.00052 -0.41667 C -0.00222 -0.41945 -0.00417 -0.42153 -0.00586 -0.42431 C -0.00769 -0.42708 -0.00912 -0.43102 -0.01107 -0.43357 C -0.01407 -0.43727 -0.01732 -0.44028 -0.02058 -0.44306 C -0.03855 -0.4581 -0.02852 -0.44699 -0.04805 -0.46181 C -0.05 -0.4632 -0.05144 -0.46621 -0.05339 -0.46736 C -0.05782 -0.47014 -0.06263 -0.47083 -0.06706 -0.47292 C -0.06927 -0.47408 -0.07123 -0.47593 -0.07344 -0.47685 C -0.07592 -0.47778 -0.07839 -0.47778 -0.08086 -0.47871 C -0.09493 -0.48403 -0.0819 -0.48056 -0.09453 -0.48611 C -0.09662 -0.48704 -0.09883 -0.4875 -0.10092 -0.48796 C -0.1086 -0.49491 -0.10157 -0.48958 -0.1125 -0.49375 C -0.12383 -0.49792 -0.12813 -0.50139 -0.13789 -0.50301 C -0.15183 -0.50533 -0.16641 -0.50579 -0.18021 -0.50671 C -0.18933 -0.50625 -0.19844 -0.50602 -0.20769 -0.50486 C -0.21641 -0.50394 -0.21875 -0.5 -0.22878 -0.49746 C -0.2336 -0.49607 -0.23868 -0.4963 -0.24349 -0.4956 C -0.24844 -0.49421 -0.25352 -0.49352 -0.25834 -0.4919 C -0.26407 -0.48982 -0.26953 -0.48565 -0.27526 -0.48426 C -0.278 -0.48357 -0.28086 -0.48333 -0.28373 -0.48241 C -0.2918 -0.48009 -0.29987 -0.47708 -0.30795 -0.475 C -0.31185 -0.47384 -0.31576 -0.47361 -0.31967 -0.47292 C -0.32461 -0.46945 -0.32578 -0.46852 -0.33125 -0.46551 C -0.33269 -0.46482 -0.33412 -0.46435 -0.33542 -0.46366 C -0.33763 -0.4625 -0.33959 -0.46088 -0.3418 -0.45996 C -0.34388 -0.45903 -0.3461 -0.45903 -0.34818 -0.4581 C -0.35352 -0.45533 -0.35873 -0.45162 -0.36394 -0.44861 C -0.37631 -0.44167 -0.36823 -0.44838 -0.38412 -0.43542 C -0.38868 -0.43171 -0.40131 -0.42037 -0.40521 -0.41482 C -0.4069 -0.41227 -0.4086 -0.40972 -0.41042 -0.40741 C -0.41394 -0.40278 -0.41771 -0.39908 -0.4211 -0.39421 C -0.42826 -0.38333 -0.4362 -0.37361 -0.44219 -0.36042 C -0.44558 -0.35278 -0.44662 -0.34977 -0.45065 -0.34352 C -0.46289 -0.32408 -0.44948 -0.34746 -0.46016 -0.32847 C -0.46315 -0.31574 -0.47097 -0.28357 -0.47175 -0.27778 C -0.4724 -0.27199 -0.47305 -0.26644 -0.47383 -0.26088 C -0.47526 -0.2507 -0.47657 -0.24074 -0.47813 -0.23079 C -0.47904 -0.225 -0.48021 -0.21945 -0.48125 -0.21389 L -0.4823 -0.20833 C -0.48269 -0.2044 -0.48321 -0.2007 -0.48334 -0.19699 C -0.48425 -0.18264 -0.48542 -0.15371 -0.48542 -0.15347 C -0.48451 -0.11644 -0.48542 -0.12338 -0.48334 -0.09931 C -0.48308 -0.0956 -0.48282 -0.09167 -0.4823 -0.08796 C -0.48112 -0.07847 -0.47904 -0.06898 -0.47709 -0.05996 C -0.475 -0.05116 -0.47305 -0.04213 -0.47071 -0.03357 C -0.46771 -0.02315 -0.46693 -0.01968 -0.46328 -0.00926 C -0.45977 0.00092 -0.4569 0.00717 -0.45274 0.01713 C -0.4517 0.01967 -0.45026 0.02176 -0.44961 0.02454 C -0.44883 0.02778 -0.44844 0.03125 -0.4474 0.03403 C -0.44636 0.03704 -0.4444 0.03866 -0.44323 0.04143 C -0.43789 0.05417 -0.44453 0.04491 -0.43789 0.05278 C -0.43659 0.05648 -0.43529 0.06042 -0.43373 0.06412 C -0.42982 0.07338 -0.43151 0.06898 -0.42839 0.07708 C -0.42605 0.09028 -0.42631 0.08449 -0.42631 0.09421 L -0.42631 0.09444 " pathEditMode="relative" rAng="0" ptsTypes="AAAAAAAAAAAAAAAAAAAAAAAAAAAAAAAAAAAAAAAAAAAAAAAAAAAAAAAAAAAAAAAAAAAAAAAAA">
                                      <p:cBhvr>
                                        <p:cTn id="14" dur="1000" fill="hold"/>
                                        <p:tgtEl>
                                          <p:spTgt spid="11"/>
                                        </p:tgtEl>
                                        <p:attrNameLst>
                                          <p:attrName>ppt_x</p:attrName>
                                          <p:attrName>ppt_y</p:attrName>
                                        </p:attrNameLst>
                                      </p:cBhvr>
                                      <p:rCtr x="-26458" y="-1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979463" y="1269554"/>
            <a:ext cx="10081120" cy="3600400"/>
          </a:xfrm>
        </p:spPr>
        <p:style>
          <a:lnRef idx="3">
            <a:schemeClr val="lt1"/>
          </a:lnRef>
          <a:fillRef idx="1">
            <a:schemeClr val="accent1"/>
          </a:fillRef>
          <a:effectRef idx="1">
            <a:schemeClr val="accent1"/>
          </a:effectRef>
          <a:fontRef idx="minor">
            <a:schemeClr val="lt1"/>
          </a:fontRef>
        </p:style>
        <p:txBody>
          <a:bodyPr>
            <a:noAutofit/>
          </a:bodyPr>
          <a:lstStyle/>
          <a:p>
            <a:pPr algn="just">
              <a:buFont typeface="Wingdings" pitchFamily="2" charset="2"/>
              <a:buChar char="v"/>
            </a:pPr>
            <a:r>
              <a:rPr lang="uk-UA" sz="2800" b="1" dirty="0" smtClean="0">
                <a:solidFill>
                  <a:schemeClr val="bg1"/>
                </a:solidFill>
              </a:rPr>
              <a:t>Комахи – найчисельніша група тварин на Землі.</a:t>
            </a:r>
          </a:p>
          <a:p>
            <a:pPr algn="just">
              <a:buFont typeface="Wingdings" pitchFamily="2" charset="2"/>
              <a:buChar char="v"/>
            </a:pPr>
            <a:r>
              <a:rPr lang="ru-RU" sz="2800" b="1" dirty="0" smtClean="0">
                <a:solidFill>
                  <a:schemeClr val="bg1"/>
                </a:solidFill>
              </a:rPr>
              <a:t>Вони </a:t>
            </a:r>
            <a:r>
              <a:rPr lang="ru-RU" sz="2800" b="1" dirty="0">
                <a:solidFill>
                  <a:schemeClr val="bg1"/>
                </a:solidFill>
              </a:rPr>
              <a:t>пристосувалися до життя у різних природних </a:t>
            </a:r>
            <a:r>
              <a:rPr lang="ru-RU" sz="2800" b="1" dirty="0" smtClean="0">
                <a:solidFill>
                  <a:schemeClr val="bg1"/>
                </a:solidFill>
              </a:rPr>
              <a:t>умовах: ж</a:t>
            </a:r>
            <a:r>
              <a:rPr lang="uk-UA" sz="2800" b="1" dirty="0" err="1" smtClean="0">
                <a:solidFill>
                  <a:schemeClr val="bg1"/>
                </a:solidFill>
              </a:rPr>
              <a:t>ивуть</a:t>
            </a:r>
            <a:r>
              <a:rPr lang="uk-UA" sz="2800" b="1" dirty="0" smtClean="0">
                <a:solidFill>
                  <a:schemeClr val="bg1"/>
                </a:solidFill>
              </a:rPr>
              <a:t> у ґрунті, повітрі, воді.</a:t>
            </a:r>
          </a:p>
          <a:p>
            <a:pPr algn="just">
              <a:buFont typeface="Wingdings" pitchFamily="2" charset="2"/>
              <a:buChar char="v"/>
            </a:pPr>
            <a:r>
              <a:rPr lang="ru-RU" sz="2800" b="1" dirty="0" err="1">
                <a:solidFill>
                  <a:schemeClr val="bg1"/>
                </a:solidFill>
              </a:rPr>
              <a:t>Тіло</a:t>
            </a:r>
            <a:r>
              <a:rPr lang="ru-RU" sz="2800" b="1" dirty="0">
                <a:solidFill>
                  <a:schemeClr val="bg1"/>
                </a:solidFill>
              </a:rPr>
              <a:t> комах </a:t>
            </a:r>
            <a:r>
              <a:rPr lang="ru-RU" sz="2800" b="1" dirty="0" err="1">
                <a:solidFill>
                  <a:schemeClr val="bg1"/>
                </a:solidFill>
              </a:rPr>
              <a:t>складається</a:t>
            </a:r>
            <a:r>
              <a:rPr lang="ru-RU" sz="2800" b="1" dirty="0">
                <a:solidFill>
                  <a:schemeClr val="bg1"/>
                </a:solidFill>
              </a:rPr>
              <a:t> з </a:t>
            </a:r>
            <a:r>
              <a:rPr lang="ru-RU" sz="2800" b="1" dirty="0" err="1">
                <a:solidFill>
                  <a:schemeClr val="bg1"/>
                </a:solidFill>
              </a:rPr>
              <a:t>трьох</a:t>
            </a:r>
            <a:r>
              <a:rPr lang="ru-RU" sz="2800" b="1" dirty="0">
                <a:solidFill>
                  <a:schemeClr val="bg1"/>
                </a:solidFill>
              </a:rPr>
              <a:t> </a:t>
            </a:r>
            <a:r>
              <a:rPr lang="ru-RU" sz="2800" b="1" dirty="0" err="1">
                <a:solidFill>
                  <a:schemeClr val="bg1"/>
                </a:solidFill>
              </a:rPr>
              <a:t>частин</a:t>
            </a:r>
            <a:r>
              <a:rPr lang="ru-RU" sz="2800" b="1" dirty="0">
                <a:solidFill>
                  <a:schemeClr val="bg1"/>
                </a:solidFill>
              </a:rPr>
              <a:t> (</a:t>
            </a:r>
            <a:r>
              <a:rPr lang="ru-RU" sz="2800" b="1" dirty="0" err="1">
                <a:solidFill>
                  <a:schemeClr val="bg1"/>
                </a:solidFill>
              </a:rPr>
              <a:t>голови</a:t>
            </a:r>
            <a:r>
              <a:rPr lang="ru-RU" sz="2800" b="1" dirty="0">
                <a:solidFill>
                  <a:schemeClr val="bg1"/>
                </a:solidFill>
              </a:rPr>
              <a:t>, грудей і </a:t>
            </a:r>
            <a:r>
              <a:rPr lang="ru-RU" sz="2800" b="1" dirty="0" err="1">
                <a:solidFill>
                  <a:schemeClr val="bg1"/>
                </a:solidFill>
              </a:rPr>
              <a:t>черевця</a:t>
            </a:r>
            <a:r>
              <a:rPr lang="ru-RU" sz="2800" b="1" dirty="0" smtClean="0">
                <a:solidFill>
                  <a:schemeClr val="bg1"/>
                </a:solidFill>
              </a:rPr>
              <a:t>), </a:t>
            </a:r>
            <a:r>
              <a:rPr lang="ru-RU" sz="2800" b="1" dirty="0" err="1">
                <a:solidFill>
                  <a:schemeClr val="bg1"/>
                </a:solidFill>
              </a:rPr>
              <a:t>трьох</a:t>
            </a:r>
            <a:r>
              <a:rPr lang="ru-RU" sz="2800" b="1" dirty="0">
                <a:solidFill>
                  <a:schemeClr val="bg1"/>
                </a:solidFill>
              </a:rPr>
              <a:t> пар </a:t>
            </a:r>
            <a:r>
              <a:rPr lang="ru-RU" sz="2800" b="1" dirty="0" err="1" smtClean="0">
                <a:solidFill>
                  <a:schemeClr val="bg1"/>
                </a:solidFill>
              </a:rPr>
              <a:t>ніг</a:t>
            </a:r>
            <a:r>
              <a:rPr lang="ru-RU" sz="2800" b="1" dirty="0" smtClean="0">
                <a:solidFill>
                  <a:schemeClr val="bg1"/>
                </a:solidFill>
              </a:rPr>
              <a:t>.</a:t>
            </a:r>
            <a:endParaRPr lang="ru-RU" sz="2800" b="1" dirty="0">
              <a:solidFill>
                <a:schemeClr val="bg1"/>
              </a:solidFill>
            </a:endParaRPr>
          </a:p>
          <a:p>
            <a:pPr algn="just">
              <a:buFont typeface="Wingdings" pitchFamily="2" charset="2"/>
              <a:buChar char="v"/>
            </a:pPr>
            <a:r>
              <a:rPr lang="uk-UA" sz="2800" b="1" dirty="0" smtClean="0">
                <a:solidFill>
                  <a:schemeClr val="bg1"/>
                </a:solidFill>
              </a:rPr>
              <a:t>Літають, бігають, стрибають, повзають, плавають.</a:t>
            </a:r>
          </a:p>
          <a:p>
            <a:pPr algn="just">
              <a:buFont typeface="Wingdings" pitchFamily="2" charset="2"/>
              <a:buChar char="v"/>
            </a:pPr>
            <a:r>
              <a:rPr lang="ru-RU" sz="2800" b="1" dirty="0" smtClean="0">
                <a:solidFill>
                  <a:schemeClr val="bg1"/>
                </a:solidFill>
              </a:rPr>
              <a:t>Комах </a:t>
            </a:r>
            <a:r>
              <a:rPr lang="ru-RU" sz="2800" b="1" dirty="0" err="1">
                <a:solidFill>
                  <a:schemeClr val="bg1"/>
                </a:solidFill>
              </a:rPr>
              <a:t>розподіляють</a:t>
            </a:r>
            <a:r>
              <a:rPr lang="ru-RU" sz="2800" b="1" dirty="0">
                <a:solidFill>
                  <a:schemeClr val="bg1"/>
                </a:solidFill>
              </a:rPr>
              <a:t> на рослиноїдних, </a:t>
            </a:r>
            <a:r>
              <a:rPr lang="ru-RU" sz="2800" b="1" dirty="0" err="1">
                <a:solidFill>
                  <a:schemeClr val="bg1"/>
                </a:solidFill>
              </a:rPr>
              <a:t>хижих</a:t>
            </a:r>
            <a:r>
              <a:rPr lang="ru-RU" sz="2800" b="1" dirty="0">
                <a:solidFill>
                  <a:schemeClr val="bg1"/>
                </a:solidFill>
              </a:rPr>
              <a:t> і «</a:t>
            </a:r>
            <a:r>
              <a:rPr lang="ru-RU" sz="2800" b="1" dirty="0" err="1">
                <a:solidFill>
                  <a:schemeClr val="bg1"/>
                </a:solidFill>
              </a:rPr>
              <a:t>санітарів</a:t>
            </a:r>
            <a:r>
              <a:rPr lang="ru-RU" sz="2800" b="1" dirty="0">
                <a:solidFill>
                  <a:schemeClr val="bg1"/>
                </a:solidFill>
              </a:rPr>
              <a:t>».</a:t>
            </a:r>
          </a:p>
        </p:txBody>
      </p:sp>
      <p:sp>
        <p:nvSpPr>
          <p:cNvPr id="5" name="Заголовок 2"/>
          <p:cNvSpPr txBox="1">
            <a:spLocks/>
          </p:cNvSpPr>
          <p:nvPr/>
        </p:nvSpPr>
        <p:spPr>
          <a:xfrm>
            <a:off x="979463" y="477466"/>
            <a:ext cx="10081120" cy="704868"/>
          </a:xfrm>
          <a:prstGeom prst="rect">
            <a:avLst/>
          </a:prstGeom>
        </p:spPr>
        <p:style>
          <a:lnRef idx="3">
            <a:schemeClr val="lt1"/>
          </a:lnRef>
          <a:fillRef idx="1">
            <a:schemeClr val="accent3"/>
          </a:fillRef>
          <a:effectRef idx="1">
            <a:schemeClr val="accent3"/>
          </a:effectRef>
          <a:fontRef idx="minor">
            <a:schemeClr val="lt1"/>
          </a:fontRef>
        </p:style>
        <p:txBody>
          <a:bodyPr vert="horz" lIns="108814" tIns="54407" rIns="108814" bIns="54407" rtlCol="0" anchor="ctr">
            <a:normAutofit/>
          </a:bodyPr>
          <a:lstStyle/>
          <a:p>
            <a:pPr algn="ctr" defTabSz="1088136">
              <a:spcBef>
                <a:spcPct val="0"/>
              </a:spcBef>
              <a:defRPr/>
            </a:pPr>
            <a:r>
              <a:rPr lang="uk-UA" sz="3600" b="1" dirty="0" smtClean="0">
                <a:solidFill>
                  <a:schemeClr val="bg1"/>
                </a:solidFill>
                <a:latin typeface="+mj-lt"/>
                <a:ea typeface="+mj-ea"/>
                <a:cs typeface="+mj-cs"/>
              </a:rPr>
              <a:t>Висновки</a:t>
            </a:r>
            <a:endParaRPr lang="ru-RU" sz="3600" b="1" dirty="0">
              <a:solidFill>
                <a:schemeClr val="bg1"/>
              </a:solidFill>
              <a:latin typeface="+mj-lt"/>
              <a:ea typeface="+mj-ea"/>
              <a:cs typeface="+mj-cs"/>
            </a:endParaRPr>
          </a:p>
        </p:txBody>
      </p:sp>
      <p:pic>
        <p:nvPicPr>
          <p:cNvPr id="10242" name="Picture 2" descr="D:\Картинки до тестів\Тварини\Бджілк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4550" y="4725938"/>
            <a:ext cx="1570946" cy="160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52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3 клас\04 ЯДС\Грущинська\5 Тварини\062 Клас Комахи\2026-02-08_221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079" y="1725469"/>
            <a:ext cx="7616221" cy="4102025"/>
          </a:xfrm>
          <a:prstGeom prst="rect">
            <a:avLst/>
          </a:prstGeom>
          <a:noFill/>
          <a:extLst>
            <a:ext uri="{909E8E84-426E-40DD-AFC4-6F175D3DCCD1}">
              <a14:hiddenFill xmlns:a14="http://schemas.microsoft.com/office/drawing/2010/main">
                <a:solidFill>
                  <a:srgbClr val="FFFFFF"/>
                </a:solidFill>
              </a14:hiddenFill>
            </a:ext>
          </a:extLst>
        </p:spPr>
      </p:pic>
      <p:sp>
        <p:nvSpPr>
          <p:cNvPr id="9" name="Скругленный прямоугольник 8"/>
          <p:cNvSpPr/>
          <p:nvPr/>
        </p:nvSpPr>
        <p:spPr>
          <a:xfrm>
            <a:off x="1051471" y="489659"/>
            <a:ext cx="2880320" cy="1139935"/>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solidFill>
                  <a:schemeClr val="bg1"/>
                </a:solidFill>
              </a:rPr>
              <a:t>Робота в зошиті</a:t>
            </a:r>
          </a:p>
        </p:txBody>
      </p:sp>
      <p:sp>
        <p:nvSpPr>
          <p:cNvPr id="8" name="Прямоугольник 4">
            <a:extLst>
              <a:ext uri="{FF2B5EF4-FFF2-40B4-BE49-F238E27FC236}">
                <a16:creationId xmlns:a16="http://schemas.microsoft.com/office/drawing/2014/main" xmlns="" id="{612B521B-AE0F-4FC2-99C1-C8EB2AA01890}"/>
              </a:ext>
            </a:extLst>
          </p:cNvPr>
          <p:cNvSpPr/>
          <p:nvPr/>
        </p:nvSpPr>
        <p:spPr>
          <a:xfrm>
            <a:off x="1" y="5734051"/>
            <a:ext cx="1051470" cy="1125536"/>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600" b="1" dirty="0" smtClean="0">
                <a:solidFill>
                  <a:schemeClr val="bg1"/>
                </a:solidFill>
              </a:rPr>
              <a:t>Частина 2 Сторінка </a:t>
            </a:r>
          </a:p>
          <a:p>
            <a:pPr algn="ctr"/>
            <a:r>
              <a:rPr lang="ru-RU" sz="2800" b="1" dirty="0" smtClean="0">
                <a:solidFill>
                  <a:schemeClr val="bg1"/>
                </a:solidFill>
              </a:rPr>
              <a:t>14-15</a:t>
            </a:r>
            <a:endParaRPr lang="uk-UA" sz="1200" b="1" dirty="0">
              <a:solidFill>
                <a:schemeClr val="bg1"/>
              </a:solidFill>
            </a:endParaRPr>
          </a:p>
        </p:txBody>
      </p:sp>
      <p:sp>
        <p:nvSpPr>
          <p:cNvPr id="13" name="Скругленный прямоугольник 12"/>
          <p:cNvSpPr/>
          <p:nvPr/>
        </p:nvSpPr>
        <p:spPr>
          <a:xfrm>
            <a:off x="525736" y="1725469"/>
            <a:ext cx="3478063" cy="2712353"/>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uk-UA" sz="2800" b="1" u="sng" dirty="0">
                <a:solidFill>
                  <a:schemeClr val="accent3">
                    <a:lumMod val="75000"/>
                  </a:schemeClr>
                </a:solidFill>
              </a:rPr>
              <a:t>Домашнє </a:t>
            </a:r>
            <a:r>
              <a:rPr lang="uk-UA" sz="2800" b="1" u="sng" dirty="0" smtClean="0">
                <a:solidFill>
                  <a:schemeClr val="accent3">
                    <a:lumMod val="75000"/>
                  </a:schemeClr>
                </a:solidFill>
              </a:rPr>
              <a:t>завдання</a:t>
            </a:r>
          </a:p>
          <a:p>
            <a:pPr algn="ctr"/>
            <a:r>
              <a:rPr lang="uk-UA" sz="2800" b="1" dirty="0">
                <a:solidFill>
                  <a:schemeClr val="accent3">
                    <a:lumMod val="75000"/>
                  </a:schemeClr>
                </a:solidFill>
              </a:rPr>
              <a:t>Сторінки </a:t>
            </a:r>
            <a:r>
              <a:rPr lang="uk-UA" sz="2800" b="1" dirty="0" smtClean="0">
                <a:solidFill>
                  <a:schemeClr val="accent3">
                    <a:lumMod val="75000"/>
                  </a:schemeClr>
                </a:solidFill>
              </a:rPr>
              <a:t>93-94 </a:t>
            </a:r>
            <a:r>
              <a:rPr lang="uk-UA" sz="2800" b="1" dirty="0">
                <a:solidFill>
                  <a:schemeClr val="accent3">
                    <a:lumMod val="75000"/>
                  </a:schemeClr>
                </a:solidFill>
              </a:rPr>
              <a:t>читати і </a:t>
            </a:r>
            <a:r>
              <a:rPr lang="uk-UA" sz="2800" b="1" dirty="0" smtClean="0">
                <a:solidFill>
                  <a:schemeClr val="accent3">
                    <a:lumMod val="75000"/>
                  </a:schemeClr>
                </a:solidFill>
              </a:rPr>
              <a:t>переказувати, </a:t>
            </a:r>
          </a:p>
          <a:p>
            <a:pPr algn="ctr"/>
            <a:r>
              <a:rPr lang="uk-UA" sz="2800" b="1" dirty="0" smtClean="0">
                <a:solidFill>
                  <a:schemeClr val="accent3">
                    <a:lumMod val="75000"/>
                  </a:schemeClr>
                </a:solidFill>
              </a:rPr>
              <a:t>в зошиті завдання до уроку 62.</a:t>
            </a:r>
            <a:endParaRPr lang="uk-UA" sz="2800" b="1" dirty="0">
              <a:solidFill>
                <a:schemeClr val="accent3">
                  <a:lumMod val="75000"/>
                </a:schemeClr>
              </a:solidFill>
            </a:endParaRPr>
          </a:p>
        </p:txBody>
      </p:sp>
      <p:sp>
        <p:nvSpPr>
          <p:cNvPr id="14" name="Прямоугольник 13"/>
          <p:cNvSpPr/>
          <p:nvPr/>
        </p:nvSpPr>
        <p:spPr>
          <a:xfrm>
            <a:off x="8311164" y="3573810"/>
            <a:ext cx="360039" cy="523220"/>
          </a:xfrm>
          <a:prstGeom prst="rect">
            <a:avLst/>
          </a:prstGeom>
        </p:spPr>
        <p:txBody>
          <a:bodyPr wrap="square">
            <a:spAutoFit/>
          </a:bodyPr>
          <a:lstStyle/>
          <a:p>
            <a:pPr algn="ctr"/>
            <a:r>
              <a:rPr lang="uk-UA" altLang="ru-RU" sz="2800" b="1" dirty="0" smtClean="0">
                <a:solidFill>
                  <a:srgbClr val="FF0000"/>
                </a:solidFill>
              </a:rPr>
              <a:t>3</a:t>
            </a:r>
            <a:endParaRPr lang="ru-RU" altLang="ru-RU" sz="2800" b="1" dirty="0">
              <a:solidFill>
                <a:srgbClr val="FF0000"/>
              </a:solidFill>
            </a:endParaRPr>
          </a:p>
        </p:txBody>
      </p:sp>
      <p:sp>
        <p:nvSpPr>
          <p:cNvPr id="15" name="Прямоугольник 14"/>
          <p:cNvSpPr/>
          <p:nvPr/>
        </p:nvSpPr>
        <p:spPr>
          <a:xfrm>
            <a:off x="6910449" y="4176212"/>
            <a:ext cx="1610727" cy="523220"/>
          </a:xfrm>
          <a:prstGeom prst="rect">
            <a:avLst/>
          </a:prstGeom>
        </p:spPr>
        <p:txBody>
          <a:bodyPr wrap="square">
            <a:spAutoFit/>
          </a:bodyPr>
          <a:lstStyle/>
          <a:p>
            <a:pPr algn="ctr"/>
            <a:r>
              <a:rPr lang="uk-UA" altLang="ru-RU" sz="2800" b="1" dirty="0" smtClean="0">
                <a:solidFill>
                  <a:srgbClr val="FF0000"/>
                </a:solidFill>
              </a:rPr>
              <a:t>крила</a:t>
            </a:r>
            <a:endParaRPr lang="ru-RU" altLang="ru-RU" sz="2800" b="1" dirty="0">
              <a:solidFill>
                <a:srgbClr val="FF0000"/>
              </a:solidFill>
            </a:endParaRPr>
          </a:p>
        </p:txBody>
      </p:sp>
      <p:sp>
        <p:nvSpPr>
          <p:cNvPr id="16" name="Прямоугольник 15"/>
          <p:cNvSpPr/>
          <p:nvPr/>
        </p:nvSpPr>
        <p:spPr>
          <a:xfrm>
            <a:off x="7172152" y="3914602"/>
            <a:ext cx="360039" cy="523220"/>
          </a:xfrm>
          <a:prstGeom prst="rect">
            <a:avLst/>
          </a:prstGeom>
        </p:spPr>
        <p:txBody>
          <a:bodyPr wrap="square">
            <a:spAutoFit/>
          </a:bodyPr>
          <a:lstStyle/>
          <a:p>
            <a:pPr algn="ctr"/>
            <a:r>
              <a:rPr lang="uk-UA" altLang="ru-RU" sz="2800" b="1" dirty="0" smtClean="0">
                <a:solidFill>
                  <a:srgbClr val="FF0000"/>
                </a:solidFill>
              </a:rPr>
              <a:t>3</a:t>
            </a:r>
            <a:endParaRPr lang="ru-RU" altLang="ru-RU" sz="2800" b="1" dirty="0">
              <a:solidFill>
                <a:srgbClr val="FF0000"/>
              </a:solidFill>
            </a:endParaRPr>
          </a:p>
        </p:txBody>
      </p:sp>
      <p:sp>
        <p:nvSpPr>
          <p:cNvPr id="31" name="Скругленный прямоугольник 30"/>
          <p:cNvSpPr/>
          <p:nvPr/>
        </p:nvSpPr>
        <p:spPr>
          <a:xfrm>
            <a:off x="4198662" y="489659"/>
            <a:ext cx="7226494" cy="936104"/>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uk-UA" sz="2400" b="1" dirty="0" smtClean="0">
                <a:solidFill>
                  <a:schemeClr val="accent3">
                    <a:lumMod val="75000"/>
                  </a:schemeClr>
                </a:solidFill>
                <a:cs typeface="Times New Roman" pitchFamily="18" charset="0"/>
              </a:rPr>
              <a:t>3. Учись порівнювати! Порівняй будову двох комах. Заповни таблицю.</a:t>
            </a:r>
            <a:endParaRPr lang="ru-RU" sz="2400" b="1" dirty="0">
              <a:solidFill>
                <a:schemeClr val="accent3">
                  <a:lumMod val="75000"/>
                </a:schemeClr>
              </a:solidFill>
              <a:cs typeface="Times New Roman" pitchFamily="18" charset="0"/>
            </a:endParaRPr>
          </a:p>
        </p:txBody>
      </p:sp>
      <p:sp>
        <p:nvSpPr>
          <p:cNvPr id="10" name="Прямоугольник 9"/>
          <p:cNvSpPr/>
          <p:nvPr/>
        </p:nvSpPr>
        <p:spPr>
          <a:xfrm>
            <a:off x="4198662" y="4941962"/>
            <a:ext cx="6429873" cy="523220"/>
          </a:xfrm>
          <a:prstGeom prst="rect">
            <a:avLst/>
          </a:prstGeom>
        </p:spPr>
        <p:txBody>
          <a:bodyPr wrap="square">
            <a:spAutoFit/>
          </a:bodyPr>
          <a:lstStyle/>
          <a:p>
            <a:pPr algn="ctr"/>
            <a:r>
              <a:rPr lang="uk-UA" altLang="ru-RU" sz="2800" b="1" dirty="0" smtClean="0">
                <a:solidFill>
                  <a:srgbClr val="FF0000"/>
                </a:solidFill>
              </a:rPr>
              <a:t>Жук-рогач має роги, твердий покрив </a:t>
            </a:r>
            <a:endParaRPr lang="ru-RU" altLang="ru-RU" sz="2800" b="1" dirty="0">
              <a:solidFill>
                <a:srgbClr val="FF0000"/>
              </a:solidFill>
            </a:endParaRPr>
          </a:p>
        </p:txBody>
      </p:sp>
    </p:spTree>
    <p:extLst>
      <p:ext uri="{BB962C8B-B14F-4D97-AF65-F5344CB8AC3E}">
        <p14:creationId xmlns:p14="http://schemas.microsoft.com/office/powerpoint/2010/main" val="2962795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685C8320-B91F-4219-B4C8-845C1A9B41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161"/>
          <a:stretch/>
        </p:blipFill>
        <p:spPr>
          <a:xfrm>
            <a:off x="547014" y="5177208"/>
            <a:ext cx="2122880" cy="1523238"/>
          </a:xfrm>
          <a:prstGeom prst="rect">
            <a:avLst/>
          </a:prstGeom>
        </p:spPr>
      </p:pic>
      <p:pic>
        <p:nvPicPr>
          <p:cNvPr id="8" name="Рисунок 7">
            <a:extLst>
              <a:ext uri="{FF2B5EF4-FFF2-40B4-BE49-F238E27FC236}">
                <a16:creationId xmlns:a16="http://schemas.microsoft.com/office/drawing/2014/main" xmlns="" id="{56949A44-46C1-45C3-809D-7DF9BCAF9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932"/>
          <a:stretch/>
        </p:blipFill>
        <p:spPr>
          <a:xfrm>
            <a:off x="4807327" y="2519937"/>
            <a:ext cx="2122880" cy="1503279"/>
          </a:xfrm>
          <a:prstGeom prst="rect">
            <a:avLst/>
          </a:prstGeom>
        </p:spPr>
      </p:pic>
      <p:pic>
        <p:nvPicPr>
          <p:cNvPr id="10" name="Рисунок 9">
            <a:extLst>
              <a:ext uri="{FF2B5EF4-FFF2-40B4-BE49-F238E27FC236}">
                <a16:creationId xmlns:a16="http://schemas.microsoft.com/office/drawing/2014/main" xmlns="" id="{B7052D09-F118-4EE1-A7A1-9BDE3CB28B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921"/>
          <a:stretch/>
        </p:blipFill>
        <p:spPr>
          <a:xfrm>
            <a:off x="2677171" y="2574261"/>
            <a:ext cx="2122880" cy="1477670"/>
          </a:xfrm>
          <a:prstGeom prst="rect">
            <a:avLst/>
          </a:prstGeom>
        </p:spPr>
      </p:pic>
      <p:pic>
        <p:nvPicPr>
          <p:cNvPr id="12" name="Рисунок 11">
            <a:extLst>
              <a:ext uri="{FF2B5EF4-FFF2-40B4-BE49-F238E27FC236}">
                <a16:creationId xmlns:a16="http://schemas.microsoft.com/office/drawing/2014/main" xmlns="" id="{B48C897F-E745-44BA-A41C-8AF22EA1A5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192"/>
          <a:stretch/>
        </p:blipFill>
        <p:spPr>
          <a:xfrm>
            <a:off x="547014" y="2519937"/>
            <a:ext cx="2122880" cy="1522425"/>
          </a:xfrm>
          <a:prstGeom prst="rect">
            <a:avLst/>
          </a:prstGeom>
        </p:spPr>
      </p:pic>
      <p:pic>
        <p:nvPicPr>
          <p:cNvPr id="14" name="Рисунок 13">
            <a:extLst>
              <a:ext uri="{FF2B5EF4-FFF2-40B4-BE49-F238E27FC236}">
                <a16:creationId xmlns:a16="http://schemas.microsoft.com/office/drawing/2014/main" xmlns="" id="{A218E90A-2030-4389-9B8C-68C6C94D12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531"/>
          <a:stretch/>
        </p:blipFill>
        <p:spPr>
          <a:xfrm>
            <a:off x="4807327" y="5177208"/>
            <a:ext cx="2122880" cy="1513663"/>
          </a:xfrm>
          <a:prstGeom prst="rect">
            <a:avLst/>
          </a:prstGeom>
        </p:spPr>
      </p:pic>
      <p:pic>
        <p:nvPicPr>
          <p:cNvPr id="16" name="Рисунок 15">
            <a:extLst>
              <a:ext uri="{FF2B5EF4-FFF2-40B4-BE49-F238E27FC236}">
                <a16:creationId xmlns:a16="http://schemas.microsoft.com/office/drawing/2014/main" xmlns="" id="{44C3D260-8613-413A-B6D6-531319C182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161"/>
          <a:stretch/>
        </p:blipFill>
        <p:spPr>
          <a:xfrm>
            <a:off x="2677171" y="5186780"/>
            <a:ext cx="2122880" cy="1523238"/>
          </a:xfrm>
          <a:prstGeom prst="rect">
            <a:avLst/>
          </a:prstGeom>
        </p:spPr>
      </p:pic>
      <p:grpSp>
        <p:nvGrpSpPr>
          <p:cNvPr id="35" name="Групувати 34">
            <a:extLst>
              <a:ext uri="{FF2B5EF4-FFF2-40B4-BE49-F238E27FC236}">
                <a16:creationId xmlns:a16="http://schemas.microsoft.com/office/drawing/2014/main" xmlns="" id="{F6C8355B-DE56-497F-966E-230AE1892956}"/>
              </a:ext>
            </a:extLst>
          </p:cNvPr>
          <p:cNvGrpSpPr/>
          <p:nvPr/>
        </p:nvGrpSpPr>
        <p:grpSpPr>
          <a:xfrm>
            <a:off x="550652" y="1453551"/>
            <a:ext cx="2122880" cy="2588810"/>
            <a:chOff x="943132" y="1443642"/>
            <a:chExt cx="2124262" cy="2588211"/>
          </a:xfrm>
        </p:grpSpPr>
        <p:pic>
          <p:nvPicPr>
            <p:cNvPr id="22" name="Рисунок 21">
              <a:extLst>
                <a:ext uri="{FF2B5EF4-FFF2-40B4-BE49-F238E27FC236}">
                  <a16:creationId xmlns:a16="http://schemas.microsoft.com/office/drawing/2014/main" xmlns="" id="{1AC4841A-E256-45E2-8B84-6666A99598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32" y="1443642"/>
              <a:ext cx="2124262" cy="2588211"/>
            </a:xfrm>
            <a:prstGeom prst="rect">
              <a:avLst/>
            </a:prstGeom>
          </p:spPr>
        </p:pic>
        <p:sp>
          <p:nvSpPr>
            <p:cNvPr id="29" name="TextBox 28">
              <a:extLst>
                <a:ext uri="{FF2B5EF4-FFF2-40B4-BE49-F238E27FC236}">
                  <a16:creationId xmlns:a16="http://schemas.microsoft.com/office/drawing/2014/main" xmlns="" id="{4A422E68-C715-41C5-BD9F-D4C4EE7F7FFA}"/>
                </a:ext>
              </a:extLst>
            </p:cNvPr>
            <p:cNvSpPr txBox="1"/>
            <p:nvPr/>
          </p:nvSpPr>
          <p:spPr>
            <a:xfrm>
              <a:off x="1084004" y="1605593"/>
              <a:ext cx="1757405" cy="1938543"/>
            </a:xfrm>
            <a:prstGeom prst="rect">
              <a:avLst/>
            </a:prstGeom>
            <a:noFill/>
          </p:spPr>
          <p:txBody>
            <a:bodyPr wrap="square" rtlCol="0">
              <a:spAutoFit/>
            </a:bodyPr>
            <a:lstStyle/>
            <a:p>
              <a:pPr algn="ctr"/>
              <a:r>
                <a:rPr lang="uk-UA" sz="2400" b="1" dirty="0">
                  <a:solidFill>
                    <a:schemeClr val="bg1"/>
                  </a:solidFill>
                </a:rPr>
                <a:t>Сьогодні </a:t>
              </a:r>
            </a:p>
            <a:p>
              <a:pPr algn="ctr"/>
              <a:r>
                <a:rPr lang="uk-UA" sz="2400" b="1" dirty="0">
                  <a:solidFill>
                    <a:schemeClr val="bg1"/>
                  </a:solidFill>
                </a:rPr>
                <a:t>на уроці </a:t>
              </a:r>
            </a:p>
            <a:p>
              <a:pPr algn="ctr"/>
              <a:r>
                <a:rPr lang="uk-UA" sz="2400" b="1" dirty="0">
                  <a:solidFill>
                    <a:schemeClr val="bg1"/>
                  </a:solidFill>
                </a:rPr>
                <a:t>я навчився/</a:t>
              </a:r>
            </a:p>
            <a:p>
              <a:pPr algn="ctr"/>
              <a:r>
                <a:rPr lang="uk-UA" sz="2400" b="1" dirty="0">
                  <a:solidFill>
                    <a:schemeClr val="bg1"/>
                  </a:solidFill>
                </a:rPr>
                <a:t>навчилася…</a:t>
              </a:r>
              <a:endParaRPr lang="ru-RU" sz="2400" b="1" dirty="0">
                <a:solidFill>
                  <a:schemeClr val="bg1"/>
                </a:solidFill>
              </a:endParaRPr>
            </a:p>
          </p:txBody>
        </p:sp>
      </p:grpSp>
      <p:grpSp>
        <p:nvGrpSpPr>
          <p:cNvPr id="36" name="Групувати 35">
            <a:extLst>
              <a:ext uri="{FF2B5EF4-FFF2-40B4-BE49-F238E27FC236}">
                <a16:creationId xmlns:a16="http://schemas.microsoft.com/office/drawing/2014/main" xmlns="" id="{59C71607-5FF6-495D-87B1-4E26A8726C1B}"/>
              </a:ext>
            </a:extLst>
          </p:cNvPr>
          <p:cNvGrpSpPr/>
          <p:nvPr/>
        </p:nvGrpSpPr>
        <p:grpSpPr>
          <a:xfrm>
            <a:off x="2677171" y="1463123"/>
            <a:ext cx="2122880" cy="2588810"/>
            <a:chOff x="4656229" y="1453212"/>
            <a:chExt cx="2124262" cy="2588211"/>
          </a:xfrm>
        </p:grpSpPr>
        <p:pic>
          <p:nvPicPr>
            <p:cNvPr id="20" name="Рисунок 19">
              <a:extLst>
                <a:ext uri="{FF2B5EF4-FFF2-40B4-BE49-F238E27FC236}">
                  <a16:creationId xmlns:a16="http://schemas.microsoft.com/office/drawing/2014/main" xmlns="" id="{EA5B5146-B43A-40AF-8B89-30D354672F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6229" y="1453212"/>
              <a:ext cx="2124262" cy="2588211"/>
            </a:xfrm>
            <a:prstGeom prst="rect">
              <a:avLst/>
            </a:prstGeom>
          </p:spPr>
        </p:pic>
        <p:sp>
          <p:nvSpPr>
            <p:cNvPr id="30" name="TextBox 29">
              <a:extLst>
                <a:ext uri="{FF2B5EF4-FFF2-40B4-BE49-F238E27FC236}">
                  <a16:creationId xmlns:a16="http://schemas.microsoft.com/office/drawing/2014/main" xmlns="" id="{9CF7A4D3-CAF4-43F6-9D4A-86A306BE94A3}"/>
                </a:ext>
              </a:extLst>
            </p:cNvPr>
            <p:cNvSpPr txBox="1"/>
            <p:nvPr/>
          </p:nvSpPr>
          <p:spPr>
            <a:xfrm>
              <a:off x="4758788" y="1605593"/>
              <a:ext cx="1877615" cy="1938543"/>
            </a:xfrm>
            <a:prstGeom prst="rect">
              <a:avLst/>
            </a:prstGeom>
            <a:noFill/>
          </p:spPr>
          <p:txBody>
            <a:bodyPr wrap="square" rtlCol="0">
              <a:spAutoFit/>
            </a:bodyPr>
            <a:lstStyle>
              <a:defPPr>
                <a:defRPr lang="ru-RU"/>
              </a:defPPr>
              <a:lvl1pPr algn="ctr">
                <a:defRPr b="1"/>
              </a:lvl1pPr>
            </a:lstStyle>
            <a:p>
              <a:r>
                <a:rPr lang="uk-UA" sz="2400" dirty="0">
                  <a:solidFill>
                    <a:schemeClr val="bg1"/>
                  </a:solidFill>
                </a:rPr>
                <a:t>На уроці</a:t>
              </a:r>
            </a:p>
            <a:p>
              <a:r>
                <a:rPr lang="uk-UA" sz="2400" dirty="0">
                  <a:solidFill>
                    <a:schemeClr val="bg1"/>
                  </a:solidFill>
                </a:rPr>
                <a:t>я</a:t>
              </a:r>
              <a:r>
                <a:rPr lang="en-US" sz="2400" dirty="0">
                  <a:solidFill>
                    <a:schemeClr val="bg1"/>
                  </a:solidFill>
                </a:rPr>
                <a:t> </a:t>
              </a:r>
              <a:r>
                <a:rPr lang="uk-UA" sz="2400" dirty="0">
                  <a:solidFill>
                    <a:schemeClr val="bg1"/>
                  </a:solidFill>
                </a:rPr>
                <a:t>запам’ятав/</a:t>
              </a:r>
            </a:p>
            <a:p>
              <a:r>
                <a:rPr lang="uk-UA" sz="2400" dirty="0">
                  <a:solidFill>
                    <a:schemeClr val="bg1"/>
                  </a:solidFill>
                </a:rPr>
                <a:t>запам’ятала…</a:t>
              </a:r>
              <a:endParaRPr lang="ru-RU" sz="2400" dirty="0">
                <a:solidFill>
                  <a:schemeClr val="bg1"/>
                </a:solidFill>
              </a:endParaRPr>
            </a:p>
          </p:txBody>
        </p:sp>
      </p:grpSp>
      <p:grpSp>
        <p:nvGrpSpPr>
          <p:cNvPr id="37" name="Групувати 36">
            <a:extLst>
              <a:ext uri="{FF2B5EF4-FFF2-40B4-BE49-F238E27FC236}">
                <a16:creationId xmlns:a16="http://schemas.microsoft.com/office/drawing/2014/main" xmlns="" id="{90B76003-0E5E-4C40-B2BC-15396009528E}"/>
              </a:ext>
            </a:extLst>
          </p:cNvPr>
          <p:cNvGrpSpPr/>
          <p:nvPr/>
        </p:nvGrpSpPr>
        <p:grpSpPr>
          <a:xfrm>
            <a:off x="4810966" y="1434405"/>
            <a:ext cx="2122880" cy="2588810"/>
            <a:chOff x="8728843" y="1443642"/>
            <a:chExt cx="2124262" cy="2588211"/>
          </a:xfrm>
        </p:grpSpPr>
        <p:pic>
          <p:nvPicPr>
            <p:cNvPr id="18" name="Рисунок 17">
              <a:extLst>
                <a:ext uri="{FF2B5EF4-FFF2-40B4-BE49-F238E27FC236}">
                  <a16:creationId xmlns:a16="http://schemas.microsoft.com/office/drawing/2014/main" xmlns="" id="{289B3287-9B64-46DF-8007-3ED5A1C653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8843" y="1443642"/>
              <a:ext cx="2124262" cy="2588211"/>
            </a:xfrm>
            <a:prstGeom prst="rect">
              <a:avLst/>
            </a:prstGeom>
          </p:spPr>
        </p:pic>
        <p:sp>
          <p:nvSpPr>
            <p:cNvPr id="31" name="TextBox 30">
              <a:extLst>
                <a:ext uri="{FF2B5EF4-FFF2-40B4-BE49-F238E27FC236}">
                  <a16:creationId xmlns:a16="http://schemas.microsoft.com/office/drawing/2014/main" xmlns="" id="{9AA5B367-759C-4656-8406-C6FEB2C4ADA9}"/>
                </a:ext>
              </a:extLst>
            </p:cNvPr>
            <p:cNvSpPr txBox="1"/>
            <p:nvPr/>
          </p:nvSpPr>
          <p:spPr>
            <a:xfrm>
              <a:off x="8929919" y="1605593"/>
              <a:ext cx="1576041" cy="1200051"/>
            </a:xfrm>
            <a:prstGeom prst="rect">
              <a:avLst/>
            </a:prstGeom>
            <a:noFill/>
          </p:spPr>
          <p:txBody>
            <a:bodyPr wrap="square" rtlCol="0">
              <a:spAutoFit/>
            </a:bodyPr>
            <a:lstStyle>
              <a:defPPr>
                <a:defRPr lang="ru-RU"/>
              </a:defPPr>
              <a:lvl1pPr algn="ctr">
                <a:defRPr b="1"/>
              </a:lvl1pPr>
            </a:lstStyle>
            <a:p>
              <a:r>
                <a:rPr lang="uk-UA" sz="2400" dirty="0">
                  <a:solidFill>
                    <a:schemeClr val="bg1"/>
                  </a:solidFill>
                </a:rPr>
                <a:t>Найкраще </a:t>
              </a:r>
            </a:p>
            <a:p>
              <a:r>
                <a:rPr lang="uk-UA" sz="2400" dirty="0">
                  <a:solidFill>
                    <a:schemeClr val="bg1"/>
                  </a:solidFill>
                </a:rPr>
                <a:t>мені вдалося…</a:t>
              </a:r>
              <a:endParaRPr lang="ru-RU" sz="2400" dirty="0">
                <a:solidFill>
                  <a:schemeClr val="bg1"/>
                </a:solidFill>
              </a:endParaRPr>
            </a:p>
          </p:txBody>
        </p:sp>
      </p:grpSp>
      <p:grpSp>
        <p:nvGrpSpPr>
          <p:cNvPr id="38" name="Групувати 37">
            <a:extLst>
              <a:ext uri="{FF2B5EF4-FFF2-40B4-BE49-F238E27FC236}">
                <a16:creationId xmlns:a16="http://schemas.microsoft.com/office/drawing/2014/main" xmlns="" id="{1FAC3E24-8DED-4D03-963B-9E8A528F0BEE}"/>
              </a:ext>
            </a:extLst>
          </p:cNvPr>
          <p:cNvGrpSpPr/>
          <p:nvPr/>
        </p:nvGrpSpPr>
        <p:grpSpPr>
          <a:xfrm>
            <a:off x="547014" y="4121208"/>
            <a:ext cx="2122880" cy="2588810"/>
            <a:chOff x="1062120" y="4120252"/>
            <a:chExt cx="2124262" cy="2588211"/>
          </a:xfrm>
        </p:grpSpPr>
        <p:pic>
          <p:nvPicPr>
            <p:cNvPr id="28" name="Рисунок 27">
              <a:extLst>
                <a:ext uri="{FF2B5EF4-FFF2-40B4-BE49-F238E27FC236}">
                  <a16:creationId xmlns:a16="http://schemas.microsoft.com/office/drawing/2014/main" xmlns="" id="{4FBA025D-9DEF-4413-9329-DD62BEF4A2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2120" y="4120252"/>
              <a:ext cx="2124262" cy="2588211"/>
            </a:xfrm>
            <a:prstGeom prst="rect">
              <a:avLst/>
            </a:prstGeom>
          </p:spPr>
        </p:pic>
        <p:sp>
          <p:nvSpPr>
            <p:cNvPr id="32" name="TextBox 31">
              <a:extLst>
                <a:ext uri="{FF2B5EF4-FFF2-40B4-BE49-F238E27FC236}">
                  <a16:creationId xmlns:a16="http://schemas.microsoft.com/office/drawing/2014/main" xmlns="" id="{CC6D81AE-5CFB-4C25-A3D2-05B1D10F4D90}"/>
                </a:ext>
              </a:extLst>
            </p:cNvPr>
            <p:cNvSpPr txBox="1"/>
            <p:nvPr/>
          </p:nvSpPr>
          <p:spPr>
            <a:xfrm>
              <a:off x="1257310" y="4305853"/>
              <a:ext cx="1741163" cy="1569297"/>
            </a:xfrm>
            <a:prstGeom prst="rect">
              <a:avLst/>
            </a:prstGeom>
            <a:noFill/>
          </p:spPr>
          <p:txBody>
            <a:bodyPr wrap="square" rtlCol="0">
              <a:spAutoFit/>
            </a:bodyPr>
            <a:lstStyle>
              <a:defPPr>
                <a:defRPr lang="ru-RU"/>
              </a:defPPr>
              <a:lvl1pPr algn="ctr">
                <a:defRPr b="1"/>
              </a:lvl1pPr>
            </a:lstStyle>
            <a:p>
              <a:r>
                <a:rPr lang="uk-UA" sz="2400" dirty="0">
                  <a:solidFill>
                    <a:schemeClr val="bg1"/>
                  </a:solidFill>
                </a:rPr>
                <a:t>Найбільше</a:t>
              </a:r>
            </a:p>
            <a:p>
              <a:r>
                <a:rPr lang="uk-UA" sz="2400" dirty="0">
                  <a:solidFill>
                    <a:schemeClr val="bg1"/>
                  </a:solidFill>
                </a:rPr>
                <a:t> мені сподобалося…</a:t>
              </a:r>
              <a:endParaRPr lang="ru-RU" sz="2400" dirty="0">
                <a:solidFill>
                  <a:schemeClr val="bg1"/>
                </a:solidFill>
              </a:endParaRPr>
            </a:p>
          </p:txBody>
        </p:sp>
      </p:grpSp>
      <p:grpSp>
        <p:nvGrpSpPr>
          <p:cNvPr id="39" name="Групувати 38">
            <a:extLst>
              <a:ext uri="{FF2B5EF4-FFF2-40B4-BE49-F238E27FC236}">
                <a16:creationId xmlns:a16="http://schemas.microsoft.com/office/drawing/2014/main" xmlns="" id="{A4E2C8E9-B043-48B3-A66A-E17BEC8EA6A3}"/>
              </a:ext>
            </a:extLst>
          </p:cNvPr>
          <p:cNvGrpSpPr/>
          <p:nvPr/>
        </p:nvGrpSpPr>
        <p:grpSpPr>
          <a:xfrm>
            <a:off x="2677171" y="4115827"/>
            <a:ext cx="2122880" cy="2588811"/>
            <a:chOff x="4619984" y="4110680"/>
            <a:chExt cx="2124263" cy="2588212"/>
          </a:xfrm>
        </p:grpSpPr>
        <p:pic>
          <p:nvPicPr>
            <p:cNvPr id="26" name="Рисунок 25">
              <a:extLst>
                <a:ext uri="{FF2B5EF4-FFF2-40B4-BE49-F238E27FC236}">
                  <a16:creationId xmlns:a16="http://schemas.microsoft.com/office/drawing/2014/main" xmlns="" id="{9E1467B5-76D2-4065-A416-84FA168292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19984" y="4110680"/>
              <a:ext cx="2124263" cy="2588212"/>
            </a:xfrm>
            <a:prstGeom prst="rect">
              <a:avLst/>
            </a:prstGeom>
          </p:spPr>
        </p:pic>
        <p:sp>
          <p:nvSpPr>
            <p:cNvPr id="33" name="TextBox 32">
              <a:extLst>
                <a:ext uri="{FF2B5EF4-FFF2-40B4-BE49-F238E27FC236}">
                  <a16:creationId xmlns:a16="http://schemas.microsoft.com/office/drawing/2014/main" xmlns="" id="{A8854B14-A831-4207-9DA7-F8B11852112C}"/>
                </a:ext>
              </a:extLst>
            </p:cNvPr>
            <p:cNvSpPr txBox="1"/>
            <p:nvPr/>
          </p:nvSpPr>
          <p:spPr>
            <a:xfrm>
              <a:off x="4827664" y="4130453"/>
              <a:ext cx="1687243" cy="1569297"/>
            </a:xfrm>
            <a:prstGeom prst="rect">
              <a:avLst/>
            </a:prstGeom>
            <a:noFill/>
          </p:spPr>
          <p:txBody>
            <a:bodyPr wrap="square" rtlCol="0">
              <a:spAutoFit/>
            </a:bodyPr>
            <a:lstStyle>
              <a:defPPr>
                <a:defRPr lang="ru-RU"/>
              </a:defPPr>
              <a:lvl1pPr algn="ctr">
                <a:defRPr b="1"/>
              </a:lvl1pPr>
            </a:lstStyle>
            <a:p>
              <a:r>
                <a:rPr lang="uk-UA" sz="2400" dirty="0">
                  <a:solidFill>
                    <a:schemeClr val="bg1"/>
                  </a:solidFill>
                </a:rPr>
                <a:t>Урок </a:t>
              </a:r>
            </a:p>
            <a:p>
              <a:r>
                <a:rPr lang="uk-UA" sz="2400" dirty="0">
                  <a:solidFill>
                    <a:schemeClr val="bg1"/>
                  </a:solidFill>
                </a:rPr>
                <a:t>завершую з настроєм…</a:t>
              </a:r>
              <a:endParaRPr lang="ru-RU" sz="2400" dirty="0">
                <a:solidFill>
                  <a:schemeClr val="bg1"/>
                </a:solidFill>
              </a:endParaRPr>
            </a:p>
          </p:txBody>
        </p:sp>
      </p:grpSp>
      <p:grpSp>
        <p:nvGrpSpPr>
          <p:cNvPr id="40" name="Групувати 39">
            <a:extLst>
              <a:ext uri="{FF2B5EF4-FFF2-40B4-BE49-F238E27FC236}">
                <a16:creationId xmlns:a16="http://schemas.microsoft.com/office/drawing/2014/main" xmlns="" id="{01C56E89-3617-49DC-9DD7-F78EF09F9185}"/>
              </a:ext>
            </a:extLst>
          </p:cNvPr>
          <p:cNvGrpSpPr/>
          <p:nvPr/>
        </p:nvGrpSpPr>
        <p:grpSpPr>
          <a:xfrm>
            <a:off x="4807327" y="4093184"/>
            <a:ext cx="2122880" cy="2597685"/>
            <a:chOff x="8728843" y="4110680"/>
            <a:chExt cx="2124263" cy="2588212"/>
          </a:xfrm>
        </p:grpSpPr>
        <p:pic>
          <p:nvPicPr>
            <p:cNvPr id="24" name="Рисунок 23">
              <a:extLst>
                <a:ext uri="{FF2B5EF4-FFF2-40B4-BE49-F238E27FC236}">
                  <a16:creationId xmlns:a16="http://schemas.microsoft.com/office/drawing/2014/main" xmlns="" id="{7900379D-F458-47D6-B608-DD9EE02E8A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28843" y="4110680"/>
              <a:ext cx="2124263" cy="2588212"/>
            </a:xfrm>
            <a:prstGeom prst="rect">
              <a:avLst/>
            </a:prstGeom>
          </p:spPr>
        </p:pic>
        <p:sp>
          <p:nvSpPr>
            <p:cNvPr id="34" name="TextBox 33">
              <a:extLst>
                <a:ext uri="{FF2B5EF4-FFF2-40B4-BE49-F238E27FC236}">
                  <a16:creationId xmlns:a16="http://schemas.microsoft.com/office/drawing/2014/main" xmlns="" id="{3E42A582-EBEF-45E5-89DE-6246D26FEEBC}"/>
                </a:ext>
              </a:extLst>
            </p:cNvPr>
            <p:cNvSpPr txBox="1"/>
            <p:nvPr/>
          </p:nvSpPr>
          <p:spPr>
            <a:xfrm>
              <a:off x="8933561" y="4310292"/>
              <a:ext cx="1587952" cy="1195952"/>
            </a:xfrm>
            <a:prstGeom prst="rect">
              <a:avLst/>
            </a:prstGeom>
            <a:noFill/>
          </p:spPr>
          <p:txBody>
            <a:bodyPr wrap="square" rtlCol="0">
              <a:spAutoFit/>
            </a:bodyPr>
            <a:lstStyle>
              <a:defPPr>
                <a:defRPr lang="ru-RU"/>
              </a:defPPr>
              <a:lvl1pPr algn="ctr">
                <a:defRPr b="1"/>
              </a:lvl1pPr>
            </a:lstStyle>
            <a:p>
              <a:r>
                <a:rPr lang="uk-UA" sz="2400" dirty="0">
                  <a:solidFill>
                    <a:schemeClr val="accent3">
                      <a:lumMod val="75000"/>
                    </a:schemeClr>
                  </a:solidFill>
                </a:rPr>
                <a:t>Труднощі виникали…</a:t>
              </a:r>
              <a:endParaRPr lang="ru-RU" sz="2400" dirty="0">
                <a:solidFill>
                  <a:schemeClr val="accent3">
                    <a:lumMod val="75000"/>
                  </a:schemeClr>
                </a:solidFill>
              </a:endParaRPr>
            </a:p>
          </p:txBody>
        </p:sp>
      </p:grpSp>
      <p:sp>
        <p:nvSpPr>
          <p:cNvPr id="5" name="Прямоугольник 4"/>
          <p:cNvSpPr/>
          <p:nvPr/>
        </p:nvSpPr>
        <p:spPr>
          <a:xfrm>
            <a:off x="1051471" y="494645"/>
            <a:ext cx="10153127" cy="801056"/>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a:t>Рефлексія «Загадкові листи»</a:t>
            </a:r>
          </a:p>
        </p:txBody>
      </p:sp>
      <p:pic>
        <p:nvPicPr>
          <p:cNvPr id="42" name="Рисунок 41">
            <a:extLst>
              <a:ext uri="{FF2B5EF4-FFF2-40B4-BE49-F238E27FC236}">
                <a16:creationId xmlns:a16="http://schemas.microsoft.com/office/drawing/2014/main" xmlns="" id="{303A0F1C-25E8-4812-8FCC-E4BF13205540}"/>
              </a:ext>
            </a:extLst>
          </p:cNvPr>
          <p:cNvPicPr>
            <a:picLocks noChangeAspect="1"/>
          </p:cNvPicPr>
          <p:nvPr/>
        </p:nvPicPr>
        <p:blipFill rotWithShape="1">
          <a:blip r:embed="rId14">
            <a:extLst>
              <a:ext uri="{28A0092B-C50C-407E-A947-70E740481C1C}">
                <a14:useLocalDpi xmlns:a14="http://schemas.microsoft.com/office/drawing/2010/main" val="0"/>
              </a:ext>
            </a:extLst>
          </a:blip>
          <a:srcRect b="9052"/>
          <a:stretch/>
        </p:blipFill>
        <p:spPr>
          <a:xfrm>
            <a:off x="7051172" y="2154257"/>
            <a:ext cx="4471990" cy="4396449"/>
          </a:xfrm>
          <a:prstGeom prst="rect">
            <a:avLst/>
          </a:prstGeom>
          <a:ln w="38100">
            <a:solidFill>
              <a:schemeClr val="accent3">
                <a:lumMod val="75000"/>
              </a:schemeClr>
            </a:solidFill>
          </a:ln>
        </p:spPr>
      </p:pic>
      <p:sp>
        <p:nvSpPr>
          <p:cNvPr id="43" name="Бульбашка прямої мови: прямокутна з округленими кутами 42">
            <a:extLst>
              <a:ext uri="{FF2B5EF4-FFF2-40B4-BE49-F238E27FC236}">
                <a16:creationId xmlns:a16="http://schemas.microsoft.com/office/drawing/2014/main" xmlns="" id="{3CA92863-B7FF-496A-BA1F-CAC1B6F06959}"/>
              </a:ext>
            </a:extLst>
          </p:cNvPr>
          <p:cNvSpPr/>
          <p:nvPr/>
        </p:nvSpPr>
        <p:spPr>
          <a:xfrm>
            <a:off x="6982716" y="1434403"/>
            <a:ext cx="4540446" cy="843008"/>
          </a:xfrm>
          <a:prstGeom prst="wedgeRoundRectCallout">
            <a:avLst>
              <a:gd name="adj1" fmla="val -16196"/>
              <a:gd name="adj2" fmla="val 78137"/>
              <a:gd name="adj3" fmla="val 16667"/>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000" b="1" dirty="0" smtClean="0">
                <a:solidFill>
                  <a:schemeClr val="accent3">
                    <a:lumMod val="75000"/>
                  </a:schemeClr>
                </a:solidFill>
              </a:rPr>
              <a:t>Вибери </a:t>
            </a:r>
            <a:r>
              <a:rPr lang="uk-UA" sz="2000" b="1" dirty="0">
                <a:solidFill>
                  <a:schemeClr val="accent3">
                    <a:lumMod val="75000"/>
                  </a:schemeClr>
                </a:solidFill>
              </a:rPr>
              <a:t>лист, який ти хочеш відкрити</a:t>
            </a:r>
          </a:p>
          <a:p>
            <a:pPr algn="ctr"/>
            <a:r>
              <a:rPr lang="uk-UA" sz="2000" i="1" dirty="0">
                <a:solidFill>
                  <a:schemeClr val="accent3">
                    <a:lumMod val="75000"/>
                  </a:schemeClr>
                </a:solidFill>
              </a:rPr>
              <a:t>(щоби відкрити лист, натисніть на нього)</a:t>
            </a:r>
          </a:p>
        </p:txBody>
      </p:sp>
    </p:spTree>
    <p:extLst>
      <p:ext uri="{BB962C8B-B14F-4D97-AF65-F5344CB8AC3E}">
        <p14:creationId xmlns:p14="http://schemas.microsoft.com/office/powerpoint/2010/main" val="2442187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4">
            <a:extLst>
              <a:ext uri="{FF2B5EF4-FFF2-40B4-BE49-F238E27FC236}">
                <a16:creationId xmlns="" xmlns:a16="http://schemas.microsoft.com/office/drawing/2014/main" id="{41300D0C-EC34-4515-9E3A-6F0DC297E5C1}"/>
              </a:ext>
            </a:extLst>
          </p:cNvPr>
          <p:cNvSpPr/>
          <p:nvPr/>
        </p:nvSpPr>
        <p:spPr>
          <a:xfrm>
            <a:off x="0" y="5822284"/>
            <a:ext cx="1069820" cy="103730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smtClean="0">
                <a:solidFill>
                  <a:schemeClr val="bg1"/>
                </a:solidFill>
              </a:rPr>
              <a:t>Зошит.</a:t>
            </a:r>
            <a:endParaRPr lang="uk-UA" sz="1400" b="1" dirty="0">
              <a:solidFill>
                <a:schemeClr val="bg1"/>
              </a:solidFill>
            </a:endParaRPr>
          </a:p>
          <a:p>
            <a:pPr algn="ctr"/>
            <a:r>
              <a:rPr lang="uk-UA" sz="1400" b="1" dirty="0">
                <a:solidFill>
                  <a:schemeClr val="bg1"/>
                </a:solidFill>
              </a:rPr>
              <a:t>Сторінка</a:t>
            </a:r>
          </a:p>
          <a:p>
            <a:pPr algn="ctr"/>
            <a:r>
              <a:rPr lang="uk-UA" sz="2800" b="1" dirty="0" smtClean="0">
                <a:solidFill>
                  <a:schemeClr val="bg1"/>
                </a:solidFill>
              </a:rPr>
              <a:t>62-63</a:t>
            </a:r>
            <a:endParaRPr lang="ru-RU" sz="2800" b="1" dirty="0">
              <a:solidFill>
                <a:schemeClr val="bg1"/>
              </a:solidFill>
            </a:endParaRPr>
          </a:p>
        </p:txBody>
      </p:sp>
      <p:sp>
        <p:nvSpPr>
          <p:cNvPr id="19" name="Прямоугольник 18"/>
          <p:cNvSpPr/>
          <p:nvPr/>
        </p:nvSpPr>
        <p:spPr>
          <a:xfrm>
            <a:off x="848533" y="2162118"/>
            <a:ext cx="6462841" cy="776952"/>
          </a:xfrm>
          <a:prstGeom prst="rect">
            <a:avLst/>
          </a:prstGeom>
          <a:ln/>
        </p:spPr>
        <p:style>
          <a:lnRef idx="2">
            <a:schemeClr val="accent3"/>
          </a:lnRef>
          <a:fillRef idx="1">
            <a:schemeClr val="lt1"/>
          </a:fillRef>
          <a:effectRef idx="0">
            <a:schemeClr val="accent3"/>
          </a:effectRef>
          <a:fontRef idx="minor">
            <a:schemeClr val="dk1"/>
          </a:fontRef>
        </p:style>
        <p:txBody>
          <a:bodyPr vert="horz" rtlCol="0" anchor="ctr"/>
          <a:lstStyle/>
          <a:p>
            <a:pPr algn="ctr"/>
            <a:r>
              <a:rPr lang="uk-UA" sz="2400" b="1" dirty="0" err="1" smtClean="0">
                <a:solidFill>
                  <a:srgbClr val="0070C0"/>
                </a:solidFill>
              </a:rPr>
              <a:t>Запиши</a:t>
            </a:r>
            <a:r>
              <a:rPr lang="uk-UA" sz="2400" b="1" dirty="0" smtClean="0">
                <a:solidFill>
                  <a:srgbClr val="0070C0"/>
                </a:solidFill>
              </a:rPr>
              <a:t> свої спостереження за неживою природою у календар спостережень</a:t>
            </a:r>
            <a:endParaRPr lang="uk-UA" sz="2400" b="1" dirty="0">
              <a:solidFill>
                <a:srgbClr val="0070C0"/>
              </a:solidFill>
            </a:endParaRPr>
          </a:p>
        </p:txBody>
      </p:sp>
      <p:sp>
        <p:nvSpPr>
          <p:cNvPr id="9" name="Скругленный прямоугольник 8"/>
          <p:cNvSpPr/>
          <p:nvPr/>
        </p:nvSpPr>
        <p:spPr>
          <a:xfrm>
            <a:off x="863070" y="1053530"/>
            <a:ext cx="3120040" cy="521915"/>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uk-UA" sz="2400" b="1" dirty="0"/>
              <a:t>Яка зараз пора року?</a:t>
            </a:r>
            <a:endParaRPr lang="ru-RU" sz="2400" b="1" dirty="0"/>
          </a:p>
        </p:txBody>
      </p:sp>
      <p:sp>
        <p:nvSpPr>
          <p:cNvPr id="10" name="Скругленный прямоугольник 9"/>
          <p:cNvSpPr/>
          <p:nvPr/>
        </p:nvSpPr>
        <p:spPr>
          <a:xfrm>
            <a:off x="848534" y="1635199"/>
            <a:ext cx="3120040" cy="52691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uk-UA" sz="2400" b="1" dirty="0"/>
              <a:t>Який </a:t>
            </a:r>
            <a:r>
              <a:rPr lang="uk-UA" sz="2400" b="1" dirty="0" smtClean="0"/>
              <a:t>місяць року?</a:t>
            </a:r>
            <a:endParaRPr lang="ru-RU" sz="2400" b="1" dirty="0"/>
          </a:p>
        </p:txBody>
      </p:sp>
      <p:sp>
        <p:nvSpPr>
          <p:cNvPr id="11" name="Скругленный прямоугольник 10"/>
          <p:cNvSpPr/>
          <p:nvPr/>
        </p:nvSpPr>
        <p:spPr>
          <a:xfrm>
            <a:off x="4392871" y="1053530"/>
            <a:ext cx="2918504" cy="52691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uk-UA" sz="2400" b="1" dirty="0"/>
              <a:t>Яке </a:t>
            </a:r>
            <a:r>
              <a:rPr lang="uk-UA" sz="2400" b="1" dirty="0" smtClean="0"/>
              <a:t>число місяця?</a:t>
            </a:r>
            <a:endParaRPr lang="ru-RU" sz="2400" b="1" dirty="0"/>
          </a:p>
        </p:txBody>
      </p:sp>
      <p:sp>
        <p:nvSpPr>
          <p:cNvPr id="12" name="Скругленный прямоугольник 11"/>
          <p:cNvSpPr/>
          <p:nvPr/>
        </p:nvSpPr>
        <p:spPr>
          <a:xfrm>
            <a:off x="4392871" y="1629594"/>
            <a:ext cx="2917568" cy="527553"/>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uk-UA" sz="2400" b="1" dirty="0" smtClean="0"/>
              <a:t>Який день тижня?</a:t>
            </a:r>
            <a:endParaRPr lang="ru-RU" sz="2400" b="1" dirty="0"/>
          </a:p>
        </p:txBody>
      </p:sp>
      <p:pic>
        <p:nvPicPr>
          <p:cNvPr id="9218" name="Picture 2" descr="Набір карток для фенологічних спостережень &quot;Календар природ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8686" y="265353"/>
            <a:ext cx="3858057" cy="2673717"/>
          </a:xfrm>
          <a:prstGeom prst="rect">
            <a:avLst/>
          </a:prstGeom>
          <a:noFill/>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890402" y="376223"/>
            <a:ext cx="6420037" cy="589531"/>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4000" b="1" dirty="0" smtClean="0">
                <a:solidFill>
                  <a:schemeClr val="bg1"/>
                </a:solidFill>
              </a:rPr>
              <a:t>Вправа «Синоптик»</a:t>
            </a:r>
            <a:endParaRPr lang="uk-UA" sz="40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19" y="2964464"/>
            <a:ext cx="10501777" cy="370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058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750"/>
                                        <p:tgtEl>
                                          <p:spTgt spid="19"/>
                                        </p:tgtEl>
                                      </p:cBhvr>
                                    </p:animEffect>
                                  </p:childTnLst>
                                </p:cTn>
                              </p:par>
                              <p:par>
                                <p:cTn id="8" presetID="6" presetClass="entr" presetSubtype="32"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out)">
                                      <p:cBhvr>
                                        <p:cTn id="10" dur="750"/>
                                        <p:tgtEl>
                                          <p:spTgt spid="9218"/>
                                        </p:tgtEl>
                                      </p:cBhvr>
                                    </p:animEffect>
                                  </p:childTnLst>
                                </p:cTn>
                              </p:par>
                              <p:par>
                                <p:cTn id="11" presetID="6" presetClass="entr" presetSubtype="3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out)">
                                      <p:cBhvr>
                                        <p:cTn id="13"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8"/>
          <p:cNvSpPr>
            <a:spLocks noChangeArrowheads="1"/>
          </p:cNvSpPr>
          <p:nvPr/>
        </p:nvSpPr>
        <p:spPr bwMode="auto">
          <a:xfrm rot="17921143">
            <a:off x="4120479" y="4203325"/>
            <a:ext cx="2963886" cy="1494821"/>
          </a:xfrm>
          <a:prstGeom prst="ellipse">
            <a:avLst/>
          </a:prstGeom>
          <a:solidFill>
            <a:srgbClr val="FF0000"/>
          </a:solidFill>
          <a:ln>
            <a:headEnd/>
            <a:tailEnd/>
          </a:ln>
        </p:spPr>
        <p:style>
          <a:lnRef idx="3">
            <a:schemeClr val="lt1"/>
          </a:lnRef>
          <a:fillRef idx="1">
            <a:schemeClr val="accent3"/>
          </a:fillRef>
          <a:effectRef idx="1">
            <a:schemeClr val="accent3"/>
          </a:effectRef>
          <a:fontRef idx="minor">
            <a:schemeClr val="lt1"/>
          </a:fontRef>
        </p:style>
        <p:txBody>
          <a:bodyPr lIns="108814" tIns="54407" rIns="108814" bIns="54407"/>
          <a:lstStyle/>
          <a:p>
            <a:pPr algn="ctr"/>
            <a:r>
              <a:rPr lang="uk-UA" sz="3600" b="1" dirty="0" smtClean="0">
                <a:solidFill>
                  <a:schemeClr val="bg1"/>
                </a:solidFill>
              </a:rPr>
              <a:t>Павукоподібні</a:t>
            </a:r>
            <a:endParaRPr lang="uk-UA" sz="3600" dirty="0">
              <a:solidFill>
                <a:schemeClr val="bg1"/>
              </a:solidFill>
            </a:endParaRPr>
          </a:p>
          <a:p>
            <a:endParaRPr lang="ru-RU" sz="4000" dirty="0">
              <a:solidFill>
                <a:schemeClr val="bg1"/>
              </a:solidFill>
            </a:endParaRPr>
          </a:p>
        </p:txBody>
      </p:sp>
      <p:pic>
        <p:nvPicPr>
          <p:cNvPr id="33" name="Picture 8" descr="Проект з ОІ та ІКТ і Зоології: &quot;Ракоподібні&quot; - №15 групи ПГФ, 2015 — Вікі  ЦД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228" y="5175607"/>
            <a:ext cx="1901414" cy="131705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6" name="Oval 10"/>
          <p:cNvSpPr>
            <a:spLocks noChangeArrowheads="1"/>
          </p:cNvSpPr>
          <p:nvPr/>
        </p:nvSpPr>
        <p:spPr bwMode="auto">
          <a:xfrm rot="1949361">
            <a:off x="5722128" y="3795999"/>
            <a:ext cx="3785923" cy="934772"/>
          </a:xfrm>
          <a:prstGeom prst="ellipse">
            <a:avLst/>
          </a:prstGeom>
          <a:solidFill>
            <a:schemeClr val="accent6">
              <a:lumMod val="50000"/>
            </a:schemeClr>
          </a:solidFill>
          <a:ln>
            <a:headEnd/>
            <a:tailEnd/>
          </a:ln>
        </p:spPr>
        <p:style>
          <a:lnRef idx="3">
            <a:schemeClr val="lt1"/>
          </a:lnRef>
          <a:fillRef idx="1">
            <a:schemeClr val="accent5"/>
          </a:fillRef>
          <a:effectRef idx="1">
            <a:schemeClr val="accent5"/>
          </a:effectRef>
          <a:fontRef idx="minor">
            <a:schemeClr val="lt1"/>
          </a:fontRef>
        </p:style>
        <p:txBody>
          <a:bodyPr lIns="108814" tIns="54407" rIns="108814" bIns="54407"/>
          <a:lstStyle/>
          <a:p>
            <a:pPr algn="ctr"/>
            <a:r>
              <a:rPr lang="uk-UA" sz="3600" b="1" dirty="0" smtClean="0">
                <a:solidFill>
                  <a:schemeClr val="bg1"/>
                </a:solidFill>
              </a:rPr>
              <a:t>Ракоподібні </a:t>
            </a:r>
            <a:endParaRPr lang="ru-RU" sz="3600" b="1" dirty="0">
              <a:solidFill>
                <a:schemeClr val="bg1"/>
              </a:solidFill>
            </a:endParaRPr>
          </a:p>
        </p:txBody>
      </p:sp>
      <p:sp>
        <p:nvSpPr>
          <p:cNvPr id="18" name="Oval 12"/>
          <p:cNvSpPr>
            <a:spLocks noChangeArrowheads="1"/>
          </p:cNvSpPr>
          <p:nvPr/>
        </p:nvSpPr>
        <p:spPr bwMode="auto">
          <a:xfrm rot="20948035">
            <a:off x="6495063" y="1689692"/>
            <a:ext cx="3008052" cy="759965"/>
          </a:xfrm>
          <a:prstGeom prst="ellipse">
            <a:avLst/>
          </a:prstGeom>
          <a:solidFill>
            <a:srgbClr val="FFC000"/>
          </a:solidFill>
          <a:ln>
            <a:headEnd/>
            <a:tailEnd/>
          </a:ln>
        </p:spPr>
        <p:style>
          <a:lnRef idx="3">
            <a:schemeClr val="lt1"/>
          </a:lnRef>
          <a:fillRef idx="1">
            <a:schemeClr val="accent1"/>
          </a:fillRef>
          <a:effectRef idx="1">
            <a:schemeClr val="accent1"/>
          </a:effectRef>
          <a:fontRef idx="minor">
            <a:schemeClr val="lt1"/>
          </a:fontRef>
        </p:style>
        <p:txBody>
          <a:bodyPr lIns="108814" tIns="54407" rIns="108814" bIns="54407"/>
          <a:lstStyle/>
          <a:p>
            <a:pPr algn="ctr"/>
            <a:r>
              <a:rPr lang="uk-UA" sz="3600" b="1" dirty="0">
                <a:solidFill>
                  <a:schemeClr val="bg1"/>
                </a:solidFill>
              </a:rPr>
              <a:t>Молюски </a:t>
            </a:r>
            <a:endParaRPr lang="ru-RU" sz="3600" b="1" dirty="0">
              <a:solidFill>
                <a:schemeClr val="bg1"/>
              </a:solidFill>
            </a:endParaRPr>
          </a:p>
        </p:txBody>
      </p:sp>
      <p:sp>
        <p:nvSpPr>
          <p:cNvPr id="22" name="Oval 10"/>
          <p:cNvSpPr>
            <a:spLocks noChangeArrowheads="1"/>
          </p:cNvSpPr>
          <p:nvPr/>
        </p:nvSpPr>
        <p:spPr bwMode="auto">
          <a:xfrm rot="1182720">
            <a:off x="6785390" y="3282582"/>
            <a:ext cx="2690070" cy="800234"/>
          </a:xfrm>
          <a:prstGeom prst="ellipse">
            <a:avLst/>
          </a:prstGeom>
          <a:ln>
            <a:headEnd/>
            <a:tailEnd/>
          </a:ln>
        </p:spPr>
        <p:style>
          <a:lnRef idx="3">
            <a:schemeClr val="lt1"/>
          </a:lnRef>
          <a:fillRef idx="1">
            <a:schemeClr val="accent4"/>
          </a:fillRef>
          <a:effectRef idx="1">
            <a:schemeClr val="accent4"/>
          </a:effectRef>
          <a:fontRef idx="minor">
            <a:schemeClr val="lt1"/>
          </a:fontRef>
        </p:style>
        <p:txBody>
          <a:bodyPr lIns="108814" tIns="54407" rIns="108814" bIns="54407"/>
          <a:lstStyle/>
          <a:p>
            <a:pPr algn="ctr"/>
            <a:r>
              <a:rPr lang="uk-UA" sz="3600" b="1" dirty="0">
                <a:solidFill>
                  <a:schemeClr val="bg1"/>
                </a:solidFill>
              </a:rPr>
              <a:t>Плазуни </a:t>
            </a:r>
            <a:endParaRPr lang="ru-RU" sz="3600" b="1" dirty="0">
              <a:solidFill>
                <a:schemeClr val="bg1"/>
              </a:solidFill>
            </a:endParaRPr>
          </a:p>
        </p:txBody>
      </p:sp>
      <p:sp>
        <p:nvSpPr>
          <p:cNvPr id="24" name="Oval 9"/>
          <p:cNvSpPr>
            <a:spLocks noChangeArrowheads="1"/>
          </p:cNvSpPr>
          <p:nvPr/>
        </p:nvSpPr>
        <p:spPr bwMode="auto">
          <a:xfrm rot="19343139">
            <a:off x="2543306" y="3943059"/>
            <a:ext cx="3760522" cy="756910"/>
          </a:xfrm>
          <a:prstGeom prst="ellipse">
            <a:avLst/>
          </a:prstGeom>
          <a:solidFill>
            <a:srgbClr val="00B050"/>
          </a:solidFill>
          <a:ln>
            <a:headEnd/>
            <a:tailEnd/>
          </a:ln>
        </p:spPr>
        <p:style>
          <a:lnRef idx="3">
            <a:schemeClr val="lt1"/>
          </a:lnRef>
          <a:fillRef idx="1">
            <a:schemeClr val="accent6"/>
          </a:fillRef>
          <a:effectRef idx="1">
            <a:schemeClr val="accent6"/>
          </a:effectRef>
          <a:fontRef idx="minor">
            <a:schemeClr val="lt1"/>
          </a:fontRef>
        </p:style>
        <p:txBody>
          <a:bodyPr lIns="108814" tIns="54407" rIns="108814" bIns="54407"/>
          <a:lstStyle/>
          <a:p>
            <a:pPr algn="ctr"/>
            <a:r>
              <a:rPr lang="uk-UA" sz="3600" b="1" dirty="0" smtClean="0">
                <a:solidFill>
                  <a:schemeClr val="bg1"/>
                </a:solidFill>
              </a:rPr>
              <a:t>Земноводні</a:t>
            </a:r>
            <a:endParaRPr lang="ru-RU" sz="3600" b="1" dirty="0">
              <a:solidFill>
                <a:schemeClr val="bg1"/>
              </a:solidFill>
            </a:endParaRPr>
          </a:p>
        </p:txBody>
      </p:sp>
      <p:sp>
        <p:nvSpPr>
          <p:cNvPr id="6154" name="Oval 10"/>
          <p:cNvSpPr>
            <a:spLocks noChangeArrowheads="1"/>
          </p:cNvSpPr>
          <p:nvPr/>
        </p:nvSpPr>
        <p:spPr bwMode="auto">
          <a:xfrm rot="19947970">
            <a:off x="2519962" y="3285778"/>
            <a:ext cx="2569543" cy="774987"/>
          </a:xfrm>
          <a:prstGeom prst="ellipse">
            <a:avLst/>
          </a:prstGeom>
          <a:solidFill>
            <a:srgbClr val="D32D9C"/>
          </a:solidFill>
          <a:ln>
            <a:headEnd/>
            <a:tailEnd/>
          </a:ln>
        </p:spPr>
        <p:style>
          <a:lnRef idx="3">
            <a:schemeClr val="lt1"/>
          </a:lnRef>
          <a:fillRef idx="1">
            <a:schemeClr val="accent2"/>
          </a:fillRef>
          <a:effectRef idx="1">
            <a:schemeClr val="accent2"/>
          </a:effectRef>
          <a:fontRef idx="minor">
            <a:schemeClr val="lt1"/>
          </a:fontRef>
        </p:style>
        <p:txBody>
          <a:bodyPr lIns="108814" tIns="54407" rIns="108814" bIns="54407"/>
          <a:lstStyle/>
          <a:p>
            <a:pPr algn="ctr"/>
            <a:r>
              <a:rPr lang="uk-UA" sz="3600" b="1" dirty="0">
                <a:solidFill>
                  <a:schemeClr val="bg1"/>
                </a:solidFill>
                <a:latin typeface="Calibri" pitchFamily="34" charset="0"/>
              </a:rPr>
              <a:t>Комахи</a:t>
            </a:r>
            <a:endParaRPr lang="ru-RU" sz="3600" b="1" dirty="0">
              <a:solidFill>
                <a:schemeClr val="bg1"/>
              </a:solidFill>
            </a:endParaRPr>
          </a:p>
        </p:txBody>
      </p:sp>
      <p:sp>
        <p:nvSpPr>
          <p:cNvPr id="6146" name="Oval 7"/>
          <p:cNvSpPr>
            <a:spLocks noChangeArrowheads="1"/>
          </p:cNvSpPr>
          <p:nvPr/>
        </p:nvSpPr>
        <p:spPr bwMode="auto">
          <a:xfrm>
            <a:off x="7095714" y="2440506"/>
            <a:ext cx="2069423" cy="750681"/>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lIns="108814" tIns="54407" rIns="108814" bIns="54407"/>
          <a:lstStyle/>
          <a:p>
            <a:pPr algn="ctr"/>
            <a:r>
              <a:rPr lang="uk-UA" sz="3600" b="1" dirty="0">
                <a:solidFill>
                  <a:schemeClr val="bg1"/>
                </a:solidFill>
                <a:latin typeface="Calibri" pitchFamily="34" charset="0"/>
              </a:rPr>
              <a:t>Риби</a:t>
            </a:r>
            <a:endParaRPr lang="ru-RU" sz="3600" b="1" dirty="0">
              <a:solidFill>
                <a:schemeClr val="bg1"/>
              </a:solidFill>
            </a:endParaRPr>
          </a:p>
        </p:txBody>
      </p:sp>
      <p:sp>
        <p:nvSpPr>
          <p:cNvPr id="6150" name="Oval 11"/>
          <p:cNvSpPr>
            <a:spLocks noChangeArrowheads="1"/>
          </p:cNvSpPr>
          <p:nvPr/>
        </p:nvSpPr>
        <p:spPr bwMode="auto">
          <a:xfrm rot="20933934">
            <a:off x="2850987" y="2377874"/>
            <a:ext cx="2043955" cy="781107"/>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lIns="108814" tIns="54407" rIns="108814" bIns="54407"/>
          <a:lstStyle/>
          <a:p>
            <a:pPr algn="ctr"/>
            <a:r>
              <a:rPr lang="uk-UA" sz="3600" b="1" dirty="0">
                <a:solidFill>
                  <a:schemeClr val="bg1"/>
                </a:solidFill>
                <a:latin typeface="Calibri" pitchFamily="34" charset="0"/>
              </a:rPr>
              <a:t>Птахи</a:t>
            </a:r>
            <a:endParaRPr lang="ru-RU" sz="3600" b="1" dirty="0">
              <a:solidFill>
                <a:schemeClr val="bg1"/>
              </a:solidFill>
            </a:endParaRPr>
          </a:p>
        </p:txBody>
      </p:sp>
      <p:sp>
        <p:nvSpPr>
          <p:cNvPr id="6151" name="Oval 12"/>
          <p:cNvSpPr>
            <a:spLocks noChangeArrowheads="1"/>
          </p:cNvSpPr>
          <p:nvPr/>
        </p:nvSpPr>
        <p:spPr bwMode="auto">
          <a:xfrm rot="1349653">
            <a:off x="3022172" y="1460666"/>
            <a:ext cx="2118013" cy="936064"/>
          </a:xfrm>
          <a:prstGeom prst="ellipse">
            <a:avLst/>
          </a:prstGeom>
          <a:solidFill>
            <a:srgbClr val="002060"/>
          </a:solidFill>
          <a:ln>
            <a:headEnd/>
            <a:tailEnd/>
          </a:ln>
        </p:spPr>
        <p:style>
          <a:lnRef idx="3">
            <a:schemeClr val="lt1"/>
          </a:lnRef>
          <a:fillRef idx="1">
            <a:schemeClr val="accent4"/>
          </a:fillRef>
          <a:effectRef idx="1">
            <a:schemeClr val="accent4"/>
          </a:effectRef>
          <a:fontRef idx="minor">
            <a:schemeClr val="lt1"/>
          </a:fontRef>
        </p:style>
        <p:txBody>
          <a:bodyPr lIns="108814" tIns="54407" rIns="108814" bIns="54407"/>
          <a:lstStyle/>
          <a:p>
            <a:pPr algn="ctr"/>
            <a:r>
              <a:rPr lang="uk-UA" sz="3600" b="1" dirty="0">
                <a:solidFill>
                  <a:schemeClr val="bg1"/>
                </a:solidFill>
                <a:latin typeface="Calibri" pitchFamily="34" charset="0"/>
              </a:rPr>
              <a:t>Ссавці</a:t>
            </a:r>
            <a:endParaRPr lang="ru-RU" sz="3600" b="1" dirty="0">
              <a:solidFill>
                <a:schemeClr val="bg1"/>
              </a:solidFill>
            </a:endParaRPr>
          </a:p>
        </p:txBody>
      </p:sp>
      <p:sp>
        <p:nvSpPr>
          <p:cNvPr id="6152" name="Oval 13"/>
          <p:cNvSpPr>
            <a:spLocks noChangeArrowheads="1"/>
          </p:cNvSpPr>
          <p:nvPr/>
        </p:nvSpPr>
        <p:spPr bwMode="auto">
          <a:xfrm>
            <a:off x="4649274" y="1928698"/>
            <a:ext cx="2601201" cy="1679457"/>
          </a:xfrm>
          <a:prstGeom prst="ellipse">
            <a:avLst/>
          </a:prstGeom>
          <a:ln>
            <a:headEnd/>
            <a:tailEnd/>
          </a:ln>
        </p:spPr>
        <p:style>
          <a:lnRef idx="2">
            <a:schemeClr val="accent3"/>
          </a:lnRef>
          <a:fillRef idx="1">
            <a:schemeClr val="lt1"/>
          </a:fillRef>
          <a:effectRef idx="0">
            <a:schemeClr val="accent3"/>
          </a:effectRef>
          <a:fontRef idx="minor">
            <a:schemeClr val="dk1"/>
          </a:fontRef>
        </p:style>
        <p:txBody>
          <a:bodyPr lIns="108814" tIns="54407" rIns="108814" bIns="54407"/>
          <a:lstStyle/>
          <a:p>
            <a:pPr algn="ctr"/>
            <a:r>
              <a:rPr lang="uk-UA" sz="4000" b="1" dirty="0">
                <a:solidFill>
                  <a:schemeClr val="accent3">
                    <a:lumMod val="50000"/>
                  </a:schemeClr>
                </a:solidFill>
                <a:latin typeface="Calibri" pitchFamily="34" charset="0"/>
              </a:rPr>
              <a:t>Класи</a:t>
            </a:r>
          </a:p>
          <a:p>
            <a:pPr algn="ctr"/>
            <a:r>
              <a:rPr lang="uk-UA" sz="4000" b="1" dirty="0">
                <a:solidFill>
                  <a:schemeClr val="accent3">
                    <a:lumMod val="50000"/>
                  </a:schemeClr>
                </a:solidFill>
                <a:latin typeface="Calibri" pitchFamily="34" charset="0"/>
              </a:rPr>
              <a:t>тварин</a:t>
            </a:r>
            <a:endParaRPr lang="ru-RU" sz="4000" b="1" dirty="0">
              <a:solidFill>
                <a:schemeClr val="accent3">
                  <a:lumMod val="50000"/>
                </a:schemeClr>
              </a:solidFill>
            </a:endParaRPr>
          </a:p>
        </p:txBody>
      </p:sp>
      <p:cxnSp>
        <p:nvCxnSpPr>
          <p:cNvPr id="21" name="Прямая со стрелкой 20"/>
          <p:cNvCxnSpPr>
            <a:stCxn id="6152" idx="0"/>
            <a:endCxn id="6152" idx="0"/>
          </p:cNvCxnSpPr>
          <p:nvPr/>
        </p:nvCxnSpPr>
        <p:spPr>
          <a:xfrm>
            <a:off x="5949875" y="192869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Заголовок 3"/>
          <p:cNvSpPr>
            <a:spLocks noGrp="1"/>
          </p:cNvSpPr>
          <p:nvPr>
            <p:ph type="title"/>
          </p:nvPr>
        </p:nvSpPr>
        <p:spPr>
          <a:xfrm>
            <a:off x="754551" y="282662"/>
            <a:ext cx="10390647" cy="792088"/>
          </a:xfrm>
          <a:prstGeom prst="roundRect">
            <a:avLst/>
          </a:prstGeom>
          <a:ln/>
        </p:spPr>
        <p:style>
          <a:lnRef idx="3">
            <a:schemeClr val="lt1"/>
          </a:lnRef>
          <a:fillRef idx="1">
            <a:schemeClr val="accent3"/>
          </a:fillRef>
          <a:effectRef idx="1">
            <a:schemeClr val="accent3"/>
          </a:effectRef>
          <a:fontRef idx="minor">
            <a:schemeClr val="lt1"/>
          </a:fontRef>
        </p:style>
        <p:txBody>
          <a:bodyPr>
            <a:noAutofit/>
          </a:bodyPr>
          <a:lstStyle/>
          <a:p>
            <a:pPr algn="ctr"/>
            <a:r>
              <a:rPr lang="uk-UA" sz="4000" b="1" dirty="0" smtClean="0">
                <a:solidFill>
                  <a:schemeClr val="bg1"/>
                </a:solidFill>
              </a:rPr>
              <a:t>Пригадайте, на які групи поділяють тварин</a:t>
            </a:r>
            <a:endParaRPr lang="ru-RU" sz="4000" b="1" dirty="0">
              <a:solidFill>
                <a:schemeClr val="bg1"/>
              </a:solidFill>
            </a:endParaRPr>
          </a:p>
        </p:txBody>
      </p:sp>
      <p:pic>
        <p:nvPicPr>
          <p:cNvPr id="11" name="Picture 5" descr="114"/>
          <p:cNvPicPr>
            <a:picLocks noChangeAspect="1" noChangeArrowheads="1"/>
          </p:cNvPicPr>
          <p:nvPr/>
        </p:nvPicPr>
        <p:blipFill rotWithShape="1">
          <a:blip r:embed="rId3" cstate="print"/>
          <a:srcRect l="12643" t="3350" r="9236" b="5323"/>
          <a:stretch/>
        </p:blipFill>
        <p:spPr bwMode="auto">
          <a:xfrm>
            <a:off x="582048" y="4513040"/>
            <a:ext cx="1808743" cy="1572820"/>
          </a:xfrm>
          <a:prstGeom prst="roundRect">
            <a:avLst/>
          </a:prstGeom>
          <a:noFill/>
          <a:ln w="38100">
            <a:solidFill>
              <a:schemeClr val="bg1"/>
            </a:solidFill>
          </a:ln>
        </p:spPr>
      </p:pic>
      <p:pic>
        <p:nvPicPr>
          <p:cNvPr id="12" name="Picture 2" descr="https://hi-news.ru/wp-content/uploads/2020/07/fish_swims_image_one-1-750x4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8415" y="2714187"/>
            <a:ext cx="1866351" cy="1134596"/>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3"/>
          <p:cNvPicPr>
            <a:picLocks noChangeAspect="1" noChangeArrowheads="1"/>
          </p:cNvPicPr>
          <p:nvPr/>
        </p:nvPicPr>
        <p:blipFill>
          <a:blip r:embed="rId5" cstate="print"/>
          <a:srcRect/>
          <a:stretch>
            <a:fillRect/>
          </a:stretch>
        </p:blipFill>
        <p:spPr bwMode="auto">
          <a:xfrm>
            <a:off x="663061" y="1103548"/>
            <a:ext cx="1800246" cy="2052066"/>
          </a:xfrm>
          <a:prstGeom prst="roundRect">
            <a:avLst/>
          </a:prstGeom>
          <a:noFill/>
          <a:ln w="38100">
            <a:solidFill>
              <a:schemeClr val="bg1"/>
            </a:solidFill>
            <a:miter lim="800000"/>
            <a:headEnd/>
            <a:tailEnd/>
          </a:ln>
          <a:effectLst/>
        </p:spPr>
      </p:pic>
      <p:pic>
        <p:nvPicPr>
          <p:cNvPr id="19" name="Picture 6" descr="128"/>
          <p:cNvPicPr>
            <a:picLocks noChangeAspect="1" noChangeArrowheads="1"/>
          </p:cNvPicPr>
          <p:nvPr/>
        </p:nvPicPr>
        <p:blipFill>
          <a:blip r:embed="rId6" cstate="print"/>
          <a:srcRect/>
          <a:stretch>
            <a:fillRect/>
          </a:stretch>
        </p:blipFill>
        <p:spPr bwMode="auto">
          <a:xfrm>
            <a:off x="663061" y="3233384"/>
            <a:ext cx="1829231" cy="1240166"/>
          </a:xfrm>
          <a:prstGeom prst="roundRect">
            <a:avLst/>
          </a:prstGeom>
          <a:noFill/>
          <a:ln w="38100">
            <a:solidFill>
              <a:schemeClr val="bg1"/>
            </a:solidFill>
          </a:ln>
        </p:spPr>
      </p:pic>
      <p:sp>
        <p:nvSpPr>
          <p:cNvPr id="17" name="Oval 11"/>
          <p:cNvSpPr>
            <a:spLocks noChangeArrowheads="1"/>
          </p:cNvSpPr>
          <p:nvPr/>
        </p:nvSpPr>
        <p:spPr bwMode="auto">
          <a:xfrm>
            <a:off x="4677606" y="1185260"/>
            <a:ext cx="2179470" cy="845531"/>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lIns="108814" tIns="54407" rIns="108814" bIns="54407"/>
          <a:lstStyle/>
          <a:p>
            <a:pPr algn="ctr"/>
            <a:r>
              <a:rPr lang="uk-UA" sz="3600" b="1" dirty="0">
                <a:solidFill>
                  <a:schemeClr val="bg1"/>
                </a:solidFill>
              </a:rPr>
              <a:t>Черви</a:t>
            </a:r>
            <a:endParaRPr lang="ru-RU" sz="3600" b="1" dirty="0">
              <a:solidFill>
                <a:schemeClr val="bg1"/>
              </a:solidFill>
            </a:endParaRPr>
          </a:p>
        </p:txBody>
      </p:sp>
      <p:pic>
        <p:nvPicPr>
          <p:cNvPr id="30" name="Picture 4" descr="Проект на тему &quot;Плазуни&quot; 3 клас"/>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4071" y="3833553"/>
            <a:ext cx="1906079" cy="127999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1" name="Picture 6" descr="7 клас Кільчасті черви | Тест на 11 запитань. Біологія"/>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7076" y="1042261"/>
            <a:ext cx="1460463" cy="76500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2" name="Picture 2" descr="Все про тварин: Саламандра (Salamandra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0791" y="5229994"/>
            <a:ext cx="1641835" cy="137057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4" name="Picture 10" descr="Молюски — Вікіпедія"/>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9733020" y="1014036"/>
            <a:ext cx="1496215" cy="1867277"/>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5" name="Picture 4" descr="Учені розкрили несподіваний факт про походження павуків"/>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500" t="17533" r="2622" b="1502"/>
          <a:stretch/>
        </p:blipFill>
        <p:spPr bwMode="auto">
          <a:xfrm>
            <a:off x="6301601" y="5143743"/>
            <a:ext cx="1588225" cy="1341168"/>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04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154"/>
                                        </p:tgtEl>
                                        <p:attrNameLst>
                                          <p:attrName>style.visibility</p:attrName>
                                        </p:attrNameLst>
                                      </p:cBhvr>
                                      <p:to>
                                        <p:strVal val="visible"/>
                                      </p:to>
                                    </p:set>
                                    <p:animEffect transition="in" filter="wipe(down)">
                                      <p:cBhvr>
                                        <p:cTn id="42" dur="500"/>
                                        <p:tgtEl>
                                          <p:spTgt spid="61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50"/>
                                        </p:tgtEl>
                                        <p:attrNameLst>
                                          <p:attrName>style.visibility</p:attrName>
                                        </p:attrNameLst>
                                      </p:cBhvr>
                                      <p:to>
                                        <p:strVal val="visible"/>
                                      </p:to>
                                    </p:set>
                                    <p:animEffect transition="in" filter="wipe(down)">
                                      <p:cBhvr>
                                        <p:cTn id="47" dur="500"/>
                                        <p:tgtEl>
                                          <p:spTgt spid="615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wipe(down)">
                                      <p:cBhvr>
                                        <p:cTn id="52"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18" grpId="0" animBg="1"/>
      <p:bldP spid="22" grpId="0" animBg="1"/>
      <p:bldP spid="24" grpId="0" animBg="1"/>
      <p:bldP spid="6154" grpId="0" animBg="1"/>
      <p:bldP spid="6146" grpId="0" animBg="1"/>
      <p:bldP spid="6150" grpId="0" animBg="1"/>
      <p:bldP spid="6151"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3"/>
          <p:cNvSpPr txBox="1">
            <a:spLocks/>
          </p:cNvSpPr>
          <p:nvPr/>
        </p:nvSpPr>
        <p:spPr>
          <a:xfrm>
            <a:off x="8900342" y="1557586"/>
            <a:ext cx="1987405" cy="677675"/>
          </a:xfrm>
          <a:prstGeom prst="roundRect">
            <a:avLst/>
          </a:prstGeom>
          <a:ln/>
        </p:spPr>
        <p:style>
          <a:lnRef idx="3">
            <a:schemeClr val="lt1"/>
          </a:lnRef>
          <a:fillRef idx="1">
            <a:schemeClr val="accent1"/>
          </a:fillRef>
          <a:effectRef idx="1">
            <a:schemeClr val="accent1"/>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ССАВЦІ</a:t>
            </a:r>
            <a:endParaRPr lang="ru-RU" sz="3200" b="1" cap="none" dirty="0">
              <a:solidFill>
                <a:schemeClr val="bg1"/>
              </a:solidFill>
              <a:effectLst/>
            </a:endParaRPr>
          </a:p>
        </p:txBody>
      </p:sp>
      <p:sp>
        <p:nvSpPr>
          <p:cNvPr id="10" name="Заголовок 3"/>
          <p:cNvSpPr txBox="1">
            <a:spLocks/>
          </p:cNvSpPr>
          <p:nvPr/>
        </p:nvSpPr>
        <p:spPr>
          <a:xfrm>
            <a:off x="6373673" y="1575007"/>
            <a:ext cx="1987405" cy="677675"/>
          </a:xfrm>
          <a:prstGeom prst="roundRect">
            <a:avLst/>
          </a:prstGeom>
          <a:ln/>
        </p:spPr>
        <p:style>
          <a:lnRef idx="3">
            <a:schemeClr val="lt1"/>
          </a:lnRef>
          <a:fillRef idx="1">
            <a:schemeClr val="accent6"/>
          </a:fillRef>
          <a:effectRef idx="1">
            <a:schemeClr val="accent6"/>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ПТАХИ</a:t>
            </a:r>
            <a:endParaRPr lang="ru-RU" sz="3200" b="1" cap="none" dirty="0">
              <a:solidFill>
                <a:schemeClr val="bg1"/>
              </a:solidFill>
              <a:effectLst/>
            </a:endParaRPr>
          </a:p>
        </p:txBody>
      </p:sp>
      <p:sp>
        <p:nvSpPr>
          <p:cNvPr id="8" name="Заголовок 3"/>
          <p:cNvSpPr txBox="1">
            <a:spLocks/>
          </p:cNvSpPr>
          <p:nvPr/>
        </p:nvSpPr>
        <p:spPr>
          <a:xfrm>
            <a:off x="3844737" y="1557588"/>
            <a:ext cx="1959262" cy="677675"/>
          </a:xfrm>
          <a:prstGeom prst="roundRect">
            <a:avLst/>
          </a:prstGeom>
          <a:ln/>
        </p:spPr>
        <p:style>
          <a:lnRef idx="3">
            <a:schemeClr val="lt1"/>
          </a:lnRef>
          <a:fillRef idx="1">
            <a:schemeClr val="accent2"/>
          </a:fillRef>
          <a:effectRef idx="1">
            <a:schemeClr val="accent2"/>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КОМАХИ</a:t>
            </a:r>
            <a:endParaRPr lang="ru-RU" sz="3200" b="1" cap="none" dirty="0">
              <a:solidFill>
                <a:schemeClr val="bg1"/>
              </a:solidFill>
              <a:effectLst/>
            </a:endParaRPr>
          </a:p>
        </p:txBody>
      </p:sp>
      <p:sp>
        <p:nvSpPr>
          <p:cNvPr id="4" name="Заголовок 3"/>
          <p:cNvSpPr>
            <a:spLocks noGrp="1"/>
          </p:cNvSpPr>
          <p:nvPr>
            <p:ph type="title"/>
          </p:nvPr>
        </p:nvSpPr>
        <p:spPr>
          <a:xfrm>
            <a:off x="1099987" y="549475"/>
            <a:ext cx="9957857" cy="792088"/>
          </a:xfrm>
          <a:prstGeom prst="roundRect">
            <a:avLst/>
          </a:prstGeom>
          <a:ln/>
        </p:spPr>
        <p:style>
          <a:lnRef idx="3">
            <a:schemeClr val="lt1"/>
          </a:lnRef>
          <a:fillRef idx="1">
            <a:schemeClr val="accent3"/>
          </a:fillRef>
          <a:effectRef idx="1">
            <a:schemeClr val="accent3"/>
          </a:effectRef>
          <a:fontRef idx="minor">
            <a:schemeClr val="lt1"/>
          </a:fontRef>
        </p:style>
        <p:txBody>
          <a:bodyPr>
            <a:noAutofit/>
          </a:bodyPr>
          <a:lstStyle/>
          <a:p>
            <a:pPr algn="ctr"/>
            <a:r>
              <a:rPr lang="uk-UA" sz="4000" b="1" dirty="0" smtClean="0">
                <a:solidFill>
                  <a:schemeClr val="bg1"/>
                </a:solidFill>
              </a:rPr>
              <a:t>Розв’яжіть анаграми</a:t>
            </a:r>
            <a:endParaRPr lang="ru-RU" sz="4000" b="1" dirty="0">
              <a:solidFill>
                <a:schemeClr val="bg1"/>
              </a:solidFill>
            </a:endParaRPr>
          </a:p>
        </p:txBody>
      </p:sp>
      <p:sp>
        <p:nvSpPr>
          <p:cNvPr id="9" name="Заголовок 3"/>
          <p:cNvSpPr txBox="1">
            <a:spLocks/>
          </p:cNvSpPr>
          <p:nvPr/>
        </p:nvSpPr>
        <p:spPr>
          <a:xfrm>
            <a:off x="6357336" y="1569767"/>
            <a:ext cx="1987405" cy="665494"/>
          </a:xfrm>
          <a:prstGeom prst="roundRect">
            <a:avLst/>
          </a:prstGeom>
          <a:ln/>
        </p:spPr>
        <p:style>
          <a:lnRef idx="3">
            <a:schemeClr val="lt1"/>
          </a:lnRef>
          <a:fillRef idx="1">
            <a:schemeClr val="accent6"/>
          </a:fillRef>
          <a:effectRef idx="1">
            <a:schemeClr val="accent6"/>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ХИПТА</a:t>
            </a:r>
            <a:endParaRPr lang="ru-RU" sz="3200" b="1" cap="none" dirty="0">
              <a:solidFill>
                <a:schemeClr val="bg1"/>
              </a:solidFill>
              <a:effectLst/>
            </a:endParaRPr>
          </a:p>
        </p:txBody>
      </p:sp>
      <p:sp>
        <p:nvSpPr>
          <p:cNvPr id="5" name="Заголовок 3"/>
          <p:cNvSpPr txBox="1">
            <a:spLocks/>
          </p:cNvSpPr>
          <p:nvPr/>
        </p:nvSpPr>
        <p:spPr>
          <a:xfrm>
            <a:off x="3859781" y="1557586"/>
            <a:ext cx="1950033" cy="665494"/>
          </a:xfrm>
          <a:prstGeom prst="roundRect">
            <a:avLst/>
          </a:prstGeom>
          <a:ln/>
        </p:spPr>
        <p:style>
          <a:lnRef idx="3">
            <a:schemeClr val="lt1"/>
          </a:lnRef>
          <a:fillRef idx="1">
            <a:schemeClr val="accent2"/>
          </a:fillRef>
          <a:effectRef idx="1">
            <a:schemeClr val="accent2"/>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ХИМАКО</a:t>
            </a:r>
            <a:endParaRPr lang="ru-RU" sz="3200" b="1" cap="none" dirty="0">
              <a:solidFill>
                <a:schemeClr val="bg1"/>
              </a:solidFill>
              <a:effectLst/>
            </a:endParaRPr>
          </a:p>
        </p:txBody>
      </p:sp>
      <p:sp>
        <p:nvSpPr>
          <p:cNvPr id="11" name="Заголовок 3"/>
          <p:cNvSpPr txBox="1">
            <a:spLocks/>
          </p:cNvSpPr>
          <p:nvPr/>
        </p:nvSpPr>
        <p:spPr>
          <a:xfrm>
            <a:off x="8900343" y="1569763"/>
            <a:ext cx="1987405" cy="665494"/>
          </a:xfrm>
          <a:prstGeom prst="roundRect">
            <a:avLst/>
          </a:prstGeom>
          <a:ln/>
        </p:spPr>
        <p:style>
          <a:lnRef idx="3">
            <a:schemeClr val="lt1"/>
          </a:lnRef>
          <a:fillRef idx="1">
            <a:schemeClr val="accent1"/>
          </a:fillRef>
          <a:effectRef idx="1">
            <a:schemeClr val="accent1"/>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ЦІСВАС</a:t>
            </a:r>
            <a:endParaRPr lang="ru-RU" sz="3200" b="1" cap="none" dirty="0">
              <a:solidFill>
                <a:schemeClr val="bg1"/>
              </a:solidFill>
              <a:effectLst/>
            </a:endParaRPr>
          </a:p>
        </p:txBody>
      </p:sp>
      <p:sp>
        <p:nvSpPr>
          <p:cNvPr id="2" name="Прямоугольник 1"/>
          <p:cNvSpPr/>
          <p:nvPr/>
        </p:nvSpPr>
        <p:spPr>
          <a:xfrm>
            <a:off x="1107599" y="2349674"/>
            <a:ext cx="9806694"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Wingdings" panose="05000000000000000000" pitchFamily="2" charset="2"/>
              <a:buChar char="v"/>
            </a:pPr>
            <a:r>
              <a:rPr lang="ru-RU" sz="2400" b="1" dirty="0" err="1">
                <a:solidFill>
                  <a:schemeClr val="accent3">
                    <a:lumMod val="75000"/>
                  </a:schemeClr>
                </a:solidFill>
              </a:rPr>
              <a:t>Назвіть</a:t>
            </a:r>
            <a:r>
              <a:rPr lang="ru-RU" sz="2400" b="1" dirty="0">
                <a:solidFill>
                  <a:schemeClr val="accent3">
                    <a:lumMod val="75000"/>
                  </a:schemeClr>
                </a:solidFill>
              </a:rPr>
              <a:t> по 1–2 </a:t>
            </a:r>
            <a:r>
              <a:rPr lang="ru-RU" sz="2400" b="1" dirty="0" err="1">
                <a:solidFill>
                  <a:schemeClr val="accent3">
                    <a:lumMod val="75000"/>
                  </a:schemeClr>
                </a:solidFill>
              </a:rPr>
              <a:t>представники</a:t>
            </a:r>
            <a:r>
              <a:rPr lang="ru-RU" sz="2400" b="1" dirty="0">
                <a:solidFill>
                  <a:schemeClr val="accent3">
                    <a:lumMod val="75000"/>
                  </a:schemeClr>
                </a:solidFill>
              </a:rPr>
              <a:t> </a:t>
            </a:r>
            <a:r>
              <a:rPr lang="ru-RU" sz="2400" b="1" dirty="0" err="1">
                <a:solidFill>
                  <a:schemeClr val="accent3">
                    <a:lumMod val="75000"/>
                  </a:schemeClr>
                </a:solidFill>
              </a:rPr>
              <a:t>кожної</a:t>
            </a:r>
            <a:r>
              <a:rPr lang="ru-RU" sz="2400" b="1" dirty="0">
                <a:solidFill>
                  <a:schemeClr val="accent3">
                    <a:lumMod val="75000"/>
                  </a:schemeClr>
                </a:solidFill>
              </a:rPr>
              <a:t> </a:t>
            </a:r>
            <a:r>
              <a:rPr lang="ru-RU" sz="2400" b="1" dirty="0" err="1">
                <a:solidFill>
                  <a:schemeClr val="accent3">
                    <a:lumMod val="75000"/>
                  </a:schemeClr>
                </a:solidFill>
              </a:rPr>
              <a:t>групи</a:t>
            </a:r>
            <a:r>
              <a:rPr lang="ru-RU" sz="2400" b="1" dirty="0">
                <a:solidFill>
                  <a:schemeClr val="accent3">
                    <a:lumMod val="75000"/>
                  </a:schemeClr>
                </a:solidFill>
              </a:rPr>
              <a:t> тварин.</a:t>
            </a:r>
          </a:p>
          <a:p>
            <a:pPr marL="342900" indent="-342900">
              <a:buFont typeface="Wingdings" panose="05000000000000000000" pitchFamily="2" charset="2"/>
              <a:buChar char="v"/>
            </a:pPr>
            <a:r>
              <a:rPr lang="ru-RU" sz="2400" b="1" dirty="0" err="1" smtClean="0">
                <a:solidFill>
                  <a:schemeClr val="accent3">
                    <a:lumMod val="75000"/>
                  </a:schemeClr>
                </a:solidFill>
              </a:rPr>
              <a:t>Поясніть</a:t>
            </a:r>
            <a:r>
              <a:rPr lang="ru-RU" sz="2400" b="1" dirty="0">
                <a:solidFill>
                  <a:schemeClr val="accent3">
                    <a:lumMod val="75000"/>
                  </a:schemeClr>
                </a:solidFill>
              </a:rPr>
              <a:t>, </a:t>
            </a:r>
            <a:r>
              <a:rPr lang="ru-RU" sz="2400" b="1" dirty="0" smtClean="0">
                <a:solidFill>
                  <a:schemeClr val="accent3">
                    <a:lumMod val="75000"/>
                  </a:schemeClr>
                </a:solidFill>
              </a:rPr>
              <a:t>чим </a:t>
            </a:r>
            <a:r>
              <a:rPr lang="ru-RU" sz="2400" b="1" dirty="0" err="1" smtClean="0">
                <a:solidFill>
                  <a:schemeClr val="accent3">
                    <a:lumMod val="75000"/>
                  </a:schemeClr>
                </a:solidFill>
              </a:rPr>
              <a:t>відрізняється</a:t>
            </a:r>
            <a:r>
              <a:rPr lang="ru-RU" sz="2400" b="1" dirty="0" smtClean="0">
                <a:solidFill>
                  <a:schemeClr val="accent3">
                    <a:lumMod val="75000"/>
                  </a:schemeClr>
                </a:solidFill>
              </a:rPr>
              <a:t> </a:t>
            </a:r>
            <a:r>
              <a:rPr lang="ru-RU" sz="2400" b="1" dirty="0" err="1" smtClean="0">
                <a:solidFill>
                  <a:schemeClr val="accent3">
                    <a:lumMod val="75000"/>
                  </a:schemeClr>
                </a:solidFill>
              </a:rPr>
              <a:t>кожна</a:t>
            </a:r>
            <a:r>
              <a:rPr lang="ru-RU" sz="2400" b="1" dirty="0" smtClean="0">
                <a:solidFill>
                  <a:schemeClr val="accent3">
                    <a:lumMod val="75000"/>
                  </a:schemeClr>
                </a:solidFill>
              </a:rPr>
              <a:t> </a:t>
            </a:r>
            <a:r>
              <a:rPr lang="ru-RU" sz="2400" b="1" dirty="0" err="1" smtClean="0">
                <a:solidFill>
                  <a:schemeClr val="accent3">
                    <a:lumMod val="75000"/>
                  </a:schemeClr>
                </a:solidFill>
              </a:rPr>
              <a:t>група</a:t>
            </a:r>
            <a:r>
              <a:rPr lang="ru-RU" sz="2400" b="1" dirty="0" smtClean="0">
                <a:solidFill>
                  <a:schemeClr val="accent3">
                    <a:lumMod val="75000"/>
                  </a:schemeClr>
                </a:solidFill>
              </a:rPr>
              <a:t> тварин</a:t>
            </a:r>
            <a:r>
              <a:rPr lang="ru-RU" sz="2400" b="1" dirty="0">
                <a:solidFill>
                  <a:schemeClr val="accent3">
                    <a:lumMod val="75000"/>
                  </a:schemeClr>
                </a:solidFill>
              </a:rPr>
              <a:t>. </a:t>
            </a:r>
            <a:r>
              <a:rPr lang="ru-RU" sz="2400" b="1" dirty="0" err="1">
                <a:solidFill>
                  <a:schemeClr val="accent3">
                    <a:lumMod val="75000"/>
                  </a:schemeClr>
                </a:solidFill>
              </a:rPr>
              <a:t>Наведіть</a:t>
            </a:r>
            <a:r>
              <a:rPr lang="ru-RU" sz="2400" b="1" dirty="0">
                <a:solidFill>
                  <a:schemeClr val="accent3">
                    <a:lumMod val="75000"/>
                  </a:schemeClr>
                </a:solidFill>
              </a:rPr>
              <a:t> приклади.</a:t>
            </a:r>
          </a:p>
        </p:txBody>
      </p:sp>
      <p:sp>
        <p:nvSpPr>
          <p:cNvPr id="14" name="Заголовок 3"/>
          <p:cNvSpPr txBox="1">
            <a:spLocks/>
          </p:cNvSpPr>
          <p:nvPr/>
        </p:nvSpPr>
        <p:spPr>
          <a:xfrm>
            <a:off x="1326806" y="1575007"/>
            <a:ext cx="1959262" cy="677675"/>
          </a:xfrm>
          <a:prstGeom prst="roundRect">
            <a:avLst/>
          </a:prstGeom>
          <a:ln/>
        </p:spPr>
        <p:style>
          <a:lnRef idx="3">
            <a:schemeClr val="lt1"/>
          </a:lnRef>
          <a:fillRef idx="1">
            <a:schemeClr val="accent4"/>
          </a:fillRef>
          <a:effectRef idx="1">
            <a:schemeClr val="accent4"/>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РИБИ</a:t>
            </a:r>
            <a:endParaRPr lang="ru-RU" sz="3200" b="1" cap="none" dirty="0">
              <a:solidFill>
                <a:schemeClr val="bg1"/>
              </a:solidFill>
              <a:effectLst/>
            </a:endParaRPr>
          </a:p>
        </p:txBody>
      </p:sp>
      <p:sp>
        <p:nvSpPr>
          <p:cNvPr id="16" name="Заголовок 3"/>
          <p:cNvSpPr txBox="1">
            <a:spLocks/>
          </p:cNvSpPr>
          <p:nvPr/>
        </p:nvSpPr>
        <p:spPr>
          <a:xfrm>
            <a:off x="1339503" y="1569767"/>
            <a:ext cx="1950033" cy="665494"/>
          </a:xfrm>
          <a:prstGeom prst="roundRect">
            <a:avLst/>
          </a:prstGeom>
          <a:ln/>
        </p:spPr>
        <p:style>
          <a:lnRef idx="3">
            <a:schemeClr val="lt1"/>
          </a:lnRef>
          <a:fillRef idx="1">
            <a:schemeClr val="accent4"/>
          </a:fillRef>
          <a:effectRef idx="1">
            <a:schemeClr val="accent4"/>
          </a:effectRef>
          <a:fontRef idx="minor">
            <a:schemeClr val="lt1"/>
          </a:fontRef>
        </p:style>
        <p:txBody>
          <a:bodyPr vert="horz" lIns="108814" tIns="54407" rIns="108814" bIns="54407"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uk-UA" sz="3200" b="1" cap="none" dirty="0" smtClean="0">
                <a:solidFill>
                  <a:schemeClr val="bg1"/>
                </a:solidFill>
                <a:effectLst/>
              </a:rPr>
              <a:t>БИРИ</a:t>
            </a:r>
            <a:endParaRPr lang="ru-RU" sz="3200" b="1" cap="none" dirty="0">
              <a:solidFill>
                <a:schemeClr val="bg1"/>
              </a:solidFill>
              <a:effectLst/>
            </a:endParaRPr>
          </a:p>
        </p:txBody>
      </p:sp>
      <p:pic>
        <p:nvPicPr>
          <p:cNvPr id="1026" name="Picture 2" descr="D:\Картинки до тестів\Тварини\Собака Рекс.jpg"/>
          <p:cNvPicPr>
            <a:picLocks noChangeAspect="1" noChangeArrowheads="1"/>
          </p:cNvPicPr>
          <p:nvPr/>
        </p:nvPicPr>
        <p:blipFill rotWithShape="1">
          <a:blip r:embed="rId2">
            <a:extLst>
              <a:ext uri="{28A0092B-C50C-407E-A947-70E740481C1C}">
                <a14:useLocalDpi xmlns:a14="http://schemas.microsoft.com/office/drawing/2010/main" val="0"/>
              </a:ext>
            </a:extLst>
          </a:blip>
          <a:srcRect l="12792" t="2571" r="11619" b="3568"/>
          <a:stretch/>
        </p:blipFill>
        <p:spPr bwMode="auto">
          <a:xfrm>
            <a:off x="9122133" y="3293321"/>
            <a:ext cx="1750978" cy="218872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D:\Картинки до тестів\Тварини\Сова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079" y="3285778"/>
            <a:ext cx="1964591" cy="219626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D:\Картинки до тестів\Тварини\Рибка Немо.jpg"/>
          <p:cNvPicPr>
            <a:picLocks noChangeAspect="1" noChangeArrowheads="1"/>
          </p:cNvPicPr>
          <p:nvPr/>
        </p:nvPicPr>
        <p:blipFill rotWithShape="1">
          <a:blip r:embed="rId4">
            <a:extLst>
              <a:ext uri="{28A0092B-C50C-407E-A947-70E740481C1C}">
                <a14:useLocalDpi xmlns:a14="http://schemas.microsoft.com/office/drawing/2010/main" val="0"/>
              </a:ext>
            </a:extLst>
          </a:blip>
          <a:srcRect l="7587" r="10217"/>
          <a:stretch/>
        </p:blipFill>
        <p:spPr bwMode="auto">
          <a:xfrm>
            <a:off x="1339503" y="3293321"/>
            <a:ext cx="2025232" cy="158417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 r="54832"/>
          <a:stretch/>
        </p:blipFill>
        <p:spPr bwMode="auto">
          <a:xfrm>
            <a:off x="4011319" y="3285778"/>
            <a:ext cx="1646955" cy="219626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9" name="Скругленный прямоугольник 18"/>
          <p:cNvSpPr/>
          <p:nvPr/>
        </p:nvSpPr>
        <p:spPr>
          <a:xfrm>
            <a:off x="1107599" y="5590034"/>
            <a:ext cx="9911144" cy="8640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ru-RU" sz="2400" b="1" dirty="0" smtClean="0"/>
              <a:t>Як називають </a:t>
            </a:r>
            <a:r>
              <a:rPr lang="ru-RU" sz="2400" b="1" dirty="0" err="1" smtClean="0"/>
              <a:t>вчених</a:t>
            </a:r>
            <a:r>
              <a:rPr lang="ru-RU" sz="2400" b="1" dirty="0" smtClean="0"/>
              <a:t>, що </a:t>
            </a:r>
            <a:r>
              <a:rPr lang="ru-RU" sz="2400" b="1" dirty="0" err="1" smtClean="0"/>
              <a:t>досліджують</a:t>
            </a:r>
            <a:r>
              <a:rPr lang="ru-RU" sz="2400" b="1" dirty="0" smtClean="0"/>
              <a:t> </a:t>
            </a:r>
            <a:r>
              <a:rPr lang="ru-RU" sz="2400" b="1" dirty="0" err="1" smtClean="0"/>
              <a:t>будову</a:t>
            </a:r>
            <a:r>
              <a:rPr lang="ru-RU" sz="2400" b="1" dirty="0" smtClean="0"/>
              <a:t>, </a:t>
            </a:r>
            <a:r>
              <a:rPr lang="ru-RU" sz="2400" b="1" dirty="0" err="1" smtClean="0"/>
              <a:t>спосіб</a:t>
            </a:r>
            <a:r>
              <a:rPr lang="ru-RU" sz="2400" b="1" dirty="0" smtClean="0"/>
              <a:t> життя, </a:t>
            </a:r>
            <a:r>
              <a:rPr lang="ru-RU" sz="2400" b="1" dirty="0" err="1" smtClean="0"/>
              <a:t>розповсюдження</a:t>
            </a:r>
            <a:r>
              <a:rPr lang="ru-RU" sz="2400" b="1" dirty="0" smtClean="0"/>
              <a:t> і роль кожного виду тварин у природі й житті людей</a:t>
            </a:r>
            <a:r>
              <a:rPr lang="uk-UA" sz="2400" b="1" dirty="0" smtClean="0">
                <a:solidFill>
                  <a:schemeClr val="bg1"/>
                </a:solidFill>
                <a:cs typeface="Times New Roman" pitchFamily="18" charset="0"/>
              </a:rPr>
              <a:t>?</a:t>
            </a:r>
            <a:endParaRPr lang="uk-UA" sz="2400" b="1" dirty="0">
              <a:solidFill>
                <a:schemeClr val="bg1"/>
              </a:solidFill>
              <a:cs typeface="Times New Roman" pitchFamily="18" charset="0"/>
            </a:endParaRPr>
          </a:p>
        </p:txBody>
      </p:sp>
    </p:spTree>
    <p:extLst>
      <p:ext uri="{BB962C8B-B14F-4D97-AF65-F5344CB8AC3E}">
        <p14:creationId xmlns:p14="http://schemas.microsoft.com/office/powerpoint/2010/main" val="138431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2" grpId="0" animBg="1"/>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99987" y="549475"/>
            <a:ext cx="9957857" cy="792088"/>
          </a:xfrm>
          <a:prstGeom prst="roundRect">
            <a:avLst/>
          </a:prstGeom>
          <a:ln/>
        </p:spPr>
        <p:style>
          <a:lnRef idx="3">
            <a:schemeClr val="lt1"/>
          </a:lnRef>
          <a:fillRef idx="1">
            <a:schemeClr val="accent3"/>
          </a:fillRef>
          <a:effectRef idx="1">
            <a:schemeClr val="accent3"/>
          </a:effectRef>
          <a:fontRef idx="minor">
            <a:schemeClr val="lt1"/>
          </a:fontRef>
        </p:style>
        <p:txBody>
          <a:bodyPr>
            <a:noAutofit/>
          </a:bodyPr>
          <a:lstStyle/>
          <a:p>
            <a:pPr algn="ctr"/>
            <a:r>
              <a:rPr lang="uk-UA" sz="4000" b="1" dirty="0" smtClean="0">
                <a:solidFill>
                  <a:schemeClr val="bg1"/>
                </a:solidFill>
              </a:rPr>
              <a:t>Відгадайте загадки про комах</a:t>
            </a:r>
            <a:endParaRPr lang="ru-RU" sz="4000" b="1" dirty="0">
              <a:solidFill>
                <a:schemeClr val="bg1"/>
              </a:solidFill>
            </a:endParaRPr>
          </a:p>
        </p:txBody>
      </p:sp>
      <p:sp>
        <p:nvSpPr>
          <p:cNvPr id="2" name="Прямоугольник 1"/>
          <p:cNvSpPr/>
          <p:nvPr/>
        </p:nvSpPr>
        <p:spPr>
          <a:xfrm>
            <a:off x="756192" y="1485578"/>
            <a:ext cx="3904312" cy="230832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ru-RU" sz="2400" b="1" dirty="0">
                <a:solidFill>
                  <a:schemeClr val="bg1"/>
                </a:solidFill>
              </a:rPr>
              <a:t>Він </a:t>
            </a:r>
            <a:r>
              <a:rPr lang="ru-RU" sz="2400" b="1" dirty="0" err="1">
                <a:solidFill>
                  <a:schemeClr val="bg1"/>
                </a:solidFill>
              </a:rPr>
              <a:t>працює</a:t>
            </a:r>
            <a:r>
              <a:rPr lang="ru-RU" sz="2400" b="1" dirty="0">
                <a:solidFill>
                  <a:schemeClr val="bg1"/>
                </a:solidFill>
              </a:rPr>
              <a:t> </a:t>
            </a:r>
            <a:r>
              <a:rPr lang="ru-RU" sz="2400" b="1" dirty="0" err="1">
                <a:solidFill>
                  <a:schemeClr val="bg1"/>
                </a:solidFill>
              </a:rPr>
              <a:t>кожен</a:t>
            </a:r>
            <a:r>
              <a:rPr lang="ru-RU" sz="2400" b="1" dirty="0">
                <a:solidFill>
                  <a:schemeClr val="bg1"/>
                </a:solidFill>
              </a:rPr>
              <a:t> день. </a:t>
            </a:r>
            <a:br>
              <a:rPr lang="ru-RU" sz="2400" b="1" dirty="0">
                <a:solidFill>
                  <a:schemeClr val="bg1"/>
                </a:solidFill>
              </a:rPr>
            </a:br>
            <a:r>
              <a:rPr lang="ru-RU" sz="2400" b="1" dirty="0">
                <a:solidFill>
                  <a:schemeClr val="bg1"/>
                </a:solidFill>
              </a:rPr>
              <a:t>Там </a:t>
            </a:r>
            <a:r>
              <a:rPr lang="ru-RU" sz="2400" b="1" dirty="0" err="1">
                <a:solidFill>
                  <a:schemeClr val="bg1"/>
                </a:solidFill>
              </a:rPr>
              <a:t>живе</a:t>
            </a:r>
            <a:r>
              <a:rPr lang="ru-RU" sz="2400" b="1" dirty="0">
                <a:solidFill>
                  <a:schemeClr val="bg1"/>
                </a:solidFill>
              </a:rPr>
              <a:t>, </a:t>
            </a:r>
            <a:r>
              <a:rPr lang="ru-RU" sz="2400" b="1" dirty="0" smtClean="0">
                <a:solidFill>
                  <a:schemeClr val="bg1"/>
                </a:solidFill>
              </a:rPr>
              <a:t>де </a:t>
            </a:r>
            <a:r>
              <a:rPr lang="ru-RU" sz="2400" b="1" dirty="0" err="1" smtClean="0">
                <a:solidFill>
                  <a:schemeClr val="bg1"/>
                </a:solidFill>
              </a:rPr>
              <a:t>трухлий</a:t>
            </a:r>
            <a:r>
              <a:rPr lang="ru-RU" sz="2400" b="1" dirty="0" smtClean="0">
                <a:solidFill>
                  <a:schemeClr val="bg1"/>
                </a:solidFill>
              </a:rPr>
              <a:t> </a:t>
            </a:r>
            <a:r>
              <a:rPr lang="ru-RU" sz="2400" b="1" dirty="0">
                <a:solidFill>
                  <a:schemeClr val="bg1"/>
                </a:solidFill>
              </a:rPr>
              <a:t>пень.</a:t>
            </a:r>
            <a:br>
              <a:rPr lang="ru-RU" sz="2400" b="1" dirty="0">
                <a:solidFill>
                  <a:schemeClr val="bg1"/>
                </a:solidFill>
              </a:rPr>
            </a:br>
            <a:r>
              <a:rPr lang="ru-RU" sz="2400" b="1" dirty="0">
                <a:solidFill>
                  <a:schemeClr val="bg1"/>
                </a:solidFill>
              </a:rPr>
              <a:t>Тисячі їх в </a:t>
            </a:r>
            <a:r>
              <a:rPr lang="ru-RU" sz="2400" b="1" dirty="0" err="1">
                <a:solidFill>
                  <a:schemeClr val="bg1"/>
                </a:solidFill>
              </a:rPr>
              <a:t>одній</a:t>
            </a:r>
            <a:r>
              <a:rPr lang="ru-RU" sz="2400" b="1" dirty="0">
                <a:solidFill>
                  <a:schemeClr val="bg1"/>
                </a:solidFill>
              </a:rPr>
              <a:t> </a:t>
            </a:r>
            <a:r>
              <a:rPr lang="ru-RU" sz="2400" b="1" dirty="0" err="1">
                <a:solidFill>
                  <a:schemeClr val="bg1"/>
                </a:solidFill>
              </a:rPr>
              <a:t>хаті</a:t>
            </a:r>
            <a:r>
              <a:rPr lang="ru-RU" sz="2400" b="1" dirty="0">
                <a:solidFill>
                  <a:schemeClr val="bg1"/>
                </a:solidFill>
              </a:rPr>
              <a:t>.</a:t>
            </a:r>
            <a:br>
              <a:rPr lang="ru-RU" sz="2400" b="1" dirty="0">
                <a:solidFill>
                  <a:schemeClr val="bg1"/>
                </a:solidFill>
              </a:rPr>
            </a:br>
            <a:r>
              <a:rPr lang="ru-RU" sz="2400" b="1" dirty="0">
                <a:solidFill>
                  <a:schemeClr val="bg1"/>
                </a:solidFill>
              </a:rPr>
              <a:t>Всі </a:t>
            </a:r>
            <a:r>
              <a:rPr lang="ru-RU" sz="2400" b="1" dirty="0" err="1">
                <a:solidFill>
                  <a:schemeClr val="bg1"/>
                </a:solidFill>
              </a:rPr>
              <a:t>трудящі</a:t>
            </a:r>
            <a:r>
              <a:rPr lang="ru-RU" sz="2400" b="1" dirty="0">
                <a:solidFill>
                  <a:schemeClr val="bg1"/>
                </a:solidFill>
              </a:rPr>
              <a:t>, не </a:t>
            </a:r>
            <a:r>
              <a:rPr lang="ru-RU" sz="2400" b="1" dirty="0" err="1">
                <a:solidFill>
                  <a:schemeClr val="bg1"/>
                </a:solidFill>
              </a:rPr>
              <a:t>пихаті</a:t>
            </a:r>
            <a:r>
              <a:rPr lang="ru-RU" sz="2400" b="1" dirty="0">
                <a:solidFill>
                  <a:schemeClr val="bg1"/>
                </a:solidFill>
              </a:rPr>
              <a:t>.</a:t>
            </a:r>
            <a:br>
              <a:rPr lang="ru-RU" sz="2400" b="1" dirty="0">
                <a:solidFill>
                  <a:schemeClr val="bg1"/>
                </a:solidFill>
              </a:rPr>
            </a:br>
            <a:r>
              <a:rPr lang="ru-RU" sz="2400" b="1" dirty="0">
                <a:solidFill>
                  <a:schemeClr val="bg1"/>
                </a:solidFill>
              </a:rPr>
              <a:t>То не </a:t>
            </a:r>
            <a:r>
              <a:rPr lang="ru-RU" sz="2400" b="1" dirty="0" err="1">
                <a:solidFill>
                  <a:schemeClr val="bg1"/>
                </a:solidFill>
              </a:rPr>
              <a:t>риба</a:t>
            </a:r>
            <a:r>
              <a:rPr lang="ru-RU" sz="2400" b="1" dirty="0">
                <a:solidFill>
                  <a:schemeClr val="bg1"/>
                </a:solidFill>
              </a:rPr>
              <a:t>, і не птаха,</a:t>
            </a:r>
            <a:br>
              <a:rPr lang="ru-RU" sz="2400" b="1" dirty="0">
                <a:solidFill>
                  <a:schemeClr val="bg1"/>
                </a:solidFill>
              </a:rPr>
            </a:br>
            <a:r>
              <a:rPr lang="ru-RU" sz="2400" b="1" dirty="0">
                <a:solidFill>
                  <a:schemeClr val="bg1"/>
                </a:solidFill>
              </a:rPr>
              <a:t>А </a:t>
            </a:r>
            <a:r>
              <a:rPr lang="ru-RU" sz="2400" b="1" dirty="0" err="1">
                <a:solidFill>
                  <a:schemeClr val="bg1"/>
                </a:solidFill>
              </a:rPr>
              <a:t>малесенький</a:t>
            </a:r>
            <a:r>
              <a:rPr lang="ru-RU" sz="2400" b="1" dirty="0">
                <a:solidFill>
                  <a:schemeClr val="bg1"/>
                </a:solidFill>
              </a:rPr>
              <a:t> </a:t>
            </a:r>
            <a:r>
              <a:rPr lang="ru-RU" sz="2400" b="1" dirty="0" smtClean="0">
                <a:solidFill>
                  <a:schemeClr val="bg1"/>
                </a:solidFill>
              </a:rPr>
              <a:t>...</a:t>
            </a:r>
            <a:endParaRPr lang="ru-RU" sz="2400" b="1" dirty="0">
              <a:solidFill>
                <a:schemeClr val="bg1"/>
              </a:solidFill>
            </a:endParaRPr>
          </a:p>
        </p:txBody>
      </p:sp>
      <p:sp>
        <p:nvSpPr>
          <p:cNvPr id="19" name="Прямоугольник 18"/>
          <p:cNvSpPr/>
          <p:nvPr/>
        </p:nvSpPr>
        <p:spPr>
          <a:xfrm>
            <a:off x="7892231" y="1454338"/>
            <a:ext cx="3384376" cy="1747114"/>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fontAlgn="base"/>
            <a:r>
              <a:rPr lang="ru-RU" sz="2400" b="1" dirty="0" err="1"/>
              <a:t>Малесенька</a:t>
            </a:r>
            <a:r>
              <a:rPr lang="ru-RU" sz="2400" b="1" dirty="0"/>
              <a:t> </a:t>
            </a:r>
            <a:r>
              <a:rPr lang="ru-RU" sz="2400" b="1" dirty="0" err="1"/>
              <a:t>комаха</a:t>
            </a:r>
            <a:endParaRPr lang="ru-RU" sz="2400" b="1" dirty="0"/>
          </a:p>
          <a:p>
            <a:pPr fontAlgn="base"/>
            <a:r>
              <a:rPr lang="ru-RU" sz="2400" b="1" dirty="0" err="1"/>
              <a:t>Довгенький</a:t>
            </a:r>
            <a:r>
              <a:rPr lang="ru-RU" sz="2400" b="1" dirty="0"/>
              <a:t> носик має,</a:t>
            </a:r>
          </a:p>
          <a:p>
            <a:pPr fontAlgn="base"/>
            <a:r>
              <a:rPr lang="ru-RU" sz="2400" b="1" dirty="0"/>
              <a:t>Кров і воду </a:t>
            </a:r>
            <a:r>
              <a:rPr lang="ru-RU" sz="2400" b="1" dirty="0" err="1"/>
              <a:t>полюбляє</a:t>
            </a:r>
            <a:r>
              <a:rPr lang="ru-RU" sz="2400" b="1" dirty="0"/>
              <a:t>,</a:t>
            </a:r>
          </a:p>
          <a:p>
            <a:pPr fontAlgn="base"/>
            <a:r>
              <a:rPr lang="ru-RU" sz="2400" b="1" dirty="0" err="1"/>
              <a:t>Боляче</a:t>
            </a:r>
            <a:r>
              <a:rPr lang="ru-RU" sz="2400" b="1" dirty="0"/>
              <a:t> </a:t>
            </a:r>
            <a:r>
              <a:rPr lang="ru-RU" sz="2400" b="1" dirty="0" err="1"/>
              <a:t>кусає</a:t>
            </a:r>
            <a:r>
              <a:rPr lang="ru-RU" sz="2400" b="1" dirty="0"/>
              <a:t>!</a:t>
            </a:r>
          </a:p>
        </p:txBody>
      </p:sp>
      <p:sp>
        <p:nvSpPr>
          <p:cNvPr id="17" name="Прямоугольник 16"/>
          <p:cNvSpPr/>
          <p:nvPr/>
        </p:nvSpPr>
        <p:spPr>
          <a:xfrm>
            <a:off x="3283719" y="3252694"/>
            <a:ext cx="1394703" cy="523220"/>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мураха</a:t>
            </a:r>
            <a:endParaRPr lang="ru-RU" altLang="ru-RU" sz="2800" b="1" dirty="0">
              <a:solidFill>
                <a:schemeClr val="bg1"/>
              </a:solidFill>
            </a:endParaRPr>
          </a:p>
        </p:txBody>
      </p:sp>
      <p:sp>
        <p:nvSpPr>
          <p:cNvPr id="3" name="Прямоугольник 2"/>
          <p:cNvSpPr/>
          <p:nvPr/>
        </p:nvSpPr>
        <p:spPr>
          <a:xfrm>
            <a:off x="714160" y="4080065"/>
            <a:ext cx="3600400" cy="156966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fontAlgn="base"/>
            <a:r>
              <a:rPr lang="ru-RU" sz="2400" b="1" dirty="0" err="1"/>
              <a:t>Дзижчить</a:t>
            </a:r>
            <a:r>
              <a:rPr lang="ru-RU" sz="2400" b="1" dirty="0"/>
              <a:t>, коли </a:t>
            </a:r>
            <a:r>
              <a:rPr lang="ru-RU" sz="2400" b="1" dirty="0" err="1"/>
              <a:t>літає</a:t>
            </a:r>
            <a:r>
              <a:rPr lang="ru-RU" sz="2400" b="1" dirty="0"/>
              <a:t>,</a:t>
            </a:r>
          </a:p>
          <a:p>
            <a:pPr fontAlgn="base"/>
            <a:r>
              <a:rPr lang="ru-RU" sz="2400" b="1" dirty="0"/>
              <a:t>Великі очі має!</a:t>
            </a:r>
          </a:p>
          <a:p>
            <a:pPr fontAlgn="base"/>
            <a:r>
              <a:rPr lang="ru-RU" sz="2400" b="1" dirty="0"/>
              <a:t>А як в </a:t>
            </a:r>
            <a:r>
              <a:rPr lang="ru-RU" sz="2400" b="1" dirty="0" err="1"/>
              <a:t>будинок</a:t>
            </a:r>
            <a:r>
              <a:rPr lang="ru-RU" sz="2400" b="1" dirty="0"/>
              <a:t> </a:t>
            </a:r>
            <a:r>
              <a:rPr lang="ru-RU" sz="2400" b="1" dirty="0" err="1"/>
              <a:t>попаде</a:t>
            </a:r>
            <a:r>
              <a:rPr lang="ru-RU" sz="2400" b="1" dirty="0"/>
              <a:t> –</a:t>
            </a:r>
          </a:p>
          <a:p>
            <a:pPr fontAlgn="base"/>
            <a:r>
              <a:rPr lang="ru-RU" sz="2400" b="1" dirty="0"/>
              <a:t>Від мухоловки </a:t>
            </a:r>
            <a:r>
              <a:rPr lang="ru-RU" sz="2400" b="1" dirty="0" err="1"/>
              <a:t>пропаде</a:t>
            </a:r>
            <a:r>
              <a:rPr lang="ru-RU" sz="2400" b="1" dirty="0"/>
              <a:t>!</a:t>
            </a:r>
          </a:p>
        </p:txBody>
      </p:sp>
      <p:sp>
        <p:nvSpPr>
          <p:cNvPr id="20" name="Прямоугольник 19"/>
          <p:cNvSpPr/>
          <p:nvPr/>
        </p:nvSpPr>
        <p:spPr>
          <a:xfrm>
            <a:off x="7861608" y="4090758"/>
            <a:ext cx="3384376" cy="154827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fontAlgn="base"/>
            <a:r>
              <a:rPr lang="ru-RU" sz="2400" b="1" dirty="0"/>
              <a:t>Зелененька </a:t>
            </a:r>
            <a:r>
              <a:rPr lang="ru-RU" sz="2400" b="1" dirty="0" err="1"/>
              <a:t>комашина</a:t>
            </a:r>
            <a:endParaRPr lang="ru-RU" sz="2400" b="1" dirty="0"/>
          </a:p>
          <a:p>
            <a:pPr fontAlgn="base"/>
            <a:r>
              <a:rPr lang="ru-RU" sz="2400" b="1" dirty="0"/>
              <a:t>В </a:t>
            </a:r>
            <a:r>
              <a:rPr lang="ru-RU" sz="2400" b="1" dirty="0" err="1"/>
              <a:t>траві</a:t>
            </a:r>
            <a:r>
              <a:rPr lang="ru-RU" sz="2400" b="1" dirty="0"/>
              <a:t> проживає,</a:t>
            </a:r>
          </a:p>
          <a:p>
            <a:pPr fontAlgn="base"/>
            <a:r>
              <a:rPr lang="ru-RU" sz="2400" b="1" dirty="0" err="1"/>
              <a:t>Тонкі</a:t>
            </a:r>
            <a:r>
              <a:rPr lang="ru-RU" sz="2400" b="1" dirty="0"/>
              <a:t> й довгі лапки має,</a:t>
            </a:r>
          </a:p>
          <a:p>
            <a:pPr fontAlgn="base"/>
            <a:r>
              <a:rPr lang="ru-RU" sz="2400" b="1" dirty="0" err="1"/>
              <a:t>Високо</a:t>
            </a:r>
            <a:r>
              <a:rPr lang="ru-RU" sz="2400" b="1" dirty="0"/>
              <a:t> </a:t>
            </a:r>
            <a:r>
              <a:rPr lang="ru-RU" sz="2400" b="1" dirty="0" err="1"/>
              <a:t>стрибає</a:t>
            </a:r>
            <a:r>
              <a:rPr lang="ru-RU" sz="2400" b="1" dirty="0"/>
              <a:t>!</a:t>
            </a:r>
          </a:p>
        </p:txBody>
      </p:sp>
      <p:sp>
        <p:nvSpPr>
          <p:cNvPr id="21" name="Прямоугольник 20"/>
          <p:cNvSpPr/>
          <p:nvPr/>
        </p:nvSpPr>
        <p:spPr>
          <a:xfrm>
            <a:off x="3211711" y="5649725"/>
            <a:ext cx="1114908" cy="5232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uk-UA" altLang="ru-RU" sz="2800" b="1" dirty="0" smtClean="0">
                <a:solidFill>
                  <a:schemeClr val="bg1"/>
                </a:solidFill>
              </a:rPr>
              <a:t>муха</a:t>
            </a:r>
            <a:endParaRPr lang="ru-RU" altLang="ru-RU" sz="2800" b="1" dirty="0">
              <a:solidFill>
                <a:schemeClr val="bg1"/>
              </a:solidFill>
            </a:endParaRPr>
          </a:p>
        </p:txBody>
      </p:sp>
      <p:sp>
        <p:nvSpPr>
          <p:cNvPr id="22" name="Прямоугольник 21"/>
          <p:cNvSpPr/>
          <p:nvPr/>
        </p:nvSpPr>
        <p:spPr>
          <a:xfrm>
            <a:off x="9979121" y="2939842"/>
            <a:ext cx="1266863" cy="5232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uk-UA" altLang="ru-RU" sz="2800" b="1" dirty="0" smtClean="0">
                <a:solidFill>
                  <a:schemeClr val="bg1"/>
                </a:solidFill>
              </a:rPr>
              <a:t>комар</a:t>
            </a:r>
            <a:endParaRPr lang="ru-RU" altLang="ru-RU" sz="2800" b="1" dirty="0">
              <a:solidFill>
                <a:schemeClr val="bg1"/>
              </a:solidFill>
            </a:endParaRPr>
          </a:p>
        </p:txBody>
      </p:sp>
      <p:sp>
        <p:nvSpPr>
          <p:cNvPr id="23" name="Прямоугольник 22"/>
          <p:cNvSpPr/>
          <p:nvPr/>
        </p:nvSpPr>
        <p:spPr>
          <a:xfrm>
            <a:off x="10124479" y="5586954"/>
            <a:ext cx="1266863"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коник</a:t>
            </a:r>
            <a:endParaRPr lang="ru-RU" altLang="ru-RU" sz="2800" b="1" dirty="0">
              <a:solidFill>
                <a:schemeClr val="bg1"/>
              </a:solidFill>
            </a:endParaRPr>
          </a:p>
        </p:txBody>
      </p:sp>
      <p:pic>
        <p:nvPicPr>
          <p:cNvPr id="6" name="Picture 2" descr="Чим небезпечні мухи | День за дне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815" y="3955426"/>
            <a:ext cx="1799439" cy="126229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 name="Picture 4" descr="45 цікавих фактів про коник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7392" y="5202957"/>
            <a:ext cx="1944216" cy="129121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Более 51 400 работ на тему «комар»: стоковые фото, картинки и изображения  royalty-free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7170" t="19111" r="21296" b="20759"/>
          <a:stretch/>
        </p:blipFill>
        <p:spPr bwMode="auto">
          <a:xfrm>
            <a:off x="6144240" y="2639740"/>
            <a:ext cx="1756437" cy="136611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31" name="Picture 7" descr="D:\Картинки до тестів\Тварини\Мураха.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755" y="1485578"/>
            <a:ext cx="2053809" cy="136815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75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barn(inVertical)">
                                      <p:cBhvr>
                                        <p:cTn id="10" dur="500"/>
                                        <p:tgtEl>
                                          <p:spTgt spid="10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3"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75774" y="405458"/>
            <a:ext cx="10339320" cy="64807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smtClean="0"/>
              <a:t>Пригадайте</a:t>
            </a:r>
            <a:endParaRPr lang="uk-UA" sz="4000" b="1" dirty="0">
              <a:solidFill>
                <a:schemeClr val="bg1"/>
              </a:solidFill>
            </a:endParaRPr>
          </a:p>
        </p:txBody>
      </p:sp>
      <p:pic>
        <p:nvPicPr>
          <p:cNvPr id="7" name="Picture 2" descr="D:\Картинки до тестів\Людина\Вчителька біля дошк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8455" y="1214561"/>
            <a:ext cx="2543309" cy="3799407"/>
          </a:xfrm>
          <a:prstGeom prst="roundRect">
            <a:avLst/>
          </a:prstGeom>
          <a:noFill/>
          <a:ln w="38100">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3" name="AutoShape 5" descr="Як фотографувати зоряне небо – Світ фотографій"/>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9" descr="Глобус купить в Георгиевске по низкой цене | Личные вещи | Авито  (7648071491)"/>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Скругленный прямоугольник 22"/>
          <p:cNvSpPr/>
          <p:nvPr/>
        </p:nvSpPr>
        <p:spPr>
          <a:xfrm>
            <a:off x="3863880" y="4005858"/>
            <a:ext cx="4316384" cy="1944216"/>
          </a:xfrm>
          <a:prstGeom prst="roundRect">
            <a:avLst/>
          </a:prstGeom>
          <a:ln w="3810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ru-RU" sz="2800" b="1" dirty="0">
                <a:solidFill>
                  <a:schemeClr val="accent3">
                    <a:lumMod val="75000"/>
                  </a:schemeClr>
                </a:solidFill>
              </a:rPr>
              <a:t>Сьогодні на уроці ви </a:t>
            </a:r>
            <a:r>
              <a:rPr lang="ru-RU" sz="2800" b="1" dirty="0" smtClean="0">
                <a:solidFill>
                  <a:schemeClr val="accent3">
                    <a:lumMod val="75000"/>
                  </a:schemeClr>
                </a:solidFill>
              </a:rPr>
              <a:t>дізнаєтеся </a:t>
            </a:r>
            <a:r>
              <a:rPr lang="ru-RU" sz="2800" b="1" dirty="0">
                <a:solidFill>
                  <a:schemeClr val="accent3">
                    <a:lumMod val="75000"/>
                  </a:schemeClr>
                </a:solidFill>
              </a:rPr>
              <a:t>більше про </a:t>
            </a:r>
            <a:r>
              <a:rPr lang="ru-RU" sz="2800" b="1" dirty="0" smtClean="0">
                <a:solidFill>
                  <a:schemeClr val="accent3">
                    <a:lumMod val="75000"/>
                  </a:schemeClr>
                </a:solidFill>
              </a:rPr>
              <a:t>життя комах, </a:t>
            </a:r>
            <a:r>
              <a:rPr lang="ru-RU" sz="2800" b="1" dirty="0">
                <a:solidFill>
                  <a:schemeClr val="accent3">
                    <a:lumMod val="75000"/>
                  </a:schemeClr>
                </a:solidFill>
              </a:rPr>
              <a:t>їх </a:t>
            </a:r>
            <a:r>
              <a:rPr lang="ru-RU" sz="2800" b="1" dirty="0" err="1">
                <a:solidFill>
                  <a:schemeClr val="accent3">
                    <a:lumMod val="75000"/>
                  </a:schemeClr>
                </a:solidFill>
              </a:rPr>
              <a:t>розмноження</a:t>
            </a:r>
            <a:r>
              <a:rPr lang="ru-RU" sz="2800" b="1" dirty="0">
                <a:solidFill>
                  <a:schemeClr val="accent3">
                    <a:lumMod val="75000"/>
                  </a:schemeClr>
                </a:solidFill>
              </a:rPr>
              <a:t> і розвиток</a:t>
            </a:r>
            <a:endParaRPr lang="ru-RU" sz="2800" b="1" dirty="0" smtClean="0">
              <a:solidFill>
                <a:schemeClr val="accent3">
                  <a:lumMod val="75000"/>
                </a:schemeClr>
              </a:solidFill>
            </a:endParaRPr>
          </a:p>
        </p:txBody>
      </p:sp>
      <p:pic>
        <p:nvPicPr>
          <p:cNvPr id="14" name="Picture 4" descr="https://1news.com.ua/wp-content/uploads/2020/02/komah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39" y="4005858"/>
            <a:ext cx="2920313" cy="1459807"/>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7" name="Рисунок 8"/>
          <p:cNvPicPr>
            <a:picLocks noChangeAspect="1" noChangeArrowheads="1"/>
          </p:cNvPicPr>
          <p:nvPr/>
        </p:nvPicPr>
        <p:blipFill>
          <a:blip r:embed="rId4" cstate="print"/>
          <a:srcRect/>
          <a:stretch>
            <a:fillRect/>
          </a:stretch>
        </p:blipFill>
        <p:spPr bwMode="auto">
          <a:xfrm>
            <a:off x="5948015" y="2395889"/>
            <a:ext cx="2232248" cy="1419509"/>
          </a:xfrm>
          <a:prstGeom prst="roundRect">
            <a:avLst/>
          </a:prstGeom>
          <a:noFill/>
          <a:ln w="38100">
            <a:solidFill>
              <a:schemeClr val="bg1"/>
            </a:solidFill>
            <a:miter lim="800000"/>
            <a:headEnd/>
            <a:tailEnd/>
          </a:ln>
        </p:spPr>
      </p:pic>
      <p:pic>
        <p:nvPicPr>
          <p:cNvPr id="19" name="Picture 7"/>
          <p:cNvPicPr>
            <a:picLocks noChangeAspect="1" noChangeArrowheads="1"/>
          </p:cNvPicPr>
          <p:nvPr/>
        </p:nvPicPr>
        <p:blipFill>
          <a:blip r:embed="rId5" cstate="print"/>
          <a:srcRect/>
          <a:stretch>
            <a:fillRect/>
          </a:stretch>
        </p:blipFill>
        <p:spPr bwMode="auto">
          <a:xfrm rot="10800000">
            <a:off x="878948" y="2387273"/>
            <a:ext cx="1915986" cy="1453981"/>
          </a:xfrm>
          <a:prstGeom prst="roundRect">
            <a:avLst/>
          </a:prstGeom>
          <a:noFill/>
          <a:ln w="38100">
            <a:solidFill>
              <a:schemeClr val="bg1"/>
            </a:solidFill>
            <a:miter lim="800000"/>
            <a:headEnd/>
            <a:tailEnd/>
          </a:ln>
        </p:spPr>
      </p:pic>
      <p:pic>
        <p:nvPicPr>
          <p:cNvPr id="20" name="Picture 2" descr="https://konkurent.ua/media/uploads/prev/2019/03/22/23/19/01/dbe10d3325c9c28c27dc6542d5f940c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3494" y="2387272"/>
            <a:ext cx="2570728" cy="1436745"/>
          </a:xfrm>
          <a:prstGeom prst="round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5" name="Скругленный прямоугольник 14"/>
          <p:cNvSpPr/>
          <p:nvPr/>
        </p:nvSpPr>
        <p:spPr>
          <a:xfrm>
            <a:off x="875773" y="1214561"/>
            <a:ext cx="6872441" cy="991097"/>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ru-RU" sz="2800" b="1" dirty="0" err="1"/>
              <a:t>Назвіть</a:t>
            </a:r>
            <a:r>
              <a:rPr lang="ru-RU" sz="2800" b="1" dirty="0"/>
              <a:t> комах, яких вам </a:t>
            </a:r>
            <a:r>
              <a:rPr lang="ru-RU" sz="2800" b="1" dirty="0" err="1"/>
              <a:t>доводилося</a:t>
            </a:r>
            <a:r>
              <a:rPr lang="ru-RU" sz="2800" b="1" dirty="0"/>
              <a:t> </a:t>
            </a:r>
            <a:r>
              <a:rPr lang="ru-RU" sz="2800" b="1" dirty="0" err="1"/>
              <a:t>бачити</a:t>
            </a:r>
            <a:r>
              <a:rPr lang="ru-RU" sz="2800" b="1" dirty="0"/>
              <a:t> у природі влітку.</a:t>
            </a:r>
          </a:p>
        </p:txBody>
      </p:sp>
    </p:spTree>
    <p:extLst>
      <p:ext uri="{BB962C8B-B14F-4D97-AF65-F5344CB8AC3E}">
        <p14:creationId xmlns:p14="http://schemas.microsoft.com/office/powerpoint/2010/main" val="3291507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794523" y="1318115"/>
            <a:ext cx="8496944" cy="598292"/>
          </a:xfrm>
          <a:prstGeom prst="roundRect">
            <a:avLst/>
          </a:prstGeom>
          <a:ln/>
        </p:spPr>
        <p:style>
          <a:lnRef idx="2">
            <a:schemeClr val="accent3"/>
          </a:lnRef>
          <a:fillRef idx="1">
            <a:schemeClr val="lt1"/>
          </a:fillRef>
          <a:effectRef idx="0">
            <a:schemeClr val="accent3"/>
          </a:effectRef>
          <a:fontRef idx="minor">
            <a:schemeClr val="dk1"/>
          </a:fontRef>
        </p:style>
        <p:txBody>
          <a:bodyPr wrap="square" lIns="108814" tIns="54407" rIns="108814" bIns="54407">
            <a:spAutoFit/>
          </a:bodyPr>
          <a:lstStyle/>
          <a:p>
            <a:pPr algn="ctr"/>
            <a:r>
              <a:rPr lang="ru-RU" sz="2800" b="1" dirty="0" smtClean="0">
                <a:solidFill>
                  <a:schemeClr val="accent3">
                    <a:lumMod val="75000"/>
                  </a:schemeClr>
                </a:solidFill>
              </a:rPr>
              <a:t>Які </a:t>
            </a:r>
            <a:r>
              <a:rPr lang="ru-RU" sz="2800" b="1" dirty="0" err="1">
                <a:solidFill>
                  <a:schemeClr val="accent3">
                    <a:lumMod val="75000"/>
                  </a:schemeClr>
                </a:solidFill>
              </a:rPr>
              <a:t>особливості</a:t>
            </a:r>
            <a:r>
              <a:rPr lang="ru-RU" sz="2800" b="1" dirty="0">
                <a:solidFill>
                  <a:schemeClr val="accent3">
                    <a:lumMod val="75000"/>
                  </a:schemeClr>
                </a:solidFill>
              </a:rPr>
              <a:t> має </a:t>
            </a:r>
            <a:r>
              <a:rPr lang="ru-RU" sz="2800" b="1" dirty="0" err="1">
                <a:solidFill>
                  <a:schemeClr val="accent3">
                    <a:lumMod val="75000"/>
                  </a:schemeClr>
                </a:solidFill>
              </a:rPr>
              <a:t>будова</a:t>
            </a:r>
            <a:r>
              <a:rPr lang="ru-RU" sz="2800" b="1" dirty="0">
                <a:solidFill>
                  <a:schemeClr val="accent3">
                    <a:lumMod val="75000"/>
                  </a:schemeClr>
                </a:solidFill>
              </a:rPr>
              <a:t> </a:t>
            </a:r>
            <a:r>
              <a:rPr lang="ru-RU" sz="2800" b="1" dirty="0" err="1">
                <a:solidFill>
                  <a:schemeClr val="accent3">
                    <a:lumMod val="75000"/>
                  </a:schemeClr>
                </a:solidFill>
              </a:rPr>
              <a:t>дорослих</a:t>
            </a:r>
            <a:r>
              <a:rPr lang="ru-RU" sz="2800" b="1" dirty="0">
                <a:solidFill>
                  <a:schemeClr val="accent3">
                    <a:lumMod val="75000"/>
                  </a:schemeClr>
                </a:solidFill>
              </a:rPr>
              <a:t> комах?</a:t>
            </a:r>
          </a:p>
        </p:txBody>
      </p:sp>
      <p:sp>
        <p:nvSpPr>
          <p:cNvPr id="11" name="Заголовок 1"/>
          <p:cNvSpPr>
            <a:spLocks noGrp="1"/>
          </p:cNvSpPr>
          <p:nvPr>
            <p:ph type="title"/>
          </p:nvPr>
        </p:nvSpPr>
        <p:spPr>
          <a:xfrm>
            <a:off x="763439" y="549324"/>
            <a:ext cx="10441160" cy="648222"/>
          </a:xfrm>
          <a:prstGeom prst="roundRect">
            <a:avLst/>
          </a:prstGeom>
          <a:ln/>
        </p:spPr>
        <p:style>
          <a:lnRef idx="3">
            <a:schemeClr val="lt1"/>
          </a:lnRef>
          <a:fillRef idx="1">
            <a:schemeClr val="accent3"/>
          </a:fillRef>
          <a:effectRef idx="1">
            <a:schemeClr val="accent3"/>
          </a:effectRef>
          <a:fontRef idx="minor">
            <a:schemeClr val="lt1"/>
          </a:fontRef>
        </p:style>
        <p:txBody>
          <a:bodyPr rtlCol="0">
            <a:noAutofit/>
          </a:bodyPr>
          <a:lstStyle/>
          <a:p>
            <a:pPr>
              <a:defRPr/>
            </a:pPr>
            <a:r>
              <a:rPr lang="uk-UA" sz="3600" b="1" dirty="0" smtClean="0">
                <a:solidFill>
                  <a:schemeClr val="bg1"/>
                </a:solidFill>
              </a:rPr>
              <a:t>Роздивіться і розкажіть</a:t>
            </a:r>
            <a:r>
              <a:rPr lang="ru-RU" sz="3600" b="1" dirty="0" smtClean="0">
                <a:solidFill>
                  <a:schemeClr val="bg1"/>
                </a:solidFill>
              </a:rPr>
              <a:t>, що </a:t>
            </a:r>
            <a:r>
              <a:rPr lang="ru-RU" sz="3600" b="1" dirty="0">
                <a:solidFill>
                  <a:schemeClr val="bg1"/>
                </a:solidFill>
              </a:rPr>
              <a:t>ви знаєте про комах. </a:t>
            </a:r>
          </a:p>
        </p:txBody>
      </p:sp>
      <p:pic>
        <p:nvPicPr>
          <p:cNvPr id="1026" name="Picture 2" descr="D:\3 клас\04 ЯДС\Грущинська\5 Тварини\062 Клас Комахи\2026-02-08_204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898" y="1943782"/>
            <a:ext cx="9320194" cy="4005063"/>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93</a:t>
            </a:r>
            <a:endParaRPr lang="ru-RU" sz="2800" b="1" dirty="0">
              <a:solidFill>
                <a:schemeClr val="bg1"/>
              </a:solidFill>
            </a:endParaRPr>
          </a:p>
        </p:txBody>
      </p:sp>
    </p:spTree>
    <p:extLst>
      <p:ext uri="{BB962C8B-B14F-4D97-AF65-F5344CB8AC3E}">
        <p14:creationId xmlns:p14="http://schemas.microsoft.com/office/powerpoint/2010/main" val="51559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D:\Documents and Settings\Vichka\Рабочий стол\марк\комахи\строение.jpg"/>
          <p:cNvPicPr>
            <a:picLocks noGrp="1" noChangeAspect="1" noChangeArrowheads="1"/>
          </p:cNvPicPr>
          <p:nvPr>
            <p:ph idx="1"/>
          </p:nvPr>
        </p:nvPicPr>
        <p:blipFill>
          <a:blip r:embed="rId2" cstate="print"/>
          <a:srcRect/>
          <a:stretch>
            <a:fillRect/>
          </a:stretch>
        </p:blipFill>
        <p:spPr>
          <a:xfrm>
            <a:off x="8836279" y="1403988"/>
            <a:ext cx="2381612" cy="2952328"/>
          </a:xfrm>
        </p:spPr>
      </p:pic>
      <p:sp>
        <p:nvSpPr>
          <p:cNvPr id="7" name="Прямоугольник 6"/>
          <p:cNvSpPr/>
          <p:nvPr/>
        </p:nvSpPr>
        <p:spPr>
          <a:xfrm>
            <a:off x="835447" y="549474"/>
            <a:ext cx="10369152"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sz="4000" b="1" dirty="0" smtClean="0"/>
              <a:t>Будова тіла комах</a:t>
            </a:r>
            <a:endParaRPr lang="ru-RU" sz="4000" b="1" dirty="0">
              <a:solidFill>
                <a:schemeClr val="bg1"/>
              </a:solidFill>
            </a:endParaRPr>
          </a:p>
        </p:txBody>
      </p:sp>
      <p:cxnSp>
        <p:nvCxnSpPr>
          <p:cNvPr id="9" name="Прямая соединительная линия 8"/>
          <p:cNvCxnSpPr/>
          <p:nvPr/>
        </p:nvCxnSpPr>
        <p:spPr>
          <a:xfrm>
            <a:off x="8433757" y="1675181"/>
            <a:ext cx="1330682" cy="9842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6823030" y="1413570"/>
            <a:ext cx="1610727"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голова</a:t>
            </a:r>
            <a:endParaRPr lang="ru-RU" altLang="ru-RU" sz="2800" b="1" dirty="0">
              <a:solidFill>
                <a:schemeClr val="bg1"/>
              </a:solidFill>
            </a:endParaRPr>
          </a:p>
        </p:txBody>
      </p:sp>
      <p:sp>
        <p:nvSpPr>
          <p:cNvPr id="8" name="Прямоугольник 7"/>
          <p:cNvSpPr/>
          <p:nvPr/>
        </p:nvSpPr>
        <p:spPr>
          <a:xfrm>
            <a:off x="6775348" y="2061642"/>
            <a:ext cx="1610727"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груди</a:t>
            </a:r>
            <a:endParaRPr lang="ru-RU" altLang="ru-RU" sz="2800" b="1" dirty="0">
              <a:solidFill>
                <a:schemeClr val="bg1"/>
              </a:solidFill>
            </a:endParaRPr>
          </a:p>
        </p:txBody>
      </p:sp>
      <p:sp>
        <p:nvSpPr>
          <p:cNvPr id="10" name="Прямоугольник 9"/>
          <p:cNvSpPr/>
          <p:nvPr/>
        </p:nvSpPr>
        <p:spPr>
          <a:xfrm>
            <a:off x="6802218" y="3348169"/>
            <a:ext cx="1610727"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черевце</a:t>
            </a:r>
            <a:endParaRPr lang="ru-RU" altLang="ru-RU" sz="2800" b="1" dirty="0">
              <a:solidFill>
                <a:schemeClr val="bg1"/>
              </a:solidFill>
            </a:endParaRPr>
          </a:p>
        </p:txBody>
      </p:sp>
      <p:sp>
        <p:nvSpPr>
          <p:cNvPr id="11" name="Прямоугольник 10"/>
          <p:cNvSpPr/>
          <p:nvPr/>
        </p:nvSpPr>
        <p:spPr>
          <a:xfrm>
            <a:off x="6283237" y="2709714"/>
            <a:ext cx="2093125"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uk-UA" altLang="ru-RU" sz="2800" b="1" dirty="0" smtClean="0">
                <a:solidFill>
                  <a:schemeClr val="bg1"/>
                </a:solidFill>
              </a:rPr>
              <a:t>три пари ніг</a:t>
            </a:r>
            <a:endParaRPr lang="ru-RU" altLang="ru-RU" sz="2800" b="1" dirty="0">
              <a:solidFill>
                <a:schemeClr val="bg1"/>
              </a:solidFill>
            </a:endParaRPr>
          </a:p>
        </p:txBody>
      </p:sp>
      <p:cxnSp>
        <p:nvCxnSpPr>
          <p:cNvPr id="12" name="Прямая соединительная линия 11"/>
          <p:cNvCxnSpPr/>
          <p:nvPr/>
        </p:nvCxnSpPr>
        <p:spPr>
          <a:xfrm>
            <a:off x="8433757" y="2323252"/>
            <a:ext cx="1186666" cy="4921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8386075" y="3141762"/>
            <a:ext cx="1114658" cy="46801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V="1">
            <a:off x="8376362" y="2061642"/>
            <a:ext cx="884021" cy="88507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V="1">
            <a:off x="8376362" y="2853730"/>
            <a:ext cx="614724" cy="9298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8412945" y="2966219"/>
            <a:ext cx="847438" cy="95981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850570" y="1515228"/>
            <a:ext cx="5432667" cy="267765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u-RU" sz="2800" b="1" dirty="0" err="1">
                <a:solidFill>
                  <a:schemeClr val="accent3">
                    <a:lumMod val="75000"/>
                  </a:schemeClr>
                </a:solidFill>
              </a:rPr>
              <a:t>Тіло</a:t>
            </a:r>
            <a:r>
              <a:rPr lang="ru-RU" sz="2800" b="1" dirty="0">
                <a:solidFill>
                  <a:schemeClr val="accent3">
                    <a:lumMod val="75000"/>
                  </a:schemeClr>
                </a:solidFill>
              </a:rPr>
              <a:t> комах </a:t>
            </a:r>
            <a:r>
              <a:rPr lang="ru-RU" sz="2800" b="1" dirty="0" err="1">
                <a:solidFill>
                  <a:schemeClr val="accent3">
                    <a:lumMod val="75000"/>
                  </a:schemeClr>
                </a:solidFill>
              </a:rPr>
              <a:t>складається</a:t>
            </a:r>
            <a:r>
              <a:rPr lang="ru-RU" sz="2800" b="1" dirty="0">
                <a:solidFill>
                  <a:schemeClr val="accent3">
                    <a:lumMod val="75000"/>
                  </a:schemeClr>
                </a:solidFill>
              </a:rPr>
              <a:t> з </a:t>
            </a:r>
            <a:r>
              <a:rPr lang="ru-RU" sz="2800" b="1" dirty="0" err="1">
                <a:solidFill>
                  <a:schemeClr val="accent3">
                    <a:lumMod val="75000"/>
                  </a:schemeClr>
                </a:solidFill>
              </a:rPr>
              <a:t>трьох</a:t>
            </a:r>
            <a:r>
              <a:rPr lang="ru-RU" sz="2800" b="1" dirty="0">
                <a:solidFill>
                  <a:schemeClr val="accent3">
                    <a:lumMod val="75000"/>
                  </a:schemeClr>
                </a:solidFill>
              </a:rPr>
              <a:t> </a:t>
            </a:r>
            <a:r>
              <a:rPr lang="ru-RU" sz="2800" b="1" dirty="0" err="1">
                <a:solidFill>
                  <a:schemeClr val="accent3">
                    <a:lumMod val="75000"/>
                  </a:schemeClr>
                </a:solidFill>
              </a:rPr>
              <a:t>частин</a:t>
            </a:r>
            <a:r>
              <a:rPr lang="ru-RU" sz="2800" b="1" dirty="0">
                <a:solidFill>
                  <a:schemeClr val="accent3">
                    <a:lumMod val="75000"/>
                  </a:schemeClr>
                </a:solidFill>
              </a:rPr>
              <a:t>: </a:t>
            </a:r>
            <a:r>
              <a:rPr lang="ru-RU" sz="2800" b="1" dirty="0" err="1">
                <a:solidFill>
                  <a:srgbClr val="FF0000"/>
                </a:solidFill>
              </a:rPr>
              <a:t>голови</a:t>
            </a:r>
            <a:r>
              <a:rPr lang="ru-RU" sz="2800" b="1" dirty="0">
                <a:solidFill>
                  <a:srgbClr val="FF0000"/>
                </a:solidFill>
              </a:rPr>
              <a:t>, грудей і </a:t>
            </a:r>
            <a:r>
              <a:rPr lang="ru-RU" sz="2800" b="1" dirty="0" err="1">
                <a:solidFill>
                  <a:srgbClr val="FF0000"/>
                </a:solidFill>
              </a:rPr>
              <a:t>черевця</a:t>
            </a:r>
            <a:r>
              <a:rPr lang="ru-RU" sz="2800" b="1" dirty="0">
                <a:solidFill>
                  <a:schemeClr val="accent3">
                    <a:lumMod val="75000"/>
                  </a:schemeClr>
                </a:solidFill>
              </a:rPr>
              <a:t>. До грудей </a:t>
            </a:r>
            <a:r>
              <a:rPr lang="ru-RU" sz="2800" b="1" dirty="0" err="1" smtClean="0">
                <a:solidFill>
                  <a:schemeClr val="accent3">
                    <a:lumMod val="75000"/>
                  </a:schemeClr>
                </a:solidFill>
              </a:rPr>
              <a:t>кріпляться</a:t>
            </a:r>
            <a:r>
              <a:rPr lang="ru-RU" sz="2800" b="1" dirty="0" smtClean="0">
                <a:solidFill>
                  <a:schemeClr val="accent3">
                    <a:lumMod val="75000"/>
                  </a:schemeClr>
                </a:solidFill>
              </a:rPr>
              <a:t> </a:t>
            </a:r>
            <a:r>
              <a:rPr lang="ru-RU" sz="2800" b="1" dirty="0">
                <a:solidFill>
                  <a:schemeClr val="accent3">
                    <a:lumMod val="75000"/>
                  </a:schemeClr>
                </a:solidFill>
              </a:rPr>
              <a:t>три пари </a:t>
            </a:r>
            <a:r>
              <a:rPr lang="ru-RU" sz="2800" b="1" dirty="0" err="1">
                <a:solidFill>
                  <a:schemeClr val="accent3">
                    <a:lumMod val="75000"/>
                  </a:schemeClr>
                </a:solidFill>
              </a:rPr>
              <a:t>ніг</a:t>
            </a:r>
            <a:r>
              <a:rPr lang="ru-RU" sz="2800" b="1" dirty="0">
                <a:solidFill>
                  <a:schemeClr val="accent3">
                    <a:lumMod val="75000"/>
                  </a:schemeClr>
                </a:solidFill>
              </a:rPr>
              <a:t> (</a:t>
            </a:r>
            <a:r>
              <a:rPr lang="ru-RU" sz="2800" b="1" dirty="0" err="1">
                <a:solidFill>
                  <a:schemeClr val="accent3">
                    <a:lumMod val="75000"/>
                  </a:schemeClr>
                </a:solidFill>
              </a:rPr>
              <a:t>кінцівок</a:t>
            </a:r>
            <a:r>
              <a:rPr lang="ru-RU" sz="2800" b="1" dirty="0">
                <a:solidFill>
                  <a:schemeClr val="accent3">
                    <a:lumMod val="75000"/>
                  </a:schemeClr>
                </a:solidFill>
              </a:rPr>
              <a:t>) і 1–2 пари крил. </a:t>
            </a:r>
            <a:r>
              <a:rPr lang="ru-RU" sz="2800" b="1" dirty="0" err="1">
                <a:solidFill>
                  <a:schemeClr val="accent3">
                    <a:lumMod val="75000"/>
                  </a:schemeClr>
                </a:solidFill>
              </a:rPr>
              <a:t>Твердий</a:t>
            </a:r>
            <a:r>
              <a:rPr lang="ru-RU" sz="2800" b="1" dirty="0">
                <a:solidFill>
                  <a:schemeClr val="accent3">
                    <a:lumMod val="75000"/>
                  </a:schemeClr>
                </a:solidFill>
              </a:rPr>
              <a:t> </a:t>
            </a:r>
            <a:r>
              <a:rPr lang="ru-RU" sz="2800" b="1" dirty="0" err="1">
                <a:solidFill>
                  <a:schemeClr val="accent3">
                    <a:lumMod val="75000"/>
                  </a:schemeClr>
                </a:solidFill>
              </a:rPr>
              <a:t>покрив</a:t>
            </a:r>
            <a:r>
              <a:rPr lang="ru-RU" sz="2800" b="1" dirty="0">
                <a:solidFill>
                  <a:schemeClr val="accent3">
                    <a:lumMod val="75000"/>
                  </a:schemeClr>
                </a:solidFill>
              </a:rPr>
              <a:t> комах — це </a:t>
            </a:r>
            <a:r>
              <a:rPr lang="ru-RU" sz="2800" b="1" dirty="0" err="1">
                <a:solidFill>
                  <a:schemeClr val="accent3">
                    <a:lumMod val="75000"/>
                  </a:schemeClr>
                </a:solidFill>
              </a:rPr>
              <a:t>зовнішній</a:t>
            </a:r>
            <a:r>
              <a:rPr lang="ru-RU" sz="2800" b="1" dirty="0">
                <a:solidFill>
                  <a:schemeClr val="accent3">
                    <a:lumMod val="75000"/>
                  </a:schemeClr>
                </a:solidFill>
              </a:rPr>
              <a:t> скелет. </a:t>
            </a:r>
          </a:p>
        </p:txBody>
      </p:sp>
      <p:sp>
        <p:nvSpPr>
          <p:cNvPr id="27" name="Прямоугольник 4">
            <a:extLst>
              <a:ext uri="{FF2B5EF4-FFF2-40B4-BE49-F238E27FC236}">
                <a16:creationId xmlns="" xmlns:a16="http://schemas.microsoft.com/office/drawing/2014/main" id="{41300D0C-EC34-4515-9E3A-6F0DC297E5C1}"/>
              </a:ext>
            </a:extLst>
          </p:cNvPr>
          <p:cNvSpPr/>
          <p:nvPr/>
        </p:nvSpPr>
        <p:spPr>
          <a:xfrm>
            <a:off x="0" y="5728654"/>
            <a:ext cx="1053414" cy="1130934"/>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uk-UA" sz="1400" b="1" dirty="0">
                <a:solidFill>
                  <a:schemeClr val="bg1"/>
                </a:solidFill>
              </a:rPr>
              <a:t>Підручник.</a:t>
            </a:r>
          </a:p>
          <a:p>
            <a:pPr algn="ctr"/>
            <a:r>
              <a:rPr lang="uk-UA" sz="1400" b="1" dirty="0">
                <a:solidFill>
                  <a:schemeClr val="bg1"/>
                </a:solidFill>
              </a:rPr>
              <a:t>Сторінка</a:t>
            </a:r>
          </a:p>
          <a:p>
            <a:pPr algn="ctr"/>
            <a:r>
              <a:rPr lang="uk-UA" sz="2800" b="1" dirty="0" smtClean="0">
                <a:solidFill>
                  <a:schemeClr val="bg1"/>
                </a:solidFill>
              </a:rPr>
              <a:t>93</a:t>
            </a:r>
            <a:endParaRPr lang="ru-RU" sz="2800" b="1" dirty="0">
              <a:solidFill>
                <a:schemeClr val="bg1"/>
              </a:solidFill>
            </a:endParaRPr>
          </a:p>
        </p:txBody>
      </p:sp>
      <p:pic>
        <p:nvPicPr>
          <p:cNvPr id="7170" name="Picture 2" descr="D:\Картинки до тестів\Тварини\Самооцінюв мураха.jpg"/>
          <p:cNvPicPr>
            <a:picLocks noChangeAspect="1" noChangeArrowheads="1"/>
          </p:cNvPicPr>
          <p:nvPr/>
        </p:nvPicPr>
        <p:blipFill rotWithShape="1">
          <a:blip r:embed="rId3">
            <a:extLst>
              <a:ext uri="{28A0092B-C50C-407E-A947-70E740481C1C}">
                <a14:useLocalDpi xmlns:a14="http://schemas.microsoft.com/office/drawing/2010/main" val="0"/>
              </a:ext>
            </a:extLst>
          </a:blip>
          <a:srcRect l="-2" r="54636"/>
          <a:stretch/>
        </p:blipFill>
        <p:spPr bwMode="auto">
          <a:xfrm>
            <a:off x="4771069" y="4286790"/>
            <a:ext cx="1512168" cy="20073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Картинки до тестів\Тварини\papilio-demoleus-4333413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9503" y="4282149"/>
            <a:ext cx="2652450" cy="201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666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8770</TotalTime>
  <Words>1148</Words>
  <Application>Microsoft Office PowerPoint</Application>
  <PresentationFormat>Произвольный</PresentationFormat>
  <Paragraphs>222</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Презентация PowerPoint</vt:lpstr>
      <vt:lpstr>Презентация PowerPoint</vt:lpstr>
      <vt:lpstr>Презентация PowerPoint</vt:lpstr>
      <vt:lpstr>Пригадайте, на які групи поділяють тварин</vt:lpstr>
      <vt:lpstr>Розв’яжіть анаграми</vt:lpstr>
      <vt:lpstr>Відгадайте загадки про комах</vt:lpstr>
      <vt:lpstr>Презентация PowerPoint</vt:lpstr>
      <vt:lpstr>Роздивіться і розкажіть, що ви знаєте про комах. </vt:lpstr>
      <vt:lpstr>Презентация PowerPoint</vt:lpstr>
      <vt:lpstr>Розмноження комах</vt:lpstr>
      <vt:lpstr>Презентация PowerPoint</vt:lpstr>
      <vt:lpstr>Презентация PowerPoint</vt:lpstr>
      <vt:lpstr>Презентация PowerPoint</vt:lpstr>
      <vt:lpstr>Комахи постійно заклопотані пошуками корму. Мимохідь вони запилюють квіткові рослини, щоб могли утворитися плоди й насіння. Серед найактивніших запилювачів — бджоли, джмелі, метелики та мухи. </vt:lpstr>
      <vt:lpstr>Світ комах ніби розділився на ворожі табори: рослиноїдних і хижих. Рослиноїдні (попелиці) поїдають дикорослі й культурні рослини від вершків до корінців. А хижі (сонечко) полюють на них, захищаючи рослинність від шестиногих шкідників. </vt:lpstr>
      <vt:lpstr>Інша група комах живиться рослинними та тваринними рештками. Вони виконують роль санітарів у природі (гнойовик лісовий). Є також і всеїдні комахи (таргани).</vt:lpstr>
      <vt:lpstr>Найбільшим жуком вважається вусач – титан гігантський — 17-18см, а  деякі види паличників  досягають 30 см.</vt:lpstr>
      <vt:lpstr>Презентация PowerPoint</vt:lpstr>
      <vt:lpstr>Презентация PowerPoint</vt:lpstr>
      <vt:lpstr>Бабка - одна з найдавніших груп нині існуючих комах. Відомі вони з кам'яновугільного періоду (300 млн. років тому), причому бабки того часу досягали справді гігантських розмірів.</vt:lpstr>
      <vt:lpstr>1. Низка комах представляє небезпеку для людини, будучи переносниками збудників важких захворювань, але деякі з них приносять користь.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Esmiralda Ivanova</dc:creator>
  <cp:lastModifiedBy>Esmiralda Ivanova</cp:lastModifiedBy>
  <cp:revision>654</cp:revision>
  <dcterms:created xsi:type="dcterms:W3CDTF">2025-08-27T14:01:18Z</dcterms:created>
  <dcterms:modified xsi:type="dcterms:W3CDTF">2026-02-11T11:40:54Z</dcterms:modified>
</cp:coreProperties>
</file>