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706" r:id="rId3"/>
    <p:sldId id="699" r:id="rId4"/>
    <p:sldId id="711" r:id="rId5"/>
    <p:sldId id="492" r:id="rId6"/>
    <p:sldId id="704" r:id="rId7"/>
    <p:sldId id="687" r:id="rId8"/>
    <p:sldId id="688" r:id="rId9"/>
    <p:sldId id="690" r:id="rId10"/>
    <p:sldId id="696" r:id="rId11"/>
    <p:sldId id="698" r:id="rId12"/>
    <p:sldId id="710" r:id="rId13"/>
    <p:sldId id="707" r:id="rId14"/>
  </p:sldIdLst>
  <p:sldSz cx="12184063" cy="6859588"/>
  <p:notesSz cx="6858000" cy="9144000"/>
  <p:defaultTextStyle>
    <a:defPPr>
      <a:defRPr lang="ru-RU"/>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6282" autoAdjust="0"/>
  </p:normalViewPr>
  <p:slideViewPr>
    <p:cSldViewPr>
      <p:cViewPr>
        <p:scale>
          <a:sx n="90" d="100"/>
          <a:sy n="90" d="100"/>
        </p:scale>
        <p:origin x="-462" y="-54"/>
      </p:cViewPr>
      <p:guideLst>
        <p:guide orient="horz" pos="2161"/>
        <p:guide pos="3838"/>
      </p:guideLst>
    </p:cSldViewPr>
  </p:slideViewPr>
  <p:notesTextViewPr>
    <p:cViewPr>
      <p:scale>
        <a:sx n="1" d="1"/>
        <a:sy n="1" d="1"/>
      </p:scale>
      <p:origin x="0" y="0"/>
    </p:cViewPr>
  </p:notesTextViewPr>
  <p:sorterViewPr>
    <p:cViewPr varScale="1">
      <p:scale>
        <a:sx n="100" d="100"/>
        <a:sy n="100" d="100"/>
      </p:scale>
      <p:origin x="0" y="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781B1E-F8C4-4597-843A-0EAE9000DD23}"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ru-RU"/>
        </a:p>
      </dgm:t>
    </dgm:pt>
    <dgm:pt modelId="{D11BE1E0-2FCF-4F5D-B40C-C9F46BE22818}">
      <dgm:prSet phldrT="[Текст]" custT="1"/>
      <dgm:spPr>
        <a:solidFill>
          <a:srgbClr val="FFC000"/>
        </a:solidFill>
      </dgm:spPr>
      <dgm:t>
        <a:bodyPr/>
        <a:lstStyle/>
        <a:p>
          <a:r>
            <a:rPr lang="uk-UA" sz="5400" b="1" dirty="0" smtClean="0"/>
            <a:t>урок</a:t>
          </a:r>
          <a:endParaRPr lang="ru-RU" sz="5400" b="1" dirty="0"/>
        </a:p>
      </dgm:t>
    </dgm:pt>
    <dgm:pt modelId="{52B989FD-C89F-4D37-843F-7A4F643DDB8A}" type="parTrans" cxnId="{D5EA7B3E-0D3C-4575-BBE9-4B8768AA9395}">
      <dgm:prSet/>
      <dgm:spPr/>
      <dgm:t>
        <a:bodyPr/>
        <a:lstStyle/>
        <a:p>
          <a:endParaRPr lang="ru-RU" sz="2000"/>
        </a:p>
      </dgm:t>
    </dgm:pt>
    <dgm:pt modelId="{20403D49-7A16-4E5C-8E4F-DA110DC9157C}" type="sibTrans" cxnId="{D5EA7B3E-0D3C-4575-BBE9-4B8768AA9395}">
      <dgm:prSet/>
      <dgm:spPr/>
      <dgm:t>
        <a:bodyPr/>
        <a:lstStyle/>
        <a:p>
          <a:endParaRPr lang="ru-RU" sz="2000"/>
        </a:p>
      </dgm:t>
    </dgm:pt>
    <dgm:pt modelId="{E14F5D1D-2235-4A78-B962-6AB89CDB34AD}">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uk-UA" sz="4000" b="1" dirty="0" smtClean="0"/>
            <a:t>цікавий</a:t>
          </a:r>
          <a:endParaRPr lang="ru-RU" sz="4000" b="1" dirty="0"/>
        </a:p>
      </dgm:t>
    </dgm:pt>
    <dgm:pt modelId="{46F52824-6C77-4C95-9D70-53F13A911034}" type="parTrans" cxnId="{B995C2F3-31AA-4CD2-8210-F04AC07A9B66}">
      <dgm:prSet>
        <dgm:style>
          <a:lnRef idx="3">
            <a:schemeClr val="lt1"/>
          </a:lnRef>
          <a:fillRef idx="1">
            <a:schemeClr val="accent3"/>
          </a:fillRef>
          <a:effectRef idx="1">
            <a:schemeClr val="accent3"/>
          </a:effectRef>
          <a:fontRef idx="minor">
            <a:schemeClr val="lt1"/>
          </a:fontRef>
        </dgm:style>
      </dgm:prSet>
      <dgm:spPr/>
      <dgm:t>
        <a:bodyPr/>
        <a:lstStyle/>
        <a:p>
          <a:endParaRPr lang="ru-RU" sz="2000"/>
        </a:p>
      </dgm:t>
    </dgm:pt>
    <dgm:pt modelId="{909382CF-1F2A-4D18-A109-203AD92C7D67}" type="sibTrans" cxnId="{B995C2F3-31AA-4CD2-8210-F04AC07A9B66}">
      <dgm:prSet/>
      <dgm:spPr/>
      <dgm:t>
        <a:bodyPr/>
        <a:lstStyle/>
        <a:p>
          <a:endParaRPr lang="ru-RU" sz="2000"/>
        </a:p>
      </dgm:t>
    </dgm:pt>
    <dgm:pt modelId="{F016CD53-4314-44C8-8851-271A8386442A}">
      <dgm:prSet phldrT="[Текст]" custT="1">
        <dgm:style>
          <a:lnRef idx="3">
            <a:schemeClr val="lt1"/>
          </a:lnRef>
          <a:fillRef idx="1">
            <a:schemeClr val="accent4"/>
          </a:fillRef>
          <a:effectRef idx="1">
            <a:schemeClr val="accent4"/>
          </a:effectRef>
          <a:fontRef idx="minor">
            <a:schemeClr val="lt1"/>
          </a:fontRef>
        </dgm:style>
      </dgm:prSet>
      <dgm:spPr/>
      <dgm:t>
        <a:bodyPr/>
        <a:lstStyle/>
        <a:p>
          <a:r>
            <a:rPr lang="uk-UA" sz="4000" b="1" dirty="0" smtClean="0"/>
            <a:t>нудний</a:t>
          </a:r>
          <a:endParaRPr lang="ru-RU" sz="4000" b="1" dirty="0"/>
        </a:p>
      </dgm:t>
    </dgm:pt>
    <dgm:pt modelId="{E85B6E4D-70A7-4DB1-A1A0-A1519B498753}" type="parTrans" cxnId="{748E59BD-2C29-4AF4-AC12-330BF3616D1D}">
      <dgm:prSet>
        <dgm:style>
          <a:lnRef idx="3">
            <a:schemeClr val="lt1"/>
          </a:lnRef>
          <a:fillRef idx="1">
            <a:schemeClr val="accent4"/>
          </a:fillRef>
          <a:effectRef idx="1">
            <a:schemeClr val="accent4"/>
          </a:effectRef>
          <a:fontRef idx="minor">
            <a:schemeClr val="lt1"/>
          </a:fontRef>
        </dgm:style>
      </dgm:prSet>
      <dgm:spPr/>
      <dgm:t>
        <a:bodyPr/>
        <a:lstStyle/>
        <a:p>
          <a:endParaRPr lang="ru-RU" sz="2000"/>
        </a:p>
      </dgm:t>
    </dgm:pt>
    <dgm:pt modelId="{7A085252-BEF4-44B7-81C7-91A5E37EA4E6}" type="sibTrans" cxnId="{748E59BD-2C29-4AF4-AC12-330BF3616D1D}">
      <dgm:prSet/>
      <dgm:spPr/>
      <dgm:t>
        <a:bodyPr/>
        <a:lstStyle/>
        <a:p>
          <a:endParaRPr lang="ru-RU" sz="2000"/>
        </a:p>
      </dgm:t>
    </dgm:pt>
    <dgm:pt modelId="{C7962517-4C5C-42CA-BFBB-E232FC2B266D}">
      <dgm:prSet phldrT="[Текст]" custT="1">
        <dgm:style>
          <a:lnRef idx="3">
            <a:schemeClr val="lt1"/>
          </a:lnRef>
          <a:fillRef idx="1">
            <a:schemeClr val="accent5"/>
          </a:fillRef>
          <a:effectRef idx="1">
            <a:schemeClr val="accent5"/>
          </a:effectRef>
          <a:fontRef idx="minor">
            <a:schemeClr val="lt1"/>
          </a:fontRef>
        </dgm:style>
      </dgm:prSet>
      <dgm:spPr>
        <a:solidFill>
          <a:srgbClr val="00B0F0"/>
        </a:solidFill>
      </dgm:spPr>
      <dgm:t>
        <a:bodyPr/>
        <a:lstStyle/>
        <a:p>
          <a:r>
            <a:rPr lang="uk-UA" sz="4000" b="1" dirty="0" smtClean="0"/>
            <a:t>пізнавальний</a:t>
          </a:r>
          <a:endParaRPr lang="ru-RU" sz="4000" b="1" dirty="0"/>
        </a:p>
      </dgm:t>
    </dgm:pt>
    <dgm:pt modelId="{FB51DD19-8365-4539-BC19-2E62842AA665}" type="parTrans" cxnId="{61E4E69C-425F-4B4A-8490-8F0B3788F53E}">
      <dgm:prSet>
        <dgm:style>
          <a:lnRef idx="3">
            <a:schemeClr val="lt1"/>
          </a:lnRef>
          <a:fillRef idx="1">
            <a:schemeClr val="accent2"/>
          </a:fillRef>
          <a:effectRef idx="1">
            <a:schemeClr val="accent2"/>
          </a:effectRef>
          <a:fontRef idx="minor">
            <a:schemeClr val="lt1"/>
          </a:fontRef>
        </dgm:style>
      </dgm:prSet>
      <dgm:spPr>
        <a:solidFill>
          <a:srgbClr val="00B0F0"/>
        </a:solidFill>
      </dgm:spPr>
      <dgm:t>
        <a:bodyPr/>
        <a:lstStyle/>
        <a:p>
          <a:endParaRPr lang="ru-RU" sz="2000"/>
        </a:p>
      </dgm:t>
    </dgm:pt>
    <dgm:pt modelId="{60323AE2-2A5B-47A8-BDF0-E4C81AB8B28B}" type="sibTrans" cxnId="{61E4E69C-425F-4B4A-8490-8F0B3788F53E}">
      <dgm:prSet/>
      <dgm:spPr/>
      <dgm:t>
        <a:bodyPr/>
        <a:lstStyle/>
        <a:p>
          <a:endParaRPr lang="ru-RU" sz="2000"/>
        </a:p>
      </dgm:t>
    </dgm:pt>
    <dgm:pt modelId="{3F736675-4146-4E95-9E88-00E945979D80}">
      <dgm:prSet custT="1">
        <dgm:style>
          <a:lnRef idx="3">
            <a:schemeClr val="lt1"/>
          </a:lnRef>
          <a:fillRef idx="1">
            <a:schemeClr val="accent6"/>
          </a:fillRef>
          <a:effectRef idx="1">
            <a:schemeClr val="accent6"/>
          </a:effectRef>
          <a:fontRef idx="minor">
            <a:schemeClr val="lt1"/>
          </a:fontRef>
        </dgm:style>
      </dgm:prSet>
      <dgm:spPr/>
      <dgm:t>
        <a:bodyPr/>
        <a:lstStyle/>
        <a:p>
          <a:r>
            <a:rPr lang="uk-UA" sz="4000" b="1" dirty="0" smtClean="0"/>
            <a:t>довгий</a:t>
          </a:r>
          <a:endParaRPr lang="ru-RU" sz="4000" b="1" dirty="0"/>
        </a:p>
      </dgm:t>
    </dgm:pt>
    <dgm:pt modelId="{0751368C-5490-4419-8EE3-56792E0EC74B}" type="parTrans" cxnId="{26F7FA7E-8C96-4B9B-8184-630B3FB46B95}">
      <dgm:prSet>
        <dgm:style>
          <a:lnRef idx="3">
            <a:schemeClr val="lt1"/>
          </a:lnRef>
          <a:fillRef idx="1">
            <a:schemeClr val="accent6"/>
          </a:fillRef>
          <a:effectRef idx="1">
            <a:schemeClr val="accent6"/>
          </a:effectRef>
          <a:fontRef idx="minor">
            <a:schemeClr val="lt1"/>
          </a:fontRef>
        </dgm:style>
      </dgm:prSet>
      <dgm:spPr/>
      <dgm:t>
        <a:bodyPr/>
        <a:lstStyle/>
        <a:p>
          <a:endParaRPr lang="ru-RU" sz="2000"/>
        </a:p>
      </dgm:t>
    </dgm:pt>
    <dgm:pt modelId="{BF7E7A0F-8BFE-41BF-91F1-281379ED4C9F}" type="sibTrans" cxnId="{26F7FA7E-8C96-4B9B-8184-630B3FB46B95}">
      <dgm:prSet/>
      <dgm:spPr/>
      <dgm:t>
        <a:bodyPr/>
        <a:lstStyle/>
        <a:p>
          <a:endParaRPr lang="ru-RU" sz="2000"/>
        </a:p>
      </dgm:t>
    </dgm:pt>
    <dgm:pt modelId="{2252AE63-8550-48D5-B76D-33F4776E21D7}">
      <dgm:prSet custT="1">
        <dgm:style>
          <a:lnRef idx="3">
            <a:schemeClr val="lt1"/>
          </a:lnRef>
          <a:fillRef idx="1">
            <a:schemeClr val="accent2"/>
          </a:fillRef>
          <a:effectRef idx="1">
            <a:schemeClr val="accent2"/>
          </a:effectRef>
          <a:fontRef idx="minor">
            <a:schemeClr val="lt1"/>
          </a:fontRef>
        </dgm:style>
      </dgm:prSet>
      <dgm:spPr/>
      <dgm:t>
        <a:bodyPr/>
        <a:lstStyle/>
        <a:p>
          <a:r>
            <a:rPr lang="uk-UA" sz="4000" b="1" dirty="0" smtClean="0"/>
            <a:t>швидкий</a:t>
          </a:r>
          <a:endParaRPr lang="ru-RU" sz="4000" b="1" dirty="0"/>
        </a:p>
      </dgm:t>
    </dgm:pt>
    <dgm:pt modelId="{43D7AFE5-A151-4A39-BE65-75D4FCB60E50}" type="parTrans" cxnId="{91C5C2D8-1F85-480C-BB37-28924ED47A5F}">
      <dgm:prSet>
        <dgm:style>
          <a:lnRef idx="3">
            <a:schemeClr val="lt1"/>
          </a:lnRef>
          <a:fillRef idx="1">
            <a:schemeClr val="accent2"/>
          </a:fillRef>
          <a:effectRef idx="1">
            <a:schemeClr val="accent2"/>
          </a:effectRef>
          <a:fontRef idx="minor">
            <a:schemeClr val="lt1"/>
          </a:fontRef>
        </dgm:style>
      </dgm:prSet>
      <dgm:spPr/>
      <dgm:t>
        <a:bodyPr/>
        <a:lstStyle/>
        <a:p>
          <a:endParaRPr lang="ru-RU" sz="2000"/>
        </a:p>
      </dgm:t>
    </dgm:pt>
    <dgm:pt modelId="{49FC656A-AA47-4A86-9894-149F4A5DC331}" type="sibTrans" cxnId="{91C5C2D8-1F85-480C-BB37-28924ED47A5F}">
      <dgm:prSet/>
      <dgm:spPr/>
      <dgm:t>
        <a:bodyPr/>
        <a:lstStyle/>
        <a:p>
          <a:endParaRPr lang="ru-RU" sz="2000"/>
        </a:p>
      </dgm:t>
    </dgm:pt>
    <dgm:pt modelId="{E3DA2B5F-5B05-4A0B-A7DD-509193D4E17C}" type="pres">
      <dgm:prSet presAssocID="{D4781B1E-F8C4-4597-843A-0EAE9000DD23}" presName="cycle" presStyleCnt="0">
        <dgm:presLayoutVars>
          <dgm:chMax val="1"/>
          <dgm:dir/>
          <dgm:animLvl val="ctr"/>
          <dgm:resizeHandles val="exact"/>
        </dgm:presLayoutVars>
      </dgm:prSet>
      <dgm:spPr/>
      <dgm:t>
        <a:bodyPr/>
        <a:lstStyle/>
        <a:p>
          <a:endParaRPr lang="ru-RU"/>
        </a:p>
      </dgm:t>
    </dgm:pt>
    <dgm:pt modelId="{A1DA17EA-73B1-430F-B0C0-A6399710F092}" type="pres">
      <dgm:prSet presAssocID="{D11BE1E0-2FCF-4F5D-B40C-C9F46BE22818}" presName="centerShape" presStyleLbl="node0" presStyleIdx="0" presStyleCnt="1" custScaleX="122433"/>
      <dgm:spPr/>
      <dgm:t>
        <a:bodyPr/>
        <a:lstStyle/>
        <a:p>
          <a:endParaRPr lang="ru-RU"/>
        </a:p>
      </dgm:t>
    </dgm:pt>
    <dgm:pt modelId="{322D643B-98E7-48FB-B365-19A4E35E80BE}" type="pres">
      <dgm:prSet presAssocID="{46F52824-6C77-4C95-9D70-53F13A911034}" presName="parTrans" presStyleLbl="bgSibTrans2D1" presStyleIdx="0" presStyleCnt="5" custScaleX="61271" custScaleY="80746" custLinFactNeighborX="25828" custLinFactNeighborY="1836"/>
      <dgm:spPr/>
      <dgm:t>
        <a:bodyPr/>
        <a:lstStyle/>
        <a:p>
          <a:endParaRPr lang="ru-RU"/>
        </a:p>
      </dgm:t>
    </dgm:pt>
    <dgm:pt modelId="{93688CAB-E69F-4828-B1A4-C8BA928A3C5C}" type="pres">
      <dgm:prSet presAssocID="{E14F5D1D-2235-4A78-B962-6AB89CDB34AD}" presName="node" presStyleLbl="node1" presStyleIdx="0" presStyleCnt="5" custScaleX="128549" custScaleY="78887" custRadScaleRad="125764" custRadScaleInc="-347">
        <dgm:presLayoutVars>
          <dgm:bulletEnabled val="1"/>
        </dgm:presLayoutVars>
      </dgm:prSet>
      <dgm:spPr/>
      <dgm:t>
        <a:bodyPr/>
        <a:lstStyle/>
        <a:p>
          <a:endParaRPr lang="ru-RU"/>
        </a:p>
      </dgm:t>
    </dgm:pt>
    <dgm:pt modelId="{97AF4133-705B-422C-A43F-E1CBC8EB6FB8}" type="pres">
      <dgm:prSet presAssocID="{E85B6E4D-70A7-4DB1-A1A0-A1519B498753}" presName="parTrans" presStyleLbl="bgSibTrans2D1" presStyleIdx="1" presStyleCnt="5" custScaleX="51659" custScaleY="99033" custLinFactNeighborX="27095" custLinFactNeighborY="52855"/>
      <dgm:spPr/>
      <dgm:t>
        <a:bodyPr/>
        <a:lstStyle/>
        <a:p>
          <a:endParaRPr lang="ru-RU"/>
        </a:p>
      </dgm:t>
    </dgm:pt>
    <dgm:pt modelId="{F21D2CB4-61F7-4C96-88D6-482ADA1F7E14}" type="pres">
      <dgm:prSet presAssocID="{F016CD53-4314-44C8-8851-271A8386442A}" presName="node" presStyleLbl="node1" presStyleIdx="1" presStyleCnt="5" custScaleX="126015" custScaleY="80916" custRadScaleRad="119962" custRadScaleInc="-32602">
        <dgm:presLayoutVars>
          <dgm:bulletEnabled val="1"/>
        </dgm:presLayoutVars>
      </dgm:prSet>
      <dgm:spPr/>
      <dgm:t>
        <a:bodyPr/>
        <a:lstStyle/>
        <a:p>
          <a:endParaRPr lang="ru-RU"/>
        </a:p>
      </dgm:t>
    </dgm:pt>
    <dgm:pt modelId="{57DF4519-05E7-4E60-B563-B73106BC51CA}" type="pres">
      <dgm:prSet presAssocID="{FB51DD19-8365-4539-BC19-2E62842AA665}" presName="parTrans" presStyleLbl="bgSibTrans2D1" presStyleIdx="2" presStyleCnt="5" custAng="21593911" custScaleX="79783" custScaleY="72936" custLinFactNeighborX="88" custLinFactNeighborY="52855"/>
      <dgm:spPr/>
      <dgm:t>
        <a:bodyPr/>
        <a:lstStyle/>
        <a:p>
          <a:endParaRPr lang="ru-RU"/>
        </a:p>
      </dgm:t>
    </dgm:pt>
    <dgm:pt modelId="{2BCCC9C3-A556-4EBF-A2F7-AA7AE81151C5}" type="pres">
      <dgm:prSet presAssocID="{C7962517-4C5C-42CA-BFBB-E232FC2B266D}" presName="node" presStyleLbl="node1" presStyleIdx="2" presStyleCnt="5" custScaleX="203841" custScaleY="59128" custRadScaleRad="106777" custRadScaleInc="278">
        <dgm:presLayoutVars>
          <dgm:bulletEnabled val="1"/>
        </dgm:presLayoutVars>
      </dgm:prSet>
      <dgm:spPr/>
      <dgm:t>
        <a:bodyPr/>
        <a:lstStyle/>
        <a:p>
          <a:endParaRPr lang="ru-RU"/>
        </a:p>
      </dgm:t>
    </dgm:pt>
    <dgm:pt modelId="{CDA86CE5-EC7C-46F2-A933-03A0CFACB5F2}" type="pres">
      <dgm:prSet presAssocID="{0751368C-5490-4419-8EE3-56792E0EC74B}" presName="parTrans" presStyleLbl="bgSibTrans2D1" presStyleIdx="3" presStyleCnt="5" custScaleX="55068" custScaleY="96196" custLinFactNeighborX="-26075" custLinFactNeighborY="42010"/>
      <dgm:spPr/>
      <dgm:t>
        <a:bodyPr/>
        <a:lstStyle/>
        <a:p>
          <a:endParaRPr lang="ru-RU"/>
        </a:p>
      </dgm:t>
    </dgm:pt>
    <dgm:pt modelId="{886191E9-BEED-4D49-9BC0-55CF97BBD098}" type="pres">
      <dgm:prSet presAssocID="{3F736675-4146-4E95-9E88-00E945979D80}" presName="node" presStyleLbl="node1" presStyleIdx="3" presStyleCnt="5" custScaleX="114063" custScaleY="79813" custRadScaleRad="120967" custRadScaleInc="33020">
        <dgm:presLayoutVars>
          <dgm:bulletEnabled val="1"/>
        </dgm:presLayoutVars>
      </dgm:prSet>
      <dgm:spPr/>
      <dgm:t>
        <a:bodyPr/>
        <a:lstStyle/>
        <a:p>
          <a:endParaRPr lang="ru-RU"/>
        </a:p>
      </dgm:t>
    </dgm:pt>
    <dgm:pt modelId="{ADD48452-783F-4794-8177-6F90FAAEFC3F}" type="pres">
      <dgm:prSet presAssocID="{43D7AFE5-A151-4A39-BE65-75D4FCB60E50}" presName="parTrans" presStyleLbl="bgSibTrans2D1" presStyleIdx="4" presStyleCnt="5" custScaleY="80746" custLinFactNeighborX="-5630" custLinFactNeighborY="2110"/>
      <dgm:spPr/>
      <dgm:t>
        <a:bodyPr/>
        <a:lstStyle/>
        <a:p>
          <a:endParaRPr lang="ru-RU"/>
        </a:p>
      </dgm:t>
    </dgm:pt>
    <dgm:pt modelId="{BB208B9D-B692-4ADE-BCA6-F15EAB400D8C}" type="pres">
      <dgm:prSet presAssocID="{2252AE63-8550-48D5-B76D-33F4776E21D7}" presName="node" presStyleLbl="node1" presStyleIdx="4" presStyleCnt="5" custScaleX="138530" custScaleY="78887" custRadScaleRad="114680" custRadScaleInc="381">
        <dgm:presLayoutVars>
          <dgm:bulletEnabled val="1"/>
        </dgm:presLayoutVars>
      </dgm:prSet>
      <dgm:spPr/>
      <dgm:t>
        <a:bodyPr/>
        <a:lstStyle/>
        <a:p>
          <a:endParaRPr lang="ru-RU"/>
        </a:p>
      </dgm:t>
    </dgm:pt>
  </dgm:ptLst>
  <dgm:cxnLst>
    <dgm:cxn modelId="{F607086B-4413-44B2-9B9B-EE04C395BEF0}" type="presOf" srcId="{43D7AFE5-A151-4A39-BE65-75D4FCB60E50}" destId="{ADD48452-783F-4794-8177-6F90FAAEFC3F}" srcOrd="0" destOrd="0" presId="urn:microsoft.com/office/officeart/2005/8/layout/radial4"/>
    <dgm:cxn modelId="{B995C2F3-31AA-4CD2-8210-F04AC07A9B66}" srcId="{D11BE1E0-2FCF-4F5D-B40C-C9F46BE22818}" destId="{E14F5D1D-2235-4A78-B962-6AB89CDB34AD}" srcOrd="0" destOrd="0" parTransId="{46F52824-6C77-4C95-9D70-53F13A911034}" sibTransId="{909382CF-1F2A-4D18-A109-203AD92C7D67}"/>
    <dgm:cxn modelId="{61E4E69C-425F-4B4A-8490-8F0B3788F53E}" srcId="{D11BE1E0-2FCF-4F5D-B40C-C9F46BE22818}" destId="{C7962517-4C5C-42CA-BFBB-E232FC2B266D}" srcOrd="2" destOrd="0" parTransId="{FB51DD19-8365-4539-BC19-2E62842AA665}" sibTransId="{60323AE2-2A5B-47A8-BDF0-E4C81AB8B28B}"/>
    <dgm:cxn modelId="{346EF934-528E-4C43-9A18-C7D7319BA6FD}" type="presOf" srcId="{C7962517-4C5C-42CA-BFBB-E232FC2B266D}" destId="{2BCCC9C3-A556-4EBF-A2F7-AA7AE81151C5}" srcOrd="0" destOrd="0" presId="urn:microsoft.com/office/officeart/2005/8/layout/radial4"/>
    <dgm:cxn modelId="{26F7FA7E-8C96-4B9B-8184-630B3FB46B95}" srcId="{D11BE1E0-2FCF-4F5D-B40C-C9F46BE22818}" destId="{3F736675-4146-4E95-9E88-00E945979D80}" srcOrd="3" destOrd="0" parTransId="{0751368C-5490-4419-8EE3-56792E0EC74B}" sibTransId="{BF7E7A0F-8BFE-41BF-91F1-281379ED4C9F}"/>
    <dgm:cxn modelId="{3A4F3F47-C259-4CE5-9037-C85326027B5E}" type="presOf" srcId="{F016CD53-4314-44C8-8851-271A8386442A}" destId="{F21D2CB4-61F7-4C96-88D6-482ADA1F7E14}" srcOrd="0" destOrd="0" presId="urn:microsoft.com/office/officeart/2005/8/layout/radial4"/>
    <dgm:cxn modelId="{91C5C2D8-1F85-480C-BB37-28924ED47A5F}" srcId="{D11BE1E0-2FCF-4F5D-B40C-C9F46BE22818}" destId="{2252AE63-8550-48D5-B76D-33F4776E21D7}" srcOrd="4" destOrd="0" parTransId="{43D7AFE5-A151-4A39-BE65-75D4FCB60E50}" sibTransId="{49FC656A-AA47-4A86-9894-149F4A5DC331}"/>
    <dgm:cxn modelId="{082DE3B8-4D8F-4D21-951C-C5AAFD79ABEA}" type="presOf" srcId="{E85B6E4D-70A7-4DB1-A1A0-A1519B498753}" destId="{97AF4133-705B-422C-A43F-E1CBC8EB6FB8}" srcOrd="0" destOrd="0" presId="urn:microsoft.com/office/officeart/2005/8/layout/radial4"/>
    <dgm:cxn modelId="{E598A7A3-A7FB-4185-91D3-5B90EA4B709F}" type="presOf" srcId="{0751368C-5490-4419-8EE3-56792E0EC74B}" destId="{CDA86CE5-EC7C-46F2-A933-03A0CFACB5F2}" srcOrd="0" destOrd="0" presId="urn:microsoft.com/office/officeart/2005/8/layout/radial4"/>
    <dgm:cxn modelId="{1F24710C-43FC-4E99-8990-0660BF458C46}" type="presOf" srcId="{46F52824-6C77-4C95-9D70-53F13A911034}" destId="{322D643B-98E7-48FB-B365-19A4E35E80BE}" srcOrd="0" destOrd="0" presId="urn:microsoft.com/office/officeart/2005/8/layout/radial4"/>
    <dgm:cxn modelId="{0E74BF8F-9E9E-4F42-923C-3832E2BD1D5D}" type="presOf" srcId="{FB51DD19-8365-4539-BC19-2E62842AA665}" destId="{57DF4519-05E7-4E60-B563-B73106BC51CA}" srcOrd="0" destOrd="0" presId="urn:microsoft.com/office/officeart/2005/8/layout/radial4"/>
    <dgm:cxn modelId="{09B561DA-65C4-4D01-8B08-09F51F818741}" type="presOf" srcId="{D4781B1E-F8C4-4597-843A-0EAE9000DD23}" destId="{E3DA2B5F-5B05-4A0B-A7DD-509193D4E17C}" srcOrd="0" destOrd="0" presId="urn:microsoft.com/office/officeart/2005/8/layout/radial4"/>
    <dgm:cxn modelId="{C5DCB7EA-0ABC-4287-8217-D6099ABB47DE}" type="presOf" srcId="{D11BE1E0-2FCF-4F5D-B40C-C9F46BE22818}" destId="{A1DA17EA-73B1-430F-B0C0-A6399710F092}" srcOrd="0" destOrd="0" presId="urn:microsoft.com/office/officeart/2005/8/layout/radial4"/>
    <dgm:cxn modelId="{3270696C-2123-4E36-BE34-059D5132987D}" type="presOf" srcId="{3F736675-4146-4E95-9E88-00E945979D80}" destId="{886191E9-BEED-4D49-9BC0-55CF97BBD098}" srcOrd="0" destOrd="0" presId="urn:microsoft.com/office/officeart/2005/8/layout/radial4"/>
    <dgm:cxn modelId="{2D3CFCE3-B9A8-4337-BEC8-93D3245CD7D7}" type="presOf" srcId="{2252AE63-8550-48D5-B76D-33F4776E21D7}" destId="{BB208B9D-B692-4ADE-BCA6-F15EAB400D8C}" srcOrd="0" destOrd="0" presId="urn:microsoft.com/office/officeart/2005/8/layout/radial4"/>
    <dgm:cxn modelId="{D5EA7B3E-0D3C-4575-BBE9-4B8768AA9395}" srcId="{D4781B1E-F8C4-4597-843A-0EAE9000DD23}" destId="{D11BE1E0-2FCF-4F5D-B40C-C9F46BE22818}" srcOrd="0" destOrd="0" parTransId="{52B989FD-C89F-4D37-843F-7A4F643DDB8A}" sibTransId="{20403D49-7A16-4E5C-8E4F-DA110DC9157C}"/>
    <dgm:cxn modelId="{748E59BD-2C29-4AF4-AC12-330BF3616D1D}" srcId="{D11BE1E0-2FCF-4F5D-B40C-C9F46BE22818}" destId="{F016CD53-4314-44C8-8851-271A8386442A}" srcOrd="1" destOrd="0" parTransId="{E85B6E4D-70A7-4DB1-A1A0-A1519B498753}" sibTransId="{7A085252-BEF4-44B7-81C7-91A5E37EA4E6}"/>
    <dgm:cxn modelId="{97A5E48F-9694-43EA-81DD-90C7AE8295D6}" type="presOf" srcId="{E14F5D1D-2235-4A78-B962-6AB89CDB34AD}" destId="{93688CAB-E69F-4828-B1A4-C8BA928A3C5C}" srcOrd="0" destOrd="0" presId="urn:microsoft.com/office/officeart/2005/8/layout/radial4"/>
    <dgm:cxn modelId="{A574CAC3-1528-4C72-B18B-ED6ACD3EC0D8}" type="presParOf" srcId="{E3DA2B5F-5B05-4A0B-A7DD-509193D4E17C}" destId="{A1DA17EA-73B1-430F-B0C0-A6399710F092}" srcOrd="0" destOrd="0" presId="urn:microsoft.com/office/officeart/2005/8/layout/radial4"/>
    <dgm:cxn modelId="{F00B9DE0-13BC-4599-9BC2-1969D859F76F}" type="presParOf" srcId="{E3DA2B5F-5B05-4A0B-A7DD-509193D4E17C}" destId="{322D643B-98E7-48FB-B365-19A4E35E80BE}" srcOrd="1" destOrd="0" presId="urn:microsoft.com/office/officeart/2005/8/layout/radial4"/>
    <dgm:cxn modelId="{FD038AF9-0829-4681-B01B-6E555DA0363A}" type="presParOf" srcId="{E3DA2B5F-5B05-4A0B-A7DD-509193D4E17C}" destId="{93688CAB-E69F-4828-B1A4-C8BA928A3C5C}" srcOrd="2" destOrd="0" presId="urn:microsoft.com/office/officeart/2005/8/layout/radial4"/>
    <dgm:cxn modelId="{B39E9523-6D6B-445A-8CA9-310F03BDF1A9}" type="presParOf" srcId="{E3DA2B5F-5B05-4A0B-A7DD-509193D4E17C}" destId="{97AF4133-705B-422C-A43F-E1CBC8EB6FB8}" srcOrd="3" destOrd="0" presId="urn:microsoft.com/office/officeart/2005/8/layout/radial4"/>
    <dgm:cxn modelId="{A2C89CCE-FBB1-40F7-A8A0-1F105E33FDB2}" type="presParOf" srcId="{E3DA2B5F-5B05-4A0B-A7DD-509193D4E17C}" destId="{F21D2CB4-61F7-4C96-88D6-482ADA1F7E14}" srcOrd="4" destOrd="0" presId="urn:microsoft.com/office/officeart/2005/8/layout/radial4"/>
    <dgm:cxn modelId="{FDBC7018-F693-40BD-9119-DEB22FF5E99F}" type="presParOf" srcId="{E3DA2B5F-5B05-4A0B-A7DD-509193D4E17C}" destId="{57DF4519-05E7-4E60-B563-B73106BC51CA}" srcOrd="5" destOrd="0" presId="urn:microsoft.com/office/officeart/2005/8/layout/radial4"/>
    <dgm:cxn modelId="{EA4DB7D7-0E60-4727-816D-6298738D990F}" type="presParOf" srcId="{E3DA2B5F-5B05-4A0B-A7DD-509193D4E17C}" destId="{2BCCC9C3-A556-4EBF-A2F7-AA7AE81151C5}" srcOrd="6" destOrd="0" presId="urn:microsoft.com/office/officeart/2005/8/layout/radial4"/>
    <dgm:cxn modelId="{1C6159A5-E331-451C-8F73-60BE11B79830}" type="presParOf" srcId="{E3DA2B5F-5B05-4A0B-A7DD-509193D4E17C}" destId="{CDA86CE5-EC7C-46F2-A933-03A0CFACB5F2}" srcOrd="7" destOrd="0" presId="urn:microsoft.com/office/officeart/2005/8/layout/radial4"/>
    <dgm:cxn modelId="{17EEC247-7A6A-4E4B-982F-B30E19DA2D94}" type="presParOf" srcId="{E3DA2B5F-5B05-4A0B-A7DD-509193D4E17C}" destId="{886191E9-BEED-4D49-9BC0-55CF97BBD098}" srcOrd="8" destOrd="0" presId="urn:microsoft.com/office/officeart/2005/8/layout/radial4"/>
    <dgm:cxn modelId="{FEF16204-E8D4-49A6-B8DB-DD99A90F7E7D}" type="presParOf" srcId="{E3DA2B5F-5B05-4A0B-A7DD-509193D4E17C}" destId="{ADD48452-783F-4794-8177-6F90FAAEFC3F}" srcOrd="9" destOrd="0" presId="urn:microsoft.com/office/officeart/2005/8/layout/radial4"/>
    <dgm:cxn modelId="{F6BEFB22-58B6-4B09-8EA8-7D2F1CB23CCE}" type="presParOf" srcId="{E3DA2B5F-5B05-4A0B-A7DD-509193D4E17C}" destId="{BB208B9D-B692-4ADE-BCA6-F15EAB400D8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A17EA-73B1-430F-B0C0-A6399710F092}">
      <dsp:nvSpPr>
        <dsp:cNvPr id="0" name=""/>
        <dsp:cNvSpPr/>
      </dsp:nvSpPr>
      <dsp:spPr>
        <a:xfrm>
          <a:off x="3432754" y="2433896"/>
          <a:ext cx="2341041" cy="191210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uk-UA" sz="5400" b="1" kern="1200" dirty="0" smtClean="0"/>
            <a:t>урок</a:t>
          </a:r>
          <a:endParaRPr lang="ru-RU" sz="5400" b="1" kern="1200" dirty="0"/>
        </a:p>
      </dsp:txBody>
      <dsp:txXfrm>
        <a:off x="3775592" y="2713917"/>
        <a:ext cx="1655365" cy="1352058"/>
      </dsp:txXfrm>
    </dsp:sp>
    <dsp:sp modelId="{322D643B-98E7-48FB-B365-19A4E35E80BE}">
      <dsp:nvSpPr>
        <dsp:cNvPr id="0" name=""/>
        <dsp:cNvSpPr/>
      </dsp:nvSpPr>
      <dsp:spPr>
        <a:xfrm rot="10792287">
          <a:off x="2134946" y="3185246"/>
          <a:ext cx="1311587" cy="440024"/>
        </a:xfrm>
        <a:prstGeom prst="leftArrow">
          <a:avLst>
            <a:gd name="adj1" fmla="val 60000"/>
            <a:gd name="adj2" fmla="val 5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sp>
    <dsp:sp modelId="{93688CAB-E69F-4828-B1A4-C8BA928A3C5C}">
      <dsp:nvSpPr>
        <dsp:cNvPr id="0" name=""/>
        <dsp:cNvSpPr/>
      </dsp:nvSpPr>
      <dsp:spPr>
        <a:xfrm>
          <a:off x="0" y="2824463"/>
          <a:ext cx="2335086" cy="1146382"/>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uk-UA" sz="4000" b="1" kern="1200" dirty="0" smtClean="0"/>
            <a:t>цікавий</a:t>
          </a:r>
          <a:endParaRPr lang="ru-RU" sz="4000" b="1" kern="1200" dirty="0"/>
        </a:p>
      </dsp:txBody>
      <dsp:txXfrm>
        <a:off x="33576" y="2858039"/>
        <a:ext cx="2267934" cy="1079230"/>
      </dsp:txXfrm>
    </dsp:sp>
    <dsp:sp modelId="{97AF4133-705B-422C-A43F-E1CBC8EB6FB8}">
      <dsp:nvSpPr>
        <dsp:cNvPr id="0" name=""/>
        <dsp:cNvSpPr/>
      </dsp:nvSpPr>
      <dsp:spPr>
        <a:xfrm rot="12795797">
          <a:off x="2711822" y="2149528"/>
          <a:ext cx="1113538" cy="539678"/>
        </a:xfrm>
        <a:prstGeom prst="leftArrow">
          <a:avLst>
            <a:gd name="adj1" fmla="val 60000"/>
            <a:gd name="adj2" fmla="val 5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F21D2CB4-61F7-4C96-88D6-482ADA1F7E14}">
      <dsp:nvSpPr>
        <dsp:cNvPr id="0" name=""/>
        <dsp:cNvSpPr/>
      </dsp:nvSpPr>
      <dsp:spPr>
        <a:xfrm>
          <a:off x="638822" y="952254"/>
          <a:ext cx="2289056" cy="1175868"/>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uk-UA" sz="4000" b="1" kern="1200" dirty="0" smtClean="0"/>
            <a:t>нудний</a:t>
          </a:r>
          <a:endParaRPr lang="ru-RU" sz="4000" b="1" kern="1200" dirty="0"/>
        </a:p>
      </dsp:txBody>
      <dsp:txXfrm>
        <a:off x="673262" y="986694"/>
        <a:ext cx="2220176" cy="1106988"/>
      </dsp:txXfrm>
    </dsp:sp>
    <dsp:sp modelId="{57DF4519-05E7-4E60-B563-B73106BC51CA}">
      <dsp:nvSpPr>
        <dsp:cNvPr id="0" name=""/>
        <dsp:cNvSpPr/>
      </dsp:nvSpPr>
      <dsp:spPr>
        <a:xfrm rot="16200000">
          <a:off x="3852945" y="1465943"/>
          <a:ext cx="1511123" cy="397463"/>
        </a:xfrm>
        <a:prstGeom prst="leftArrow">
          <a:avLst>
            <a:gd name="adj1" fmla="val 60000"/>
            <a:gd name="adj2" fmla="val 50000"/>
          </a:avLst>
        </a:prstGeom>
        <a:solidFill>
          <a:srgbClr val="00B0F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2BCCC9C3-A556-4EBF-A2F7-AA7AE81151C5}">
      <dsp:nvSpPr>
        <dsp:cNvPr id="0" name=""/>
        <dsp:cNvSpPr/>
      </dsp:nvSpPr>
      <dsp:spPr>
        <a:xfrm>
          <a:off x="2757137" y="0"/>
          <a:ext cx="3702762" cy="859245"/>
        </a:xfrm>
        <a:prstGeom prst="roundRect">
          <a:avLst>
            <a:gd name="adj" fmla="val 10000"/>
          </a:avLst>
        </a:prstGeom>
        <a:solidFill>
          <a:srgbClr val="00B0F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uk-UA" sz="4000" b="1" kern="1200" dirty="0" smtClean="0"/>
            <a:t>пізнавальний</a:t>
          </a:r>
          <a:endParaRPr lang="ru-RU" sz="4000" b="1" kern="1200" dirty="0"/>
        </a:p>
      </dsp:txBody>
      <dsp:txXfrm>
        <a:off x="2782303" y="25166"/>
        <a:ext cx="3652430" cy="808913"/>
      </dsp:txXfrm>
    </dsp:sp>
    <dsp:sp modelId="{CDA86CE5-EC7C-46F2-A933-03A0CFACB5F2}">
      <dsp:nvSpPr>
        <dsp:cNvPr id="0" name=""/>
        <dsp:cNvSpPr/>
      </dsp:nvSpPr>
      <dsp:spPr>
        <a:xfrm rot="19613232">
          <a:off x="5368417" y="2094913"/>
          <a:ext cx="1201427" cy="524218"/>
        </a:xfrm>
        <a:prstGeom prst="lef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886191E9-BEED-4D49-9BC0-55CF97BBD098}">
      <dsp:nvSpPr>
        <dsp:cNvPr id="0" name=""/>
        <dsp:cNvSpPr/>
      </dsp:nvSpPr>
      <dsp:spPr>
        <a:xfrm>
          <a:off x="6415738" y="952246"/>
          <a:ext cx="2071949" cy="1159839"/>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uk-UA" sz="4000" b="1" kern="1200" dirty="0" smtClean="0"/>
            <a:t>довгий</a:t>
          </a:r>
          <a:endParaRPr lang="ru-RU" sz="4000" b="1" kern="1200" dirty="0"/>
        </a:p>
      </dsp:txBody>
      <dsp:txXfrm>
        <a:off x="6449709" y="986217"/>
        <a:ext cx="2004007" cy="1091897"/>
      </dsp:txXfrm>
    </dsp:sp>
    <dsp:sp modelId="{ADD48452-783F-4794-8177-6F90FAAEFC3F}">
      <dsp:nvSpPr>
        <dsp:cNvPr id="0" name=""/>
        <dsp:cNvSpPr/>
      </dsp:nvSpPr>
      <dsp:spPr>
        <a:xfrm rot="8230">
          <a:off x="5777476" y="3186827"/>
          <a:ext cx="1940522" cy="440024"/>
        </a:xfrm>
        <a:prstGeom prst="leftArrow">
          <a:avLst>
            <a:gd name="adj1" fmla="val 60000"/>
            <a:gd name="adj2" fmla="val 5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BB208B9D-B692-4ADE-BCA6-F15EAB400D8C}">
      <dsp:nvSpPr>
        <dsp:cNvPr id="0" name=""/>
        <dsp:cNvSpPr/>
      </dsp:nvSpPr>
      <dsp:spPr>
        <a:xfrm>
          <a:off x="6569051" y="2824472"/>
          <a:ext cx="2516390" cy="1146382"/>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uk-UA" sz="4000" b="1" kern="1200" dirty="0" smtClean="0"/>
            <a:t>швидкий</a:t>
          </a:r>
          <a:endParaRPr lang="ru-RU" sz="4000" b="1" kern="1200" dirty="0"/>
        </a:p>
      </dsp:txBody>
      <dsp:txXfrm>
        <a:off x="6602627" y="2858048"/>
        <a:ext cx="2449238" cy="107923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83D0F-16AD-4207-BA1B-9AA45B8CA75D}" type="datetimeFigureOut">
              <a:rPr lang="ru-RU" smtClean="0"/>
              <a:t>04.02.2026</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4673B-B7F4-4A21-9006-118821B4FAEC}" type="slidenum">
              <a:rPr lang="ru-RU" smtClean="0"/>
              <a:t>‹#›</a:t>
            </a:fld>
            <a:endParaRPr lang="ru-RU"/>
          </a:p>
        </p:txBody>
      </p:sp>
    </p:spTree>
    <p:extLst>
      <p:ext uri="{BB962C8B-B14F-4D97-AF65-F5344CB8AC3E}">
        <p14:creationId xmlns:p14="http://schemas.microsoft.com/office/powerpoint/2010/main" val="744948756"/>
      </p:ext>
    </p:extLst>
  </p:cSld>
  <p:clrMap bg1="lt1" tx1="dk1" bg2="lt2" tx2="dk2" accent1="accent1" accent2="accent2" accent3="accent3" accent4="accent4" accent5="accent5" accent6="accent6" hlink="hlink" folHlink="folHlink"/>
  <p:notesStyle>
    <a:lvl1pPr marL="0" algn="l" defTabSz="1042873" rtl="0" eaLnBrk="1" latinLnBrk="0" hangingPunct="1">
      <a:defRPr sz="1400" kern="1200">
        <a:solidFill>
          <a:schemeClr val="tx1"/>
        </a:solidFill>
        <a:latin typeface="+mn-lt"/>
        <a:ea typeface="+mn-ea"/>
        <a:cs typeface="+mn-cs"/>
      </a:defRPr>
    </a:lvl1pPr>
    <a:lvl2pPr marL="521437" algn="l" defTabSz="1042873" rtl="0" eaLnBrk="1" latinLnBrk="0" hangingPunct="1">
      <a:defRPr sz="1400" kern="1200">
        <a:solidFill>
          <a:schemeClr val="tx1"/>
        </a:solidFill>
        <a:latin typeface="+mn-lt"/>
        <a:ea typeface="+mn-ea"/>
        <a:cs typeface="+mn-cs"/>
      </a:defRPr>
    </a:lvl2pPr>
    <a:lvl3pPr marL="1042873" algn="l" defTabSz="1042873" rtl="0" eaLnBrk="1" latinLnBrk="0" hangingPunct="1">
      <a:defRPr sz="1400" kern="1200">
        <a:solidFill>
          <a:schemeClr val="tx1"/>
        </a:solidFill>
        <a:latin typeface="+mn-lt"/>
        <a:ea typeface="+mn-ea"/>
        <a:cs typeface="+mn-cs"/>
      </a:defRPr>
    </a:lvl3pPr>
    <a:lvl4pPr marL="1564310" algn="l" defTabSz="1042873" rtl="0" eaLnBrk="1" latinLnBrk="0" hangingPunct="1">
      <a:defRPr sz="1400" kern="1200">
        <a:solidFill>
          <a:schemeClr val="tx1"/>
        </a:solidFill>
        <a:latin typeface="+mn-lt"/>
        <a:ea typeface="+mn-ea"/>
        <a:cs typeface="+mn-cs"/>
      </a:defRPr>
    </a:lvl4pPr>
    <a:lvl5pPr marL="2085746" algn="l" defTabSz="1042873" rtl="0" eaLnBrk="1" latinLnBrk="0" hangingPunct="1">
      <a:defRPr sz="1400" kern="1200">
        <a:solidFill>
          <a:schemeClr val="tx1"/>
        </a:solidFill>
        <a:latin typeface="+mn-lt"/>
        <a:ea typeface="+mn-ea"/>
        <a:cs typeface="+mn-cs"/>
      </a:defRPr>
    </a:lvl5pPr>
    <a:lvl6pPr marL="2607183" algn="l" defTabSz="1042873" rtl="0" eaLnBrk="1" latinLnBrk="0" hangingPunct="1">
      <a:defRPr sz="1400" kern="1200">
        <a:solidFill>
          <a:schemeClr val="tx1"/>
        </a:solidFill>
        <a:latin typeface="+mn-lt"/>
        <a:ea typeface="+mn-ea"/>
        <a:cs typeface="+mn-cs"/>
      </a:defRPr>
    </a:lvl6pPr>
    <a:lvl7pPr marL="3128620" algn="l" defTabSz="1042873" rtl="0" eaLnBrk="1" latinLnBrk="0" hangingPunct="1">
      <a:defRPr sz="1400" kern="1200">
        <a:solidFill>
          <a:schemeClr val="tx1"/>
        </a:solidFill>
        <a:latin typeface="+mn-lt"/>
        <a:ea typeface="+mn-ea"/>
        <a:cs typeface="+mn-cs"/>
      </a:defRPr>
    </a:lvl7pPr>
    <a:lvl8pPr marL="3650056" algn="l" defTabSz="1042873" rtl="0" eaLnBrk="1" latinLnBrk="0" hangingPunct="1">
      <a:defRPr sz="1400" kern="1200">
        <a:solidFill>
          <a:schemeClr val="tx1"/>
        </a:solidFill>
        <a:latin typeface="+mn-lt"/>
        <a:ea typeface="+mn-ea"/>
        <a:cs typeface="+mn-cs"/>
      </a:defRPr>
    </a:lvl8pPr>
    <a:lvl9pPr marL="4171493" algn="l" defTabSz="104287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4175" y="685800"/>
            <a:ext cx="608965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F4673B-B7F4-4A21-9006-118821B4FAEC}" type="slidenum">
              <a:rPr lang="ru-RU" smtClean="0"/>
              <a:t>1</a:t>
            </a:fld>
            <a:endParaRPr lang="ru-RU"/>
          </a:p>
        </p:txBody>
      </p:sp>
    </p:spTree>
    <p:extLst>
      <p:ext uri="{BB962C8B-B14F-4D97-AF65-F5344CB8AC3E}">
        <p14:creationId xmlns:p14="http://schemas.microsoft.com/office/powerpoint/2010/main" val="80624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3805" y="2130919"/>
            <a:ext cx="10356454"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7610" y="3887100"/>
            <a:ext cx="8528844" cy="1753006"/>
          </a:xfrm>
        </p:spPr>
        <p:txBody>
          <a:bodyPr/>
          <a:lstStyle>
            <a:lvl1pPr marL="0" indent="0" algn="ctr">
              <a:buNone/>
              <a:defRPr>
                <a:solidFill>
                  <a:schemeClr val="tx1">
                    <a:tint val="75000"/>
                  </a:schemeClr>
                </a:solidFill>
              </a:defRPr>
            </a:lvl1pPr>
            <a:lvl2pPr marL="544068" indent="0" algn="ctr">
              <a:buNone/>
              <a:defRPr>
                <a:solidFill>
                  <a:schemeClr val="tx1">
                    <a:tint val="75000"/>
                  </a:schemeClr>
                </a:solidFill>
              </a:defRPr>
            </a:lvl2pPr>
            <a:lvl3pPr marL="1088136" indent="0" algn="ctr">
              <a:buNone/>
              <a:defRPr>
                <a:solidFill>
                  <a:schemeClr val="tx1">
                    <a:tint val="75000"/>
                  </a:schemeClr>
                </a:solidFill>
              </a:defRPr>
            </a:lvl3pPr>
            <a:lvl4pPr marL="1632204" indent="0" algn="ctr">
              <a:buNone/>
              <a:defRPr>
                <a:solidFill>
                  <a:schemeClr val="tx1">
                    <a:tint val="75000"/>
                  </a:schemeClr>
                </a:solidFill>
              </a:defRPr>
            </a:lvl4pPr>
            <a:lvl5pPr marL="2176272" indent="0" algn="ctr">
              <a:buNone/>
              <a:defRPr>
                <a:solidFill>
                  <a:schemeClr val="tx1">
                    <a:tint val="75000"/>
                  </a:schemeClr>
                </a:solidFill>
              </a:defRPr>
            </a:lvl5pPr>
            <a:lvl6pPr marL="2720340" indent="0" algn="ctr">
              <a:buNone/>
              <a:defRPr>
                <a:solidFill>
                  <a:schemeClr val="tx1">
                    <a:tint val="75000"/>
                  </a:schemeClr>
                </a:solidFill>
              </a:defRPr>
            </a:lvl6pPr>
            <a:lvl7pPr marL="3264408" indent="0" algn="ctr">
              <a:buNone/>
              <a:defRPr>
                <a:solidFill>
                  <a:schemeClr val="tx1">
                    <a:tint val="75000"/>
                  </a:schemeClr>
                </a:solidFill>
              </a:defRPr>
            </a:lvl7pPr>
            <a:lvl8pPr marL="3808476" indent="0" algn="ctr">
              <a:buNone/>
              <a:defRPr>
                <a:solidFill>
                  <a:schemeClr val="tx1">
                    <a:tint val="75000"/>
                  </a:schemeClr>
                </a:solidFill>
              </a:defRPr>
            </a:lvl8pPr>
            <a:lvl9pPr marL="435254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891963822"/>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477596786"/>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3446" y="274702"/>
            <a:ext cx="2741414" cy="585288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203" y="274702"/>
            <a:ext cx="8021175" cy="58528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434943871"/>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112299204"/>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457" y="4407921"/>
            <a:ext cx="10356454" cy="136239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2457" y="2907387"/>
            <a:ext cx="10356454" cy="1500534"/>
          </a:xfrm>
        </p:spPr>
        <p:txBody>
          <a:bodyPr anchor="b"/>
          <a:lstStyle>
            <a:lvl1pPr marL="0" indent="0">
              <a:buNone/>
              <a:defRPr sz="2400">
                <a:solidFill>
                  <a:schemeClr val="tx1">
                    <a:tint val="75000"/>
                  </a:schemeClr>
                </a:solidFill>
              </a:defRPr>
            </a:lvl1pPr>
            <a:lvl2pPr marL="544068" indent="0">
              <a:buNone/>
              <a:defRPr sz="2100">
                <a:solidFill>
                  <a:schemeClr val="tx1">
                    <a:tint val="75000"/>
                  </a:schemeClr>
                </a:solidFill>
              </a:defRPr>
            </a:lvl2pPr>
            <a:lvl3pPr marL="1088136" indent="0">
              <a:buNone/>
              <a:defRPr sz="1900">
                <a:solidFill>
                  <a:schemeClr val="tx1">
                    <a:tint val="75000"/>
                  </a:schemeClr>
                </a:solidFill>
              </a:defRPr>
            </a:lvl3pPr>
            <a:lvl4pPr marL="1632204" indent="0">
              <a:buNone/>
              <a:defRPr sz="1700">
                <a:solidFill>
                  <a:schemeClr val="tx1">
                    <a:tint val="75000"/>
                  </a:schemeClr>
                </a:solidFill>
              </a:defRPr>
            </a:lvl4pPr>
            <a:lvl5pPr marL="2176272" indent="0">
              <a:buNone/>
              <a:defRPr sz="1700">
                <a:solidFill>
                  <a:schemeClr val="tx1">
                    <a:tint val="75000"/>
                  </a:schemeClr>
                </a:solidFill>
              </a:defRPr>
            </a:lvl5pPr>
            <a:lvl6pPr marL="2720340" indent="0">
              <a:buNone/>
              <a:defRPr sz="1700">
                <a:solidFill>
                  <a:schemeClr val="tx1">
                    <a:tint val="75000"/>
                  </a:schemeClr>
                </a:solidFill>
              </a:defRPr>
            </a:lvl6pPr>
            <a:lvl7pPr marL="3264408" indent="0">
              <a:buNone/>
              <a:defRPr sz="1700">
                <a:solidFill>
                  <a:schemeClr val="tx1">
                    <a:tint val="75000"/>
                  </a:schemeClr>
                </a:solidFill>
              </a:defRPr>
            </a:lvl7pPr>
            <a:lvl8pPr marL="3808476" indent="0">
              <a:buNone/>
              <a:defRPr sz="1700">
                <a:solidFill>
                  <a:schemeClr val="tx1">
                    <a:tint val="75000"/>
                  </a:schemeClr>
                </a:solidFill>
              </a:defRPr>
            </a:lvl8pPr>
            <a:lvl9pPr marL="4352544"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66B65A-C128-4DF6-9DC2-5A7C37140CA0}" type="datetimeFigureOut">
              <a:rPr lang="ru-RU" smtClean="0"/>
              <a:t>04.02.2026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315371047"/>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203" y="1600571"/>
            <a:ext cx="5381294"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3566" y="1600571"/>
            <a:ext cx="5381294"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66B65A-C128-4DF6-9DC2-5A7C37140CA0}" type="datetimeFigureOut">
              <a:rPr lang="ru-RU" smtClean="0"/>
              <a:t>04.02.2026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568829148"/>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203" y="1535469"/>
            <a:ext cx="5383410" cy="639910"/>
          </a:xfrm>
        </p:spPr>
        <p:txBody>
          <a:bodyPr anchor="b"/>
          <a:lstStyle>
            <a:lvl1pPr marL="0" indent="0">
              <a:buNone/>
              <a:defRPr sz="2900" b="1"/>
            </a:lvl1pPr>
            <a:lvl2pPr marL="544068" indent="0">
              <a:buNone/>
              <a:defRPr sz="2400" b="1"/>
            </a:lvl2pPr>
            <a:lvl3pPr marL="1088136" indent="0">
              <a:buNone/>
              <a:defRPr sz="2100" b="1"/>
            </a:lvl3pPr>
            <a:lvl4pPr marL="1632204" indent="0">
              <a:buNone/>
              <a:defRPr sz="1900" b="1"/>
            </a:lvl4pPr>
            <a:lvl5pPr marL="2176272" indent="0">
              <a:buNone/>
              <a:defRPr sz="1900" b="1"/>
            </a:lvl5pPr>
            <a:lvl6pPr marL="2720340" indent="0">
              <a:buNone/>
              <a:defRPr sz="1900" b="1"/>
            </a:lvl6pPr>
            <a:lvl7pPr marL="3264408" indent="0">
              <a:buNone/>
              <a:defRPr sz="1900" b="1"/>
            </a:lvl7pPr>
            <a:lvl8pPr marL="3808476" indent="0">
              <a:buNone/>
              <a:defRPr sz="1900" b="1"/>
            </a:lvl8pPr>
            <a:lvl9pPr marL="4352544" indent="0">
              <a:buNone/>
              <a:defRPr sz="1900" b="1"/>
            </a:lvl9pPr>
          </a:lstStyle>
          <a:p>
            <a:pPr lvl="0"/>
            <a:r>
              <a:rPr lang="ru-RU" smtClean="0"/>
              <a:t>Образец текста</a:t>
            </a:r>
          </a:p>
        </p:txBody>
      </p:sp>
      <p:sp>
        <p:nvSpPr>
          <p:cNvPr id="4" name="Объект 3"/>
          <p:cNvSpPr>
            <a:spLocks noGrp="1"/>
          </p:cNvSpPr>
          <p:nvPr>
            <p:ph sz="half" idx="2"/>
          </p:nvPr>
        </p:nvSpPr>
        <p:spPr>
          <a:xfrm>
            <a:off x="609203" y="2175379"/>
            <a:ext cx="538341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9335" y="1535469"/>
            <a:ext cx="5385525" cy="639910"/>
          </a:xfrm>
        </p:spPr>
        <p:txBody>
          <a:bodyPr anchor="b"/>
          <a:lstStyle>
            <a:lvl1pPr marL="0" indent="0">
              <a:buNone/>
              <a:defRPr sz="2900" b="1"/>
            </a:lvl1pPr>
            <a:lvl2pPr marL="544068" indent="0">
              <a:buNone/>
              <a:defRPr sz="2400" b="1"/>
            </a:lvl2pPr>
            <a:lvl3pPr marL="1088136" indent="0">
              <a:buNone/>
              <a:defRPr sz="2100" b="1"/>
            </a:lvl3pPr>
            <a:lvl4pPr marL="1632204" indent="0">
              <a:buNone/>
              <a:defRPr sz="1900" b="1"/>
            </a:lvl4pPr>
            <a:lvl5pPr marL="2176272" indent="0">
              <a:buNone/>
              <a:defRPr sz="1900" b="1"/>
            </a:lvl5pPr>
            <a:lvl6pPr marL="2720340" indent="0">
              <a:buNone/>
              <a:defRPr sz="1900" b="1"/>
            </a:lvl6pPr>
            <a:lvl7pPr marL="3264408" indent="0">
              <a:buNone/>
              <a:defRPr sz="1900" b="1"/>
            </a:lvl7pPr>
            <a:lvl8pPr marL="3808476" indent="0">
              <a:buNone/>
              <a:defRPr sz="1900" b="1"/>
            </a:lvl8pPr>
            <a:lvl9pPr marL="4352544" indent="0">
              <a:buNone/>
              <a:defRPr sz="1900" b="1"/>
            </a:lvl9pPr>
          </a:lstStyle>
          <a:p>
            <a:pPr lvl="0"/>
            <a:r>
              <a:rPr lang="ru-RU" smtClean="0"/>
              <a:t>Образец текста</a:t>
            </a:r>
          </a:p>
        </p:txBody>
      </p:sp>
      <p:sp>
        <p:nvSpPr>
          <p:cNvPr id="6" name="Объект 5"/>
          <p:cNvSpPr>
            <a:spLocks noGrp="1"/>
          </p:cNvSpPr>
          <p:nvPr>
            <p:ph sz="quarter" idx="4"/>
          </p:nvPr>
        </p:nvSpPr>
        <p:spPr>
          <a:xfrm>
            <a:off x="6189335" y="2175379"/>
            <a:ext cx="5385525"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66B65A-C128-4DF6-9DC2-5A7C37140CA0}" type="datetimeFigureOut">
              <a:rPr lang="ru-RU" smtClean="0"/>
              <a:t>04.02.2026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880538624"/>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66B65A-C128-4DF6-9DC2-5A7C37140CA0}" type="datetimeFigureOut">
              <a:rPr lang="ru-RU" smtClean="0"/>
              <a:t>04.02.2026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318382691"/>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66B65A-C128-4DF6-9DC2-5A7C37140CA0}" type="datetimeFigureOut">
              <a:rPr lang="ru-RU" smtClean="0"/>
              <a:t>04.02.2026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746200963"/>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4" y="273113"/>
            <a:ext cx="4008473" cy="1162319"/>
          </a:xfrm>
        </p:spPr>
        <p:txBody>
          <a:bodyPr anchor="b"/>
          <a:lstStyle>
            <a:lvl1pPr algn="l">
              <a:defRPr sz="2400" b="1"/>
            </a:lvl1pPr>
          </a:lstStyle>
          <a:p>
            <a:r>
              <a:rPr lang="ru-RU" smtClean="0"/>
              <a:t>Образец заголовка</a:t>
            </a:r>
            <a:endParaRPr lang="ru-RU"/>
          </a:p>
        </p:txBody>
      </p:sp>
      <p:sp>
        <p:nvSpPr>
          <p:cNvPr id="3" name="Объект 2"/>
          <p:cNvSpPr>
            <a:spLocks noGrp="1"/>
          </p:cNvSpPr>
          <p:nvPr>
            <p:ph idx="1"/>
          </p:nvPr>
        </p:nvSpPr>
        <p:spPr>
          <a:xfrm>
            <a:off x="4763630" y="273114"/>
            <a:ext cx="6811230"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204" y="1435433"/>
            <a:ext cx="4008473" cy="4692149"/>
          </a:xfrm>
        </p:spPr>
        <p:txBody>
          <a:bodyPr/>
          <a:lstStyle>
            <a:lvl1pPr marL="0" indent="0">
              <a:buNone/>
              <a:defRPr sz="1700"/>
            </a:lvl1pPr>
            <a:lvl2pPr marL="544068" indent="0">
              <a:buNone/>
              <a:defRPr sz="1400"/>
            </a:lvl2pPr>
            <a:lvl3pPr marL="1088136" indent="0">
              <a:buNone/>
              <a:defRPr sz="1200"/>
            </a:lvl3pPr>
            <a:lvl4pPr marL="1632204" indent="0">
              <a:buNone/>
              <a:defRPr sz="1100"/>
            </a:lvl4pPr>
            <a:lvl5pPr marL="2176272" indent="0">
              <a:buNone/>
              <a:defRPr sz="1100"/>
            </a:lvl5pPr>
            <a:lvl6pPr marL="2720340" indent="0">
              <a:buNone/>
              <a:defRPr sz="1100"/>
            </a:lvl6pPr>
            <a:lvl7pPr marL="3264408" indent="0">
              <a:buNone/>
              <a:defRPr sz="1100"/>
            </a:lvl7pPr>
            <a:lvl8pPr marL="3808476" indent="0">
              <a:buNone/>
              <a:defRPr sz="1100"/>
            </a:lvl8pPr>
            <a:lvl9pPr marL="4352544"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04.02.2026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570868392"/>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162" y="4801712"/>
            <a:ext cx="7310438" cy="566869"/>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8162" y="612917"/>
            <a:ext cx="7310438" cy="4115753"/>
          </a:xfrm>
        </p:spPr>
        <p:txBody>
          <a:bodyPr/>
          <a:lstStyle>
            <a:lvl1pPr marL="0" indent="0">
              <a:buNone/>
              <a:defRPr sz="3800"/>
            </a:lvl1pPr>
            <a:lvl2pPr marL="544068" indent="0">
              <a:buNone/>
              <a:defRPr sz="3300"/>
            </a:lvl2pPr>
            <a:lvl3pPr marL="1088136" indent="0">
              <a:buNone/>
              <a:defRPr sz="2900"/>
            </a:lvl3pPr>
            <a:lvl4pPr marL="1632204" indent="0">
              <a:buNone/>
              <a:defRPr sz="2400"/>
            </a:lvl4pPr>
            <a:lvl5pPr marL="2176272" indent="0">
              <a:buNone/>
              <a:defRPr sz="2400"/>
            </a:lvl5pPr>
            <a:lvl6pPr marL="2720340" indent="0">
              <a:buNone/>
              <a:defRPr sz="2400"/>
            </a:lvl6pPr>
            <a:lvl7pPr marL="3264408" indent="0">
              <a:buNone/>
              <a:defRPr sz="2400"/>
            </a:lvl7pPr>
            <a:lvl8pPr marL="3808476" indent="0">
              <a:buNone/>
              <a:defRPr sz="2400"/>
            </a:lvl8pPr>
            <a:lvl9pPr marL="4352544" indent="0">
              <a:buNone/>
              <a:defRPr sz="2400"/>
            </a:lvl9pPr>
          </a:lstStyle>
          <a:p>
            <a:endParaRPr lang="ru-RU"/>
          </a:p>
        </p:txBody>
      </p:sp>
      <p:sp>
        <p:nvSpPr>
          <p:cNvPr id="4" name="Текст 3"/>
          <p:cNvSpPr>
            <a:spLocks noGrp="1"/>
          </p:cNvSpPr>
          <p:nvPr>
            <p:ph type="body" sz="half" idx="2"/>
          </p:nvPr>
        </p:nvSpPr>
        <p:spPr>
          <a:xfrm>
            <a:off x="2388162" y="5368581"/>
            <a:ext cx="7310438" cy="805048"/>
          </a:xfrm>
        </p:spPr>
        <p:txBody>
          <a:bodyPr/>
          <a:lstStyle>
            <a:lvl1pPr marL="0" indent="0">
              <a:buNone/>
              <a:defRPr sz="1700"/>
            </a:lvl1pPr>
            <a:lvl2pPr marL="544068" indent="0">
              <a:buNone/>
              <a:defRPr sz="1400"/>
            </a:lvl2pPr>
            <a:lvl3pPr marL="1088136" indent="0">
              <a:buNone/>
              <a:defRPr sz="1200"/>
            </a:lvl3pPr>
            <a:lvl4pPr marL="1632204" indent="0">
              <a:buNone/>
              <a:defRPr sz="1100"/>
            </a:lvl4pPr>
            <a:lvl5pPr marL="2176272" indent="0">
              <a:buNone/>
              <a:defRPr sz="1100"/>
            </a:lvl5pPr>
            <a:lvl6pPr marL="2720340" indent="0">
              <a:buNone/>
              <a:defRPr sz="1100"/>
            </a:lvl6pPr>
            <a:lvl7pPr marL="3264408" indent="0">
              <a:buNone/>
              <a:defRPr sz="1100"/>
            </a:lvl7pPr>
            <a:lvl8pPr marL="3808476" indent="0">
              <a:buNone/>
              <a:defRPr sz="1100"/>
            </a:lvl8pPr>
            <a:lvl9pPr marL="4352544"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04.02.2026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641723965"/>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a:prstGeom prst="rect">
            <a:avLst/>
          </a:prstGeom>
        </p:spPr>
        <p:txBody>
          <a:bodyPr vert="horz" lIns="108814" tIns="54407" rIns="108814" bIns="5440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203" y="1600571"/>
            <a:ext cx="10965657" cy="4527011"/>
          </a:xfrm>
          <a:prstGeom prst="rect">
            <a:avLst/>
          </a:prstGeom>
        </p:spPr>
        <p:txBody>
          <a:bodyPr vert="horz" lIns="108814" tIns="54407" rIns="108814" bIns="5440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203" y="6357822"/>
            <a:ext cx="2842948" cy="365210"/>
          </a:xfrm>
          <a:prstGeom prst="rect">
            <a:avLst/>
          </a:prstGeom>
        </p:spPr>
        <p:txBody>
          <a:bodyPr vert="horz" lIns="108814" tIns="54407" rIns="108814" bIns="54407" rtlCol="0" anchor="ctr"/>
          <a:lstStyle>
            <a:lvl1pPr algn="l">
              <a:defRPr sz="1400">
                <a:solidFill>
                  <a:schemeClr val="tx1">
                    <a:tint val="75000"/>
                  </a:schemeClr>
                </a:solidFill>
              </a:defRPr>
            </a:lvl1pPr>
          </a:lstStyle>
          <a:p>
            <a:fld id="{1766B65A-C128-4DF6-9DC2-5A7C37140CA0}" type="datetimeFigureOut">
              <a:rPr lang="ru-RU" smtClean="0"/>
              <a:t>04.02.2026</a:t>
            </a:fld>
            <a:endParaRPr lang="ru-RU"/>
          </a:p>
        </p:txBody>
      </p:sp>
      <p:sp>
        <p:nvSpPr>
          <p:cNvPr id="5" name="Нижний колонтитул 4"/>
          <p:cNvSpPr>
            <a:spLocks noGrp="1"/>
          </p:cNvSpPr>
          <p:nvPr>
            <p:ph type="ftr" sz="quarter" idx="3"/>
          </p:nvPr>
        </p:nvSpPr>
        <p:spPr>
          <a:xfrm>
            <a:off x="4162888" y="6357822"/>
            <a:ext cx="3858287" cy="365210"/>
          </a:xfrm>
          <a:prstGeom prst="rect">
            <a:avLst/>
          </a:prstGeom>
        </p:spPr>
        <p:txBody>
          <a:bodyPr vert="horz" lIns="108814" tIns="54407" rIns="108814" bIns="54407"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1912" y="6357822"/>
            <a:ext cx="2842948" cy="365210"/>
          </a:xfrm>
          <a:prstGeom prst="rect">
            <a:avLst/>
          </a:prstGeom>
        </p:spPr>
        <p:txBody>
          <a:bodyPr vert="horz" lIns="108814" tIns="54407" rIns="108814" bIns="54407" rtlCol="0" anchor="ctr"/>
          <a:lstStyle>
            <a:lvl1pPr algn="r">
              <a:defRPr sz="1400">
                <a:solidFill>
                  <a:schemeClr val="tx1">
                    <a:tint val="75000"/>
                  </a:schemeClr>
                </a:solidFill>
              </a:defRPr>
            </a:lvl1pPr>
          </a:lstStyle>
          <a:p>
            <a:fld id="{A46EE957-90D1-4583-BA41-4D81D7DCA1CE}" type="slidenum">
              <a:rPr lang="ru-RU" smtClean="0"/>
              <a:t>‹#›</a:t>
            </a:fld>
            <a:endParaRPr lang="ru-RU"/>
          </a:p>
        </p:txBody>
      </p:sp>
    </p:spTree>
    <p:extLst>
      <p:ext uri="{BB962C8B-B14F-4D97-AF65-F5344CB8AC3E}">
        <p14:creationId xmlns:p14="http://schemas.microsoft.com/office/powerpoint/2010/main" val="28016605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split orient="vert"/>
  </p:transition>
  <p:txStyles>
    <p:titleStyle>
      <a:lvl1pPr algn="ctr" defTabSz="1088136" rtl="0" eaLnBrk="1" latinLnBrk="0" hangingPunct="1">
        <a:spcBef>
          <a:spcPct val="0"/>
        </a:spcBef>
        <a:buNone/>
        <a:defRPr sz="5200" kern="1200">
          <a:solidFill>
            <a:schemeClr val="tx1"/>
          </a:solidFill>
          <a:latin typeface="+mj-lt"/>
          <a:ea typeface="+mj-ea"/>
          <a:cs typeface="+mj-cs"/>
        </a:defRPr>
      </a:lvl1pPr>
    </p:titleStyle>
    <p:bodyStyle>
      <a:lvl1pPr marL="408051" indent="-408051" algn="l" defTabSz="1088136"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111" indent="-340043" algn="l" defTabSz="1088136"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170" indent="-272034" algn="l" defTabSz="108813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238"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8306"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374"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442"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0510"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578"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088136" rtl="0" eaLnBrk="1" latinLnBrk="0" hangingPunct="1">
        <a:defRPr sz="2100" kern="1200">
          <a:solidFill>
            <a:schemeClr val="tx1"/>
          </a:solidFill>
          <a:latin typeface="+mn-lt"/>
          <a:ea typeface="+mn-ea"/>
          <a:cs typeface="+mn-cs"/>
        </a:defRPr>
      </a:lvl1pPr>
      <a:lvl2pPr marL="544068" algn="l" defTabSz="1088136" rtl="0" eaLnBrk="1" latinLnBrk="0" hangingPunct="1">
        <a:defRPr sz="2100" kern="1200">
          <a:solidFill>
            <a:schemeClr val="tx1"/>
          </a:solidFill>
          <a:latin typeface="+mn-lt"/>
          <a:ea typeface="+mn-ea"/>
          <a:cs typeface="+mn-cs"/>
        </a:defRPr>
      </a:lvl2pPr>
      <a:lvl3pPr marL="1088136" algn="l" defTabSz="1088136" rtl="0" eaLnBrk="1" latinLnBrk="0" hangingPunct="1">
        <a:defRPr sz="2100" kern="1200">
          <a:solidFill>
            <a:schemeClr val="tx1"/>
          </a:solidFill>
          <a:latin typeface="+mn-lt"/>
          <a:ea typeface="+mn-ea"/>
          <a:cs typeface="+mn-cs"/>
        </a:defRPr>
      </a:lvl3pPr>
      <a:lvl4pPr marL="1632204" algn="l" defTabSz="1088136" rtl="0" eaLnBrk="1" latinLnBrk="0" hangingPunct="1">
        <a:defRPr sz="2100" kern="1200">
          <a:solidFill>
            <a:schemeClr val="tx1"/>
          </a:solidFill>
          <a:latin typeface="+mn-lt"/>
          <a:ea typeface="+mn-ea"/>
          <a:cs typeface="+mn-cs"/>
        </a:defRPr>
      </a:lvl4pPr>
      <a:lvl5pPr marL="2176272" algn="l" defTabSz="1088136" rtl="0" eaLnBrk="1" latinLnBrk="0" hangingPunct="1">
        <a:defRPr sz="2100" kern="1200">
          <a:solidFill>
            <a:schemeClr val="tx1"/>
          </a:solidFill>
          <a:latin typeface="+mn-lt"/>
          <a:ea typeface="+mn-ea"/>
          <a:cs typeface="+mn-cs"/>
        </a:defRPr>
      </a:lvl5pPr>
      <a:lvl6pPr marL="2720340" algn="l" defTabSz="1088136" rtl="0" eaLnBrk="1" latinLnBrk="0" hangingPunct="1">
        <a:defRPr sz="2100" kern="1200">
          <a:solidFill>
            <a:schemeClr val="tx1"/>
          </a:solidFill>
          <a:latin typeface="+mn-lt"/>
          <a:ea typeface="+mn-ea"/>
          <a:cs typeface="+mn-cs"/>
        </a:defRPr>
      </a:lvl6pPr>
      <a:lvl7pPr marL="3264408" algn="l" defTabSz="1088136" rtl="0" eaLnBrk="1" latinLnBrk="0" hangingPunct="1">
        <a:defRPr sz="2100" kern="1200">
          <a:solidFill>
            <a:schemeClr val="tx1"/>
          </a:solidFill>
          <a:latin typeface="+mn-lt"/>
          <a:ea typeface="+mn-ea"/>
          <a:cs typeface="+mn-cs"/>
        </a:defRPr>
      </a:lvl7pPr>
      <a:lvl8pPr marL="3808476" algn="l" defTabSz="1088136" rtl="0" eaLnBrk="1" latinLnBrk="0" hangingPunct="1">
        <a:defRPr sz="2100" kern="1200">
          <a:solidFill>
            <a:schemeClr val="tx1"/>
          </a:solidFill>
          <a:latin typeface="+mn-lt"/>
          <a:ea typeface="+mn-ea"/>
          <a:cs typeface="+mn-cs"/>
        </a:defRPr>
      </a:lvl8pPr>
      <a:lvl9pPr marL="4352544" algn="l" defTabSz="108813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699543" y="1125538"/>
            <a:ext cx="8640960" cy="1008112"/>
          </a:xfrm>
          <a:ln w="38100"/>
        </p:spPr>
        <p:style>
          <a:lnRef idx="2">
            <a:schemeClr val="accent1"/>
          </a:lnRef>
          <a:fillRef idx="1">
            <a:schemeClr val="lt1"/>
          </a:fillRef>
          <a:effectRef idx="0">
            <a:schemeClr val="accent1"/>
          </a:effectRef>
          <a:fontRef idx="minor">
            <a:schemeClr val="dk1"/>
          </a:fontRef>
        </p:style>
        <p:txBody>
          <a:bodyPr>
            <a:noAutofit/>
          </a:bodyPr>
          <a:lstStyle/>
          <a:p>
            <a:r>
              <a:rPr lang="uk-UA" sz="4400" b="1" dirty="0">
                <a:solidFill>
                  <a:srgbClr val="0070C0"/>
                </a:solidFill>
              </a:rPr>
              <a:t>Змінюю прикметники за числами</a:t>
            </a:r>
            <a:endParaRPr lang="ru-RU" sz="4400" b="1" dirty="0">
              <a:solidFill>
                <a:srgbClr val="0070C0"/>
              </a:solidFill>
            </a:endParaRPr>
          </a:p>
        </p:txBody>
      </p:sp>
      <p:sp>
        <p:nvSpPr>
          <p:cNvPr id="7" name="Подзаголовок 6"/>
          <p:cNvSpPr>
            <a:spLocks noGrp="1"/>
          </p:cNvSpPr>
          <p:nvPr>
            <p:ph type="subTitle" idx="1"/>
          </p:nvPr>
        </p:nvSpPr>
        <p:spPr>
          <a:xfrm>
            <a:off x="7676207" y="3789834"/>
            <a:ext cx="2664296" cy="1794747"/>
          </a:xfrm>
          <a:ln w="38100">
            <a:solidFill>
              <a:schemeClr val="accent1"/>
            </a:solidFill>
          </a:ln>
        </p:spPr>
        <p:style>
          <a:lnRef idx="2">
            <a:schemeClr val="accent1"/>
          </a:lnRef>
          <a:fillRef idx="1">
            <a:schemeClr val="lt1"/>
          </a:fillRef>
          <a:effectRef idx="0">
            <a:schemeClr val="accent1"/>
          </a:effectRef>
          <a:fontRef idx="minor">
            <a:schemeClr val="dk1"/>
          </a:fontRef>
        </p:style>
        <p:txBody>
          <a:bodyPr>
            <a:noAutofit/>
          </a:bodyPr>
          <a:lstStyle/>
          <a:p>
            <a:r>
              <a:rPr lang="uk-UA" sz="2400" b="1" dirty="0" smtClean="0">
                <a:solidFill>
                  <a:srgbClr val="0070C0"/>
                </a:solidFill>
              </a:rPr>
              <a:t>Українська мова</a:t>
            </a:r>
          </a:p>
          <a:p>
            <a:r>
              <a:rPr lang="uk-UA" sz="2400" b="1" i="1" dirty="0" smtClean="0">
                <a:solidFill>
                  <a:srgbClr val="0070C0"/>
                </a:solidFill>
              </a:rPr>
              <a:t>3 клас. Розділ 5</a:t>
            </a:r>
            <a:r>
              <a:rPr lang="uk-UA" sz="2400" b="1" dirty="0" smtClean="0">
                <a:solidFill>
                  <a:srgbClr val="0070C0"/>
                </a:solidFill>
              </a:rPr>
              <a:t>. </a:t>
            </a:r>
          </a:p>
          <a:p>
            <a:r>
              <a:rPr lang="uk-UA" sz="2400" b="1" dirty="0" smtClean="0">
                <a:solidFill>
                  <a:srgbClr val="0070C0"/>
                </a:solidFill>
              </a:rPr>
              <a:t>Прикметник</a:t>
            </a:r>
          </a:p>
          <a:p>
            <a:r>
              <a:rPr lang="uk-UA" sz="2400" b="1" dirty="0" smtClean="0">
                <a:solidFill>
                  <a:srgbClr val="0070C0"/>
                </a:solidFill>
              </a:rPr>
              <a:t>Урок 70</a:t>
            </a:r>
            <a:endParaRPr lang="ru-RU" sz="2400" b="1" dirty="0" smtClean="0">
              <a:solidFill>
                <a:srgbClr val="0070C0"/>
              </a:solidFill>
            </a:endParaRPr>
          </a:p>
        </p:txBody>
      </p:sp>
      <p:pic>
        <p:nvPicPr>
          <p:cNvPr id="1026" name="Picture 2" descr="Все, що потрібно знати про Одесу - UAmedTOU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552" y="3501802"/>
            <a:ext cx="2880320" cy="21602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41970774"/>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31713" y="405458"/>
            <a:ext cx="10596719" cy="63089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4000" b="1" dirty="0" smtClean="0">
                <a:solidFill>
                  <a:schemeClr val="bg1"/>
                </a:solidFill>
              </a:rPr>
              <a:t>Прочитайте повідомлення</a:t>
            </a:r>
            <a:endParaRPr lang="uk-UA" sz="4000" b="1" dirty="0">
              <a:solidFill>
                <a:schemeClr val="bg1"/>
              </a:solidFill>
            </a:endParaRPr>
          </a:p>
        </p:txBody>
      </p:sp>
      <p:sp>
        <p:nvSpPr>
          <p:cNvPr id="12" name="Прямоугольник 11"/>
          <p:cNvSpPr/>
          <p:nvPr/>
        </p:nvSpPr>
        <p:spPr>
          <a:xfrm>
            <a:off x="819076" y="1125538"/>
            <a:ext cx="10509357" cy="156966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uk-UA" sz="3200" b="1" dirty="0">
                <a:solidFill>
                  <a:schemeClr val="bg1"/>
                </a:solidFill>
              </a:rPr>
              <a:t> </a:t>
            </a:r>
            <a:r>
              <a:rPr lang="uk-UA" sz="3200" b="1" dirty="0">
                <a:solidFill>
                  <a:srgbClr val="FFFF00"/>
                </a:solidFill>
              </a:rPr>
              <a:t>Центральна вулиця </a:t>
            </a:r>
            <a:r>
              <a:rPr lang="uk-UA" sz="3200" b="1" dirty="0">
                <a:solidFill>
                  <a:schemeClr val="bg1"/>
                </a:solidFill>
              </a:rPr>
              <a:t>Одеси називається </a:t>
            </a:r>
            <a:r>
              <a:rPr lang="uk-UA" sz="3200" b="1" dirty="0" err="1">
                <a:solidFill>
                  <a:schemeClr val="bg1"/>
                </a:solidFill>
              </a:rPr>
              <a:t>Дерибасівська</a:t>
            </a:r>
            <a:r>
              <a:rPr lang="uk-UA" sz="3200" b="1" dirty="0">
                <a:solidFill>
                  <a:schemeClr val="bg1"/>
                </a:solidFill>
              </a:rPr>
              <a:t>. </a:t>
            </a:r>
            <a:r>
              <a:rPr lang="uk-UA" sz="3200" b="1" dirty="0" smtClean="0">
                <a:solidFill>
                  <a:schemeClr val="bg1"/>
                </a:solidFill>
              </a:rPr>
              <a:t>Вона </a:t>
            </a:r>
            <a:r>
              <a:rPr lang="uk-UA" sz="3200" b="1" dirty="0">
                <a:solidFill>
                  <a:schemeClr val="bg1"/>
                </a:solidFill>
              </a:rPr>
              <a:t>пішохідна. Тут ростуть </a:t>
            </a:r>
            <a:r>
              <a:rPr lang="uk-UA" sz="3200" b="1" dirty="0">
                <a:solidFill>
                  <a:srgbClr val="FFFF00"/>
                </a:solidFill>
              </a:rPr>
              <a:t>старі розлогі дерева</a:t>
            </a:r>
            <a:r>
              <a:rPr lang="uk-UA" sz="3200" b="1" dirty="0">
                <a:solidFill>
                  <a:schemeClr val="bg1"/>
                </a:solidFill>
              </a:rPr>
              <a:t>. За ними </a:t>
            </a:r>
            <a:r>
              <a:rPr lang="uk-UA" sz="3200" b="1" dirty="0" smtClean="0">
                <a:solidFill>
                  <a:schemeClr val="bg1"/>
                </a:solidFill>
              </a:rPr>
              <a:t>видніються </a:t>
            </a:r>
            <a:r>
              <a:rPr lang="uk-UA" sz="3200" b="1" dirty="0">
                <a:solidFill>
                  <a:srgbClr val="FFFF00"/>
                </a:solidFill>
              </a:rPr>
              <a:t>ошатні споруди</a:t>
            </a:r>
            <a:r>
              <a:rPr lang="uk-UA" sz="3200" b="1" dirty="0">
                <a:solidFill>
                  <a:schemeClr val="bg1"/>
                </a:solidFill>
              </a:rPr>
              <a:t>. </a:t>
            </a:r>
          </a:p>
        </p:txBody>
      </p:sp>
      <p:sp>
        <p:nvSpPr>
          <p:cNvPr id="14" name="Прямоугольник 4">
            <a:extLst>
              <a:ext uri="{FF2B5EF4-FFF2-40B4-BE49-F238E27FC236}">
                <a16:creationId xmlns:a16="http://schemas.microsoft.com/office/drawing/2014/main" xmlns="" id="{41300D0C-EC34-4515-9E3A-6F0DC297E5C1}"/>
              </a:ext>
            </a:extLst>
          </p:cNvPr>
          <p:cNvSpPr/>
          <p:nvPr/>
        </p:nvSpPr>
        <p:spPr>
          <a:xfrm>
            <a:off x="0" y="5901422"/>
            <a:ext cx="1055227" cy="9581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97</a:t>
            </a:r>
            <a:endParaRPr lang="ru-RU" sz="2800" b="1" dirty="0">
              <a:solidFill>
                <a:schemeClr val="bg1"/>
              </a:solidFill>
            </a:endParaRPr>
          </a:p>
        </p:txBody>
      </p:sp>
      <p:sp>
        <p:nvSpPr>
          <p:cNvPr id="20" name="Прямоугольник 19"/>
          <p:cNvSpPr/>
          <p:nvPr/>
        </p:nvSpPr>
        <p:spPr>
          <a:xfrm>
            <a:off x="731713" y="2720668"/>
            <a:ext cx="10596719" cy="51875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2800" b="1" dirty="0" smtClean="0">
                <a:solidFill>
                  <a:srgbClr val="0070C0"/>
                </a:solidFill>
              </a:rPr>
              <a:t>Випишіть </a:t>
            </a:r>
            <a:r>
              <a:rPr lang="uk-UA" sz="2800" b="1" dirty="0">
                <a:solidFill>
                  <a:srgbClr val="0070C0"/>
                </a:solidFill>
              </a:rPr>
              <a:t>з тексту виділені слова. </a:t>
            </a:r>
            <a:r>
              <a:rPr lang="uk-UA" sz="2800" b="1" dirty="0" smtClean="0">
                <a:solidFill>
                  <a:srgbClr val="0070C0"/>
                </a:solidFill>
              </a:rPr>
              <a:t>Змініть </a:t>
            </a:r>
            <a:r>
              <a:rPr lang="uk-UA" sz="2800" b="1" dirty="0">
                <a:solidFill>
                  <a:srgbClr val="0070C0"/>
                </a:solidFill>
              </a:rPr>
              <a:t>їх за числами за зразком. </a:t>
            </a:r>
          </a:p>
        </p:txBody>
      </p:sp>
      <p:sp>
        <p:nvSpPr>
          <p:cNvPr id="49" name="TextBox 48"/>
          <p:cNvSpPr txBox="1"/>
          <p:nvPr/>
        </p:nvSpPr>
        <p:spPr>
          <a:xfrm>
            <a:off x="1121888" y="3861842"/>
            <a:ext cx="2953919" cy="584775"/>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uk-UA" sz="3200" b="1" dirty="0">
                <a:solidFill>
                  <a:schemeClr val="bg1"/>
                </a:solidFill>
              </a:rPr>
              <a:t>      множина</a:t>
            </a:r>
          </a:p>
        </p:txBody>
      </p:sp>
      <p:sp>
        <p:nvSpPr>
          <p:cNvPr id="50" name="TextBox 49"/>
          <p:cNvSpPr txBox="1"/>
          <p:nvPr/>
        </p:nvSpPr>
        <p:spPr>
          <a:xfrm>
            <a:off x="5093967" y="3871599"/>
            <a:ext cx="2650419" cy="584775"/>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uk-UA" sz="3200" b="1" dirty="0">
                <a:solidFill>
                  <a:schemeClr val="bg1"/>
                </a:solidFill>
              </a:rPr>
              <a:t>      однина</a:t>
            </a:r>
          </a:p>
        </p:txBody>
      </p:sp>
      <p:sp>
        <p:nvSpPr>
          <p:cNvPr id="51" name="Прямоугольник 50"/>
          <p:cNvSpPr/>
          <p:nvPr/>
        </p:nvSpPr>
        <p:spPr>
          <a:xfrm>
            <a:off x="619423" y="4437906"/>
            <a:ext cx="3906950" cy="206210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uk-UA" sz="3200" b="1" dirty="0"/>
              <a:t>центральні вулиці – </a:t>
            </a:r>
          </a:p>
          <a:p>
            <a:r>
              <a:rPr lang="uk-UA" sz="3200" b="1" dirty="0"/>
              <a:t>старі дерева            – </a:t>
            </a:r>
          </a:p>
          <a:p>
            <a:r>
              <a:rPr lang="uk-UA" sz="3200" b="1" dirty="0"/>
              <a:t>розлогі дерева       – </a:t>
            </a:r>
          </a:p>
          <a:p>
            <a:r>
              <a:rPr lang="uk-UA" sz="3200" b="1" dirty="0"/>
              <a:t>ошатні споруди      – </a:t>
            </a:r>
            <a:endParaRPr lang="uk-UA" sz="3200" b="1" i="1" dirty="0"/>
          </a:p>
        </p:txBody>
      </p:sp>
      <p:sp>
        <p:nvSpPr>
          <p:cNvPr id="52" name="Прямоугольник 51"/>
          <p:cNvSpPr/>
          <p:nvPr/>
        </p:nvSpPr>
        <p:spPr>
          <a:xfrm>
            <a:off x="712668" y="3287104"/>
            <a:ext cx="6494085"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uk-UA" sz="2800" b="1" dirty="0">
                <a:solidFill>
                  <a:srgbClr val="0070C0"/>
                </a:solidFill>
              </a:rPr>
              <a:t>Зразок: </a:t>
            </a:r>
            <a:r>
              <a:rPr lang="uk-UA" sz="2800" b="1" i="1" dirty="0">
                <a:solidFill>
                  <a:srgbClr val="0070C0"/>
                </a:solidFill>
              </a:rPr>
              <a:t>розкішний сад — розкішні сади.</a:t>
            </a:r>
          </a:p>
        </p:txBody>
      </p:sp>
      <p:sp>
        <p:nvSpPr>
          <p:cNvPr id="53" name="Прямоугольник 52"/>
          <p:cNvSpPr/>
          <p:nvPr/>
        </p:nvSpPr>
        <p:spPr>
          <a:xfrm>
            <a:off x="4592237" y="4447183"/>
            <a:ext cx="3732042" cy="206210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uk-UA" sz="3200" b="1" dirty="0"/>
              <a:t>центральна вулиця</a:t>
            </a:r>
          </a:p>
          <a:p>
            <a:r>
              <a:rPr lang="uk-UA" sz="3200" b="1" dirty="0"/>
              <a:t>старе дерево</a:t>
            </a:r>
          </a:p>
          <a:p>
            <a:r>
              <a:rPr lang="uk-UA" sz="3200" b="1" dirty="0"/>
              <a:t>розлоге дерево</a:t>
            </a:r>
          </a:p>
          <a:p>
            <a:r>
              <a:rPr lang="uk-UA" sz="3200" b="1" dirty="0"/>
              <a:t>ошатна споруда</a:t>
            </a:r>
            <a:endParaRPr lang="uk-UA" sz="3200" b="1" i="1" dirty="0"/>
          </a:p>
        </p:txBody>
      </p:sp>
      <p:pic>
        <p:nvPicPr>
          <p:cNvPr id="54" name="Picture 2" descr="Листівка Дерибасівська вулиця. Одеса - Україна / Видавничий дім &quot;Золот –  Золота Птах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197" y="3243169"/>
            <a:ext cx="3382838" cy="2426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592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outVertical)">
                                      <p:cBhvr>
                                        <p:cTn id="10" dur="500"/>
                                        <p:tgtEl>
                                          <p:spTgt spid="52"/>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arn(outVertical)">
                                      <p:cBhvr>
                                        <p:cTn id="16" dur="500"/>
                                        <p:tgtEl>
                                          <p:spTgt spid="50"/>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arn(outVertical)">
                                      <p:cBhvr>
                                        <p:cTn id="19" dur="500"/>
                                        <p:tgtEl>
                                          <p:spTgt spid="51"/>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outVertical)">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
                                            <p:txEl>
                                              <p:pRg st="0" end="0"/>
                                            </p:txEl>
                                          </p:spTgt>
                                        </p:tgtEl>
                                        <p:attrNameLst>
                                          <p:attrName>style.visibility</p:attrName>
                                        </p:attrNameLst>
                                      </p:cBhvr>
                                      <p:to>
                                        <p:strVal val="visible"/>
                                      </p:to>
                                    </p:set>
                                    <p:animEffect transition="in" filter="wipe(left)">
                                      <p:cBhvr>
                                        <p:cTn id="27" dur="500"/>
                                        <p:tgtEl>
                                          <p:spTgt spid="5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
                                            <p:txEl>
                                              <p:pRg st="0" end="0"/>
                                            </p:txEl>
                                          </p:spTgt>
                                        </p:tgtEl>
                                        <p:attrNameLst>
                                          <p:attrName>style.visibility</p:attrName>
                                        </p:attrNameLst>
                                      </p:cBhvr>
                                      <p:to>
                                        <p:strVal val="visible"/>
                                      </p:to>
                                    </p:set>
                                    <p:animEffect transition="in" filter="wipe(left)">
                                      <p:cBhvr>
                                        <p:cTn id="32" dur="500"/>
                                        <p:tgtEl>
                                          <p:spTgt spid="5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1">
                                            <p:txEl>
                                              <p:pRg st="1" end="1"/>
                                            </p:txEl>
                                          </p:spTgt>
                                        </p:tgtEl>
                                        <p:attrNameLst>
                                          <p:attrName>style.visibility</p:attrName>
                                        </p:attrNameLst>
                                      </p:cBhvr>
                                      <p:to>
                                        <p:strVal val="visible"/>
                                      </p:to>
                                    </p:set>
                                    <p:animEffect transition="in" filter="wipe(left)">
                                      <p:cBhvr>
                                        <p:cTn id="37" dur="500"/>
                                        <p:tgtEl>
                                          <p:spTgt spid="5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
                                            <p:txEl>
                                              <p:pRg st="1" end="1"/>
                                            </p:txEl>
                                          </p:spTgt>
                                        </p:tgtEl>
                                        <p:attrNameLst>
                                          <p:attrName>style.visibility</p:attrName>
                                        </p:attrNameLst>
                                      </p:cBhvr>
                                      <p:to>
                                        <p:strVal val="visible"/>
                                      </p:to>
                                    </p:set>
                                    <p:animEffect transition="in" filter="wipe(left)">
                                      <p:cBhvr>
                                        <p:cTn id="42" dur="500"/>
                                        <p:tgtEl>
                                          <p:spTgt spid="5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1">
                                            <p:txEl>
                                              <p:pRg st="2" end="2"/>
                                            </p:txEl>
                                          </p:spTgt>
                                        </p:tgtEl>
                                        <p:attrNameLst>
                                          <p:attrName>style.visibility</p:attrName>
                                        </p:attrNameLst>
                                      </p:cBhvr>
                                      <p:to>
                                        <p:strVal val="visible"/>
                                      </p:to>
                                    </p:set>
                                    <p:animEffect transition="in" filter="wipe(left)">
                                      <p:cBhvr>
                                        <p:cTn id="47" dur="500"/>
                                        <p:tgtEl>
                                          <p:spTgt spid="5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
                                            <p:txEl>
                                              <p:pRg st="2" end="2"/>
                                            </p:txEl>
                                          </p:spTgt>
                                        </p:tgtEl>
                                        <p:attrNameLst>
                                          <p:attrName>style.visibility</p:attrName>
                                        </p:attrNameLst>
                                      </p:cBhvr>
                                      <p:to>
                                        <p:strVal val="visible"/>
                                      </p:to>
                                    </p:set>
                                    <p:animEffect transition="in" filter="wipe(left)">
                                      <p:cBhvr>
                                        <p:cTn id="52" dur="500"/>
                                        <p:tgtEl>
                                          <p:spTgt spid="5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1">
                                            <p:txEl>
                                              <p:pRg st="3" end="3"/>
                                            </p:txEl>
                                          </p:spTgt>
                                        </p:tgtEl>
                                        <p:attrNameLst>
                                          <p:attrName>style.visibility</p:attrName>
                                        </p:attrNameLst>
                                      </p:cBhvr>
                                      <p:to>
                                        <p:strVal val="visible"/>
                                      </p:to>
                                    </p:set>
                                    <p:animEffect transition="in" filter="wipe(left)">
                                      <p:cBhvr>
                                        <p:cTn id="57" dur="500"/>
                                        <p:tgtEl>
                                          <p:spTgt spid="51">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3">
                                            <p:txEl>
                                              <p:pRg st="3" end="3"/>
                                            </p:txEl>
                                          </p:spTgt>
                                        </p:tgtEl>
                                        <p:attrNameLst>
                                          <p:attrName>style.visibility</p:attrName>
                                        </p:attrNameLst>
                                      </p:cBhvr>
                                      <p:to>
                                        <p:strVal val="visible"/>
                                      </p:to>
                                    </p:set>
                                    <p:animEffect transition="in" filter="wipe(left)">
                                      <p:cBhvr>
                                        <p:cTn id="62" dur="500"/>
                                        <p:tgtEl>
                                          <p:spTgt spid="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7455" y="549474"/>
            <a:ext cx="10166541" cy="79267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4000" b="1" dirty="0" err="1" smtClean="0"/>
              <a:t>Складіть</a:t>
            </a:r>
            <a:r>
              <a:rPr lang="ru-RU" sz="4000" b="1" dirty="0" smtClean="0"/>
              <a:t> текст</a:t>
            </a:r>
            <a:r>
              <a:rPr lang="uk-UA" sz="4000" b="1" dirty="0">
                <a:solidFill>
                  <a:srgbClr val="0070C0"/>
                </a:solidFill>
              </a:rPr>
              <a:t> </a:t>
            </a:r>
            <a:r>
              <a:rPr lang="uk-UA" sz="4000" b="1" dirty="0">
                <a:solidFill>
                  <a:schemeClr val="bg1"/>
                </a:solidFill>
              </a:rPr>
              <a:t>(3–4 речення</a:t>
            </a:r>
            <a:r>
              <a:rPr lang="uk-UA" sz="4000" b="1" dirty="0" smtClean="0">
                <a:solidFill>
                  <a:schemeClr val="bg1"/>
                </a:solidFill>
              </a:rPr>
              <a:t>)</a:t>
            </a:r>
            <a:r>
              <a:rPr lang="ru-RU" sz="4000" b="1" dirty="0" smtClean="0">
                <a:solidFill>
                  <a:schemeClr val="bg1"/>
                </a:solidFill>
              </a:rPr>
              <a:t> </a:t>
            </a:r>
            <a:endParaRPr lang="uk-UA" sz="4000" b="1" dirty="0">
              <a:solidFill>
                <a:schemeClr val="bg1"/>
              </a:solidFill>
            </a:endParaRPr>
          </a:p>
        </p:txBody>
      </p:sp>
      <p:sp>
        <p:nvSpPr>
          <p:cNvPr id="14" name="Прямоугольник 4">
            <a:extLst>
              <a:ext uri="{FF2B5EF4-FFF2-40B4-BE49-F238E27FC236}">
                <a16:creationId xmlns:a16="http://schemas.microsoft.com/office/drawing/2014/main" xmlns="" id="{41300D0C-EC34-4515-9E3A-6F0DC297E5C1}"/>
              </a:ext>
            </a:extLst>
          </p:cNvPr>
          <p:cNvSpPr/>
          <p:nvPr/>
        </p:nvSpPr>
        <p:spPr>
          <a:xfrm>
            <a:off x="0" y="5901422"/>
            <a:ext cx="1055227" cy="9581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97</a:t>
            </a:r>
            <a:endParaRPr lang="ru-RU" sz="2800" b="1" dirty="0">
              <a:solidFill>
                <a:schemeClr val="bg1"/>
              </a:solidFill>
            </a:endParaRPr>
          </a:p>
        </p:txBody>
      </p:sp>
      <p:sp>
        <p:nvSpPr>
          <p:cNvPr id="15" name="Прямоугольник 14"/>
          <p:cNvSpPr/>
          <p:nvPr/>
        </p:nvSpPr>
        <p:spPr>
          <a:xfrm>
            <a:off x="891633" y="1520727"/>
            <a:ext cx="7184927" cy="46890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err="1" smtClean="0">
                <a:solidFill>
                  <a:srgbClr val="0070C0"/>
                </a:solidFill>
              </a:rPr>
              <a:t>Поміркуйте</a:t>
            </a:r>
            <a:r>
              <a:rPr lang="ru-RU" sz="2800" b="1" dirty="0" smtClean="0">
                <a:solidFill>
                  <a:srgbClr val="0070C0"/>
                </a:solidFill>
              </a:rPr>
              <a:t>, </a:t>
            </a:r>
            <a:r>
              <a:rPr lang="ru-RU" sz="2800" b="1" dirty="0">
                <a:solidFill>
                  <a:srgbClr val="0070C0"/>
                </a:solidFill>
              </a:rPr>
              <a:t>чим </a:t>
            </a:r>
            <a:r>
              <a:rPr lang="ru-RU" sz="2800" b="1" dirty="0" err="1">
                <a:solidFill>
                  <a:srgbClr val="0070C0"/>
                </a:solidFill>
              </a:rPr>
              <a:t>схожі</a:t>
            </a:r>
            <a:r>
              <a:rPr lang="ru-RU" sz="2800" b="1" dirty="0">
                <a:solidFill>
                  <a:srgbClr val="0070C0"/>
                </a:solidFill>
              </a:rPr>
              <a:t> міста Херсон і Одеса. </a:t>
            </a:r>
            <a:endParaRPr lang="uk-UA" sz="2800" b="1" dirty="0">
              <a:solidFill>
                <a:srgbClr val="0070C0"/>
              </a:solidFill>
            </a:endParaRPr>
          </a:p>
        </p:txBody>
      </p:sp>
      <p:pic>
        <p:nvPicPr>
          <p:cNvPr id="5122" name="Picture 2" descr="Морський вокзал Одес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182" y="2138977"/>
            <a:ext cx="4687248" cy="3515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Порти &quot;Херсон&quot; і &quot;Ольвія&quot; остаточно передадуть у концесію до кінця року -  Економічна прав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31" y="2258895"/>
            <a:ext cx="5988497" cy="29682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211711" y="5229457"/>
            <a:ext cx="1728193" cy="46890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smtClean="0">
                <a:solidFill>
                  <a:srgbClr val="0070C0"/>
                </a:solidFill>
              </a:rPr>
              <a:t>Херсон </a:t>
            </a:r>
            <a:endParaRPr lang="uk-UA" sz="2800" b="1" dirty="0">
              <a:solidFill>
                <a:srgbClr val="0070C0"/>
              </a:solidFill>
            </a:endParaRPr>
          </a:p>
        </p:txBody>
      </p:sp>
      <p:sp>
        <p:nvSpPr>
          <p:cNvPr id="9" name="Прямоугольник 8"/>
          <p:cNvSpPr/>
          <p:nvPr/>
        </p:nvSpPr>
        <p:spPr>
          <a:xfrm>
            <a:off x="7964239" y="5859862"/>
            <a:ext cx="1543863" cy="46890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smtClean="0">
                <a:solidFill>
                  <a:srgbClr val="0070C0"/>
                </a:solidFill>
              </a:rPr>
              <a:t>Одеса </a:t>
            </a:r>
            <a:endParaRPr lang="uk-UA" sz="2800" b="1" dirty="0">
              <a:solidFill>
                <a:srgbClr val="0070C0"/>
              </a:solidFill>
            </a:endParaRPr>
          </a:p>
        </p:txBody>
      </p:sp>
    </p:spTree>
    <p:extLst>
      <p:ext uri="{BB962C8B-B14F-4D97-AF65-F5344CB8AC3E}">
        <p14:creationId xmlns:p14="http://schemas.microsoft.com/office/powerpoint/2010/main" val="4113850958"/>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95487" y="549474"/>
            <a:ext cx="9865096" cy="70773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4000" b="1" dirty="0">
                <a:solidFill>
                  <a:schemeClr val="bg1"/>
                </a:solidFill>
              </a:rPr>
              <a:t>Пояснення домашнього </a:t>
            </a:r>
            <a:r>
              <a:rPr lang="uk-UA" sz="4000" b="1" dirty="0" smtClean="0">
                <a:solidFill>
                  <a:schemeClr val="bg1"/>
                </a:solidFill>
              </a:rPr>
              <a:t>завдання</a:t>
            </a:r>
            <a:endParaRPr lang="uk-UA" sz="4000" b="1" dirty="0">
              <a:solidFill>
                <a:schemeClr val="bg1"/>
              </a:solidFill>
            </a:endParaRPr>
          </a:p>
        </p:txBody>
      </p:sp>
      <p:sp>
        <p:nvSpPr>
          <p:cNvPr id="18" name="Прямоугольник 4">
            <a:extLst>
              <a:ext uri="{FF2B5EF4-FFF2-40B4-BE49-F238E27FC236}">
                <a16:creationId xmlns:a16="http://schemas.microsoft.com/office/drawing/2014/main" xmlns="" id="{41300D0C-EC34-4515-9E3A-6F0DC297E5C1}"/>
              </a:ext>
            </a:extLst>
          </p:cNvPr>
          <p:cNvSpPr/>
          <p:nvPr/>
        </p:nvSpPr>
        <p:spPr>
          <a:xfrm>
            <a:off x="0" y="5901422"/>
            <a:ext cx="1055227" cy="9581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97</a:t>
            </a:r>
            <a:endParaRPr lang="ru-RU" sz="2800" b="1" dirty="0">
              <a:solidFill>
                <a:schemeClr val="bg1"/>
              </a:solidFill>
            </a:endParaRPr>
          </a:p>
        </p:txBody>
      </p:sp>
      <p:pic>
        <p:nvPicPr>
          <p:cNvPr id="3074" name="Picture 2" descr="D:\3 клас\01 УКР МОВА\1 Пономарьова\05 Прикметник\№070-Змінюю прикметники за числами\2026-01-30_1839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983" y="1341562"/>
            <a:ext cx="9496904"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extLst>
          </p:cNvPr>
          <p:cNvSpPr>
            <a:spLocks noChangeArrowheads="1"/>
          </p:cNvSpPr>
          <p:nvPr>
            <p:custDataLst>
              <p:tags r:id="rId1"/>
            </p:custDataLst>
          </p:nvPr>
        </p:nvSpPr>
        <p:spPr bwMode="auto">
          <a:xfrm>
            <a:off x="536717" y="3513515"/>
            <a:ext cx="9001000" cy="2485787"/>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anchor="ctr">
            <a:spAutoFit/>
          </a:bodyPr>
          <a:lstStyle>
            <a:lvl1pPr>
              <a:spcBef>
                <a:spcPct val="20000"/>
              </a:spcBef>
              <a:buFont typeface="Arial" charset="0"/>
              <a:buChar char="•"/>
              <a:defRPr sz="3200">
                <a:solidFill>
                  <a:schemeClr val="tx1"/>
                </a:solidFill>
                <a:latin typeface="Times New Roman" pitchFamily="18" charset="0"/>
              </a:defRPr>
            </a:lvl1pPr>
            <a:lvl2pPr marL="742950" indent="-285750">
              <a:spcBef>
                <a:spcPct val="20000"/>
              </a:spcBef>
              <a:buFont typeface="Arial" charset="0"/>
              <a:buChar char="–"/>
              <a:defRPr sz="2800">
                <a:solidFill>
                  <a:schemeClr val="tx1"/>
                </a:solidFill>
                <a:latin typeface="Times New Roman" pitchFamily="18" charset="0"/>
              </a:defRPr>
            </a:lvl2pPr>
            <a:lvl3pPr marL="1143000" indent="-228600">
              <a:spcBef>
                <a:spcPct val="20000"/>
              </a:spcBef>
              <a:buFont typeface="Arial" charset="0"/>
              <a:buChar char="•"/>
              <a:defRPr sz="2400">
                <a:solidFill>
                  <a:schemeClr val="tx1"/>
                </a:solidFill>
                <a:latin typeface="Times New Roman" pitchFamily="18" charset="0"/>
              </a:defRPr>
            </a:lvl3pPr>
            <a:lvl4pPr marL="1600200" indent="-228600">
              <a:spcBef>
                <a:spcPct val="20000"/>
              </a:spcBef>
              <a:buFont typeface="Arial" charset="0"/>
              <a:buChar char="–"/>
              <a:defRPr sz="2000">
                <a:solidFill>
                  <a:schemeClr val="tx1"/>
                </a:solidFill>
                <a:latin typeface="Times New Roman" pitchFamily="18" charset="0"/>
              </a:defRPr>
            </a:lvl4pPr>
            <a:lvl5pPr marL="2057400" indent="-22860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marL="457200" indent="-457200">
              <a:spcBef>
                <a:spcPct val="0"/>
              </a:spcBef>
              <a:buFont typeface="Wingdings" panose="05000000000000000000" pitchFamily="2" charset="2"/>
              <a:buChar char="v"/>
              <a:defRPr/>
            </a:pPr>
            <a:r>
              <a:rPr lang="uk-UA" altLang="ru-RU" sz="2800" b="1" dirty="0">
                <a:solidFill>
                  <a:srgbClr val="0070C0"/>
                </a:solidFill>
                <a:latin typeface="+mn-lt"/>
              </a:rPr>
              <a:t> </a:t>
            </a:r>
            <a:r>
              <a:rPr lang="uk-UA" altLang="ru-RU" sz="2800" b="1" dirty="0">
                <a:solidFill>
                  <a:srgbClr val="0070C0"/>
                </a:solidFill>
                <a:latin typeface="+mn-lt"/>
                <a:cs typeface="Arial" panose="020B0604020202020204" pitchFamily="34" charset="0"/>
              </a:rPr>
              <a:t>Що називають </a:t>
            </a:r>
            <a:r>
              <a:rPr lang="uk-UA" altLang="ru-RU" sz="2800" b="1" dirty="0" smtClean="0">
                <a:solidFill>
                  <a:srgbClr val="0070C0"/>
                </a:solidFill>
                <a:latin typeface="+mn-lt"/>
                <a:cs typeface="Arial" panose="020B0604020202020204" pitchFamily="34" charset="0"/>
              </a:rPr>
              <a:t>і на </a:t>
            </a:r>
            <a:r>
              <a:rPr lang="uk-UA" altLang="ru-RU" sz="2800" b="1" dirty="0">
                <a:solidFill>
                  <a:srgbClr val="0070C0"/>
                </a:solidFill>
                <a:latin typeface="+mn-lt"/>
                <a:cs typeface="Arial" panose="020B0604020202020204" pitchFamily="34" charset="0"/>
              </a:rPr>
              <a:t>які питання відповідають </a:t>
            </a:r>
            <a:r>
              <a:rPr lang="uk-UA" altLang="ru-RU" sz="2800" b="1" dirty="0" smtClean="0">
                <a:solidFill>
                  <a:srgbClr val="0070C0"/>
                </a:solidFill>
                <a:latin typeface="+mn-lt"/>
                <a:cs typeface="Arial" panose="020B0604020202020204" pitchFamily="34" charset="0"/>
              </a:rPr>
              <a:t>прикметники?</a:t>
            </a:r>
            <a:r>
              <a:rPr lang="uk-UA" altLang="ru-RU" sz="2800" b="1" dirty="0">
                <a:solidFill>
                  <a:srgbClr val="0070C0"/>
                </a:solidFill>
                <a:latin typeface="+mn-lt"/>
                <a:cs typeface="Arial" panose="020B0604020202020204" pitchFamily="34" charset="0"/>
              </a:rPr>
              <a:t> </a:t>
            </a:r>
            <a:endParaRPr lang="uk-UA" altLang="ru-RU" sz="2800" b="1" dirty="0" smtClean="0">
              <a:solidFill>
                <a:srgbClr val="0070C0"/>
              </a:solidFill>
              <a:latin typeface="+mn-lt"/>
              <a:cs typeface="Arial" panose="020B0604020202020204" pitchFamily="34" charset="0"/>
            </a:endParaRPr>
          </a:p>
          <a:p>
            <a:pPr marL="457200" indent="-457200">
              <a:spcBef>
                <a:spcPct val="0"/>
              </a:spcBef>
              <a:buFont typeface="Wingdings" panose="05000000000000000000" pitchFamily="2" charset="2"/>
              <a:buChar char="v"/>
              <a:defRPr/>
            </a:pPr>
            <a:r>
              <a:rPr lang="uk-UA" altLang="ru-RU" sz="2800" b="1" dirty="0" smtClean="0">
                <a:solidFill>
                  <a:srgbClr val="0070C0"/>
                </a:solidFill>
                <a:latin typeface="+mn-lt"/>
                <a:cs typeface="Arial" panose="020B0604020202020204" pitchFamily="34" charset="0"/>
              </a:rPr>
              <a:t>Для чого використовують прикметники</a:t>
            </a:r>
            <a:r>
              <a:rPr lang="uk-UA" altLang="ru-RU" sz="2800" b="1" dirty="0">
                <a:solidFill>
                  <a:srgbClr val="0070C0"/>
                </a:solidFill>
                <a:latin typeface="+mn-lt"/>
                <a:cs typeface="Arial" panose="020B0604020202020204" pitchFamily="34" charset="0"/>
              </a:rPr>
              <a:t> </a:t>
            </a:r>
            <a:r>
              <a:rPr lang="uk-UA" altLang="ru-RU" sz="2800" b="1" dirty="0" smtClean="0">
                <a:solidFill>
                  <a:srgbClr val="0070C0"/>
                </a:solidFill>
                <a:latin typeface="+mn-lt"/>
                <a:cs typeface="Arial" panose="020B0604020202020204" pitchFamily="34" charset="0"/>
              </a:rPr>
              <a:t>в мовленні?</a:t>
            </a:r>
          </a:p>
          <a:p>
            <a:pPr marL="457200" indent="-457200" defTabSz="1088136" fontAlgn="base">
              <a:spcBef>
                <a:spcPct val="0"/>
              </a:spcBef>
              <a:spcAft>
                <a:spcPct val="0"/>
              </a:spcAft>
              <a:buFont typeface="Wingdings" panose="05000000000000000000" pitchFamily="2" charset="2"/>
              <a:buChar char="v"/>
            </a:pPr>
            <a:r>
              <a:rPr lang="uk-UA" sz="2800" b="1" dirty="0" smtClean="0">
                <a:solidFill>
                  <a:srgbClr val="0070C0"/>
                </a:solidFill>
                <a:latin typeface="+mn-lt"/>
                <a:ea typeface="Calibri" pitchFamily="34" charset="0"/>
                <a:cs typeface="Times New Roman" pitchFamily="18" charset="0"/>
              </a:rPr>
              <a:t>З </a:t>
            </a:r>
            <a:r>
              <a:rPr lang="uk-UA" sz="2800" b="1" dirty="0">
                <a:solidFill>
                  <a:srgbClr val="0070C0"/>
                </a:solidFill>
                <a:latin typeface="+mn-lt"/>
                <a:ea typeface="Calibri" pitchFamily="34" charset="0"/>
                <a:cs typeface="Times New Roman" pitchFamily="18" charset="0"/>
              </a:rPr>
              <a:t>якою частиною мови він зв’язаний </a:t>
            </a:r>
            <a:r>
              <a:rPr lang="uk-UA" sz="2800" b="1" dirty="0" smtClean="0">
                <a:solidFill>
                  <a:srgbClr val="0070C0"/>
                </a:solidFill>
                <a:latin typeface="+mn-lt"/>
                <a:ea typeface="Calibri" pitchFamily="34" charset="0"/>
                <a:cs typeface="Times New Roman" pitchFamily="18" charset="0"/>
              </a:rPr>
              <a:t>у </a:t>
            </a:r>
            <a:r>
              <a:rPr lang="uk-UA" sz="2800" b="1" dirty="0">
                <a:solidFill>
                  <a:srgbClr val="0070C0"/>
                </a:solidFill>
                <a:latin typeface="+mn-lt"/>
                <a:ea typeface="Calibri" pitchFamily="34" charset="0"/>
                <a:cs typeface="Times New Roman" pitchFamily="18" charset="0"/>
              </a:rPr>
              <a:t>реченні</a:t>
            </a:r>
            <a:r>
              <a:rPr lang="uk-UA" sz="2800" b="1" dirty="0" smtClean="0">
                <a:solidFill>
                  <a:srgbClr val="0070C0"/>
                </a:solidFill>
                <a:latin typeface="+mn-lt"/>
                <a:ea typeface="Calibri" pitchFamily="34" charset="0"/>
                <a:cs typeface="Times New Roman" pitchFamily="18" charset="0"/>
              </a:rPr>
              <a:t>?</a:t>
            </a:r>
          </a:p>
          <a:p>
            <a:pPr marL="457200" indent="-457200" defTabSz="1088136" fontAlgn="base">
              <a:spcBef>
                <a:spcPct val="0"/>
              </a:spcBef>
              <a:spcAft>
                <a:spcPct val="0"/>
              </a:spcAft>
              <a:buFont typeface="Wingdings" panose="05000000000000000000" pitchFamily="2" charset="2"/>
              <a:buChar char="v"/>
            </a:pPr>
            <a:r>
              <a:rPr lang="uk-UA" sz="2800" b="1" dirty="0" smtClean="0">
                <a:solidFill>
                  <a:srgbClr val="0070C0"/>
                </a:solidFill>
                <a:latin typeface="+mn-lt"/>
                <a:ea typeface="Calibri" pitchFamily="34" charset="0"/>
                <a:cs typeface="Times New Roman" pitchFamily="18" charset="0"/>
              </a:rPr>
              <a:t>Як визначити число прикметника?</a:t>
            </a:r>
            <a:endParaRPr lang="uk-UA" sz="2800" b="1" dirty="0">
              <a:solidFill>
                <a:srgbClr val="0070C0"/>
              </a:solidFill>
              <a:latin typeface="+mn-lt"/>
              <a:ea typeface="Calibri" pitchFamily="34" charset="0"/>
              <a:cs typeface="Times New Roman" pitchFamily="18" charset="0"/>
            </a:endParaRPr>
          </a:p>
        </p:txBody>
      </p:sp>
      <p:pic>
        <p:nvPicPr>
          <p:cNvPr id="6" name="Picture 2" descr="D:\Картинки до тестів\!!! Учні\_free_2023-10-14-19-34_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0405" y="3069754"/>
            <a:ext cx="2088232" cy="2088232"/>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738957"/>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0834" y="574676"/>
            <a:ext cx="10149760" cy="752894"/>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graphicFrame>
        <p:nvGraphicFramePr>
          <p:cNvPr id="18" name="Схема 17"/>
          <p:cNvGraphicFramePr/>
          <p:nvPr>
            <p:extLst>
              <p:ext uri="{D42A27DB-BD31-4B8C-83A1-F6EECF244321}">
                <p14:modId xmlns:p14="http://schemas.microsoft.com/office/powerpoint/2010/main" val="560061738"/>
              </p:ext>
            </p:extLst>
          </p:nvPr>
        </p:nvGraphicFramePr>
        <p:xfrm>
          <a:off x="1467202" y="2031102"/>
          <a:ext cx="9297202" cy="4495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Скругленный прямоугольник 18"/>
          <p:cNvSpPr/>
          <p:nvPr/>
        </p:nvSpPr>
        <p:spPr>
          <a:xfrm>
            <a:off x="1467202" y="1413570"/>
            <a:ext cx="9217024" cy="510778"/>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b="1" dirty="0" err="1" smtClean="0">
                <a:solidFill>
                  <a:srgbClr val="0070C0"/>
                </a:solidFill>
              </a:rPr>
              <a:t>Опишіть</a:t>
            </a:r>
            <a:r>
              <a:rPr lang="ru-RU" sz="2400" b="1" dirty="0" smtClean="0">
                <a:solidFill>
                  <a:srgbClr val="0070C0"/>
                </a:solidFill>
              </a:rPr>
              <a:t> за допомогою </a:t>
            </a:r>
            <a:r>
              <a:rPr lang="ru-RU" sz="2400" b="1" dirty="0" err="1" smtClean="0">
                <a:solidFill>
                  <a:srgbClr val="0070C0"/>
                </a:solidFill>
              </a:rPr>
              <a:t>прикметників</a:t>
            </a:r>
            <a:r>
              <a:rPr lang="ru-RU" sz="2400" b="1" dirty="0" smtClean="0">
                <a:solidFill>
                  <a:srgbClr val="0070C0"/>
                </a:solidFill>
              </a:rPr>
              <a:t>, </a:t>
            </a:r>
            <a:r>
              <a:rPr lang="ru-RU" sz="2400" b="1" dirty="0">
                <a:solidFill>
                  <a:srgbClr val="0070C0"/>
                </a:solidFill>
              </a:rPr>
              <a:t>яким був цей </a:t>
            </a:r>
            <a:r>
              <a:rPr lang="ru-RU" sz="2400" b="1" dirty="0" smtClean="0">
                <a:solidFill>
                  <a:srgbClr val="0070C0"/>
                </a:solidFill>
              </a:rPr>
              <a:t>урок для вас </a:t>
            </a:r>
            <a:endParaRPr lang="ru-RU" sz="2400" b="1" dirty="0">
              <a:solidFill>
                <a:srgbClr val="0070C0"/>
              </a:solidFill>
            </a:endParaRPr>
          </a:p>
        </p:txBody>
      </p:sp>
    </p:spTree>
    <p:extLst>
      <p:ext uri="{BB962C8B-B14F-4D97-AF65-F5344CB8AC3E}">
        <p14:creationId xmlns:p14="http://schemas.microsoft.com/office/powerpoint/2010/main" val="1449614000"/>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979078" y="1340433"/>
            <a:ext cx="10106248" cy="739221"/>
          </a:xfrm>
          <a:prstGeom prst="roundRect">
            <a:avLst/>
          </a:prstGeom>
          <a:ln w="38100"/>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uk-UA" sz="2400" b="1" dirty="0" smtClean="0">
                <a:solidFill>
                  <a:srgbClr val="0070C0"/>
                </a:solidFill>
                <a:latin typeface="+mn-lt"/>
              </a:rPr>
              <a:t>Виберіть той смайлик, який відображає ваш настрій на початку уроку. Прочитайте слова під смайлами. На яке питання вони відповідають?</a:t>
            </a:r>
            <a:endParaRPr lang="ru-RU" sz="2400" b="1" dirty="0">
              <a:solidFill>
                <a:srgbClr val="0070C0"/>
              </a:solidFill>
              <a:latin typeface="+mn-lt"/>
            </a:endParaRPr>
          </a:p>
        </p:txBody>
      </p:sp>
      <p:sp>
        <p:nvSpPr>
          <p:cNvPr id="6" name="Заголовок 3"/>
          <p:cNvSpPr txBox="1">
            <a:spLocks/>
          </p:cNvSpPr>
          <p:nvPr/>
        </p:nvSpPr>
        <p:spPr>
          <a:xfrm>
            <a:off x="1087863" y="500415"/>
            <a:ext cx="9921309" cy="720247"/>
          </a:xfrm>
          <a:prstGeom prst="round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4000" b="1" dirty="0" smtClean="0">
                <a:solidFill>
                  <a:schemeClr val="bg1"/>
                </a:solidFill>
              </a:rPr>
              <a:t>Емоційне налаштування «Який ти зараз?»</a:t>
            </a:r>
            <a:endParaRPr lang="ru-RU" sz="4000" b="1" dirty="0">
              <a:solidFill>
                <a:schemeClr val="bg1"/>
              </a:solidFill>
            </a:endParaRPr>
          </a:p>
        </p:txBody>
      </p:sp>
      <p:pic>
        <p:nvPicPr>
          <p:cNvPr id="9" name="Рисунок 8" descr="Картинки по запросу смайлики"/>
          <p:cNvPicPr/>
          <p:nvPr/>
        </p:nvPicPr>
        <p:blipFill>
          <a:blip r:embed="rId2">
            <a:extLst>
              <a:ext uri="{28A0092B-C50C-407E-A947-70E740481C1C}">
                <a14:useLocalDpi xmlns:a14="http://schemas.microsoft.com/office/drawing/2010/main" val="0"/>
              </a:ext>
            </a:extLst>
          </a:blip>
          <a:srcRect/>
          <a:stretch>
            <a:fillRect/>
          </a:stretch>
        </p:blipFill>
        <p:spPr bwMode="auto">
          <a:xfrm>
            <a:off x="988818" y="2167373"/>
            <a:ext cx="2292822" cy="1488056"/>
          </a:xfrm>
          <a:prstGeom prst="roundRect">
            <a:avLst/>
          </a:prstGeom>
          <a:noFill/>
          <a:ln w="38100">
            <a:solidFill>
              <a:srgbClr val="0070C0"/>
            </a:solidFill>
          </a:ln>
        </p:spPr>
      </p:pic>
      <p:pic>
        <p:nvPicPr>
          <p:cNvPr id="11" name="Рисунок 10" descr="Картинки по запросу смайлики"/>
          <p:cNvPicPr/>
          <p:nvPr/>
        </p:nvPicPr>
        <p:blipFill rotWithShape="1">
          <a:blip r:embed="rId3" cstate="print">
            <a:extLst>
              <a:ext uri="{28A0092B-C50C-407E-A947-70E740481C1C}">
                <a14:useLocalDpi xmlns:a14="http://schemas.microsoft.com/office/drawing/2010/main" val="0"/>
              </a:ext>
            </a:extLst>
          </a:blip>
          <a:srcRect l="3645" r="6780"/>
          <a:stretch/>
        </p:blipFill>
        <p:spPr bwMode="auto">
          <a:xfrm>
            <a:off x="3813516" y="2172978"/>
            <a:ext cx="2158594" cy="1512785"/>
          </a:xfrm>
          <a:prstGeom prst="roundRect">
            <a:avLst/>
          </a:prstGeom>
          <a:noFill/>
          <a:ln w="38100">
            <a:solidFill>
              <a:srgbClr val="0070C0"/>
            </a:solidFill>
          </a:ln>
        </p:spPr>
      </p:pic>
      <p:pic>
        <p:nvPicPr>
          <p:cNvPr id="16" name="Рисунок 15" descr="Картинки по запросу смайлики"/>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433" y="2172978"/>
            <a:ext cx="2012354" cy="1457202"/>
          </a:xfrm>
          <a:prstGeom prst="roundRect">
            <a:avLst/>
          </a:prstGeom>
          <a:noFill/>
          <a:ln w="38100">
            <a:solidFill>
              <a:srgbClr val="0070C0"/>
            </a:solidFill>
          </a:ln>
        </p:spPr>
      </p:pic>
      <p:pic>
        <p:nvPicPr>
          <p:cNvPr id="17" name="Рисунок 16" descr="Картинки по запросу смайлики"/>
          <p:cNvPicPr/>
          <p:nvPr/>
        </p:nvPicPr>
        <p:blipFill rotWithShape="1">
          <a:blip r:embed="rId5">
            <a:extLst>
              <a:ext uri="{28A0092B-C50C-407E-A947-70E740481C1C}">
                <a14:useLocalDpi xmlns:a14="http://schemas.microsoft.com/office/drawing/2010/main" val="0"/>
              </a:ext>
            </a:extLst>
          </a:blip>
          <a:srcRect l="8213" r="7109"/>
          <a:stretch/>
        </p:blipFill>
        <p:spPr bwMode="auto">
          <a:xfrm>
            <a:off x="1271792" y="4244996"/>
            <a:ext cx="1589288" cy="1491229"/>
          </a:xfrm>
          <a:prstGeom prst="roundRect">
            <a:avLst/>
          </a:prstGeom>
          <a:noFill/>
          <a:ln w="38100">
            <a:solidFill>
              <a:srgbClr val="0070C0"/>
            </a:solidFill>
          </a:ln>
        </p:spPr>
      </p:pic>
      <p:pic>
        <p:nvPicPr>
          <p:cNvPr id="18" name="Рисунок 17" descr="Картинки по запросу смайлики"/>
          <p:cNvPicPr/>
          <p:nvPr/>
        </p:nvPicPr>
        <p:blipFill>
          <a:blip r:embed="rId6">
            <a:extLst>
              <a:ext uri="{28A0092B-C50C-407E-A947-70E740481C1C}">
                <a14:useLocalDpi xmlns:a14="http://schemas.microsoft.com/office/drawing/2010/main" val="0"/>
              </a:ext>
            </a:extLst>
          </a:blip>
          <a:srcRect/>
          <a:stretch>
            <a:fillRect/>
          </a:stretch>
        </p:blipFill>
        <p:spPr bwMode="auto">
          <a:xfrm>
            <a:off x="3959236" y="4188432"/>
            <a:ext cx="1776826" cy="1535263"/>
          </a:xfrm>
          <a:prstGeom prst="roundRect">
            <a:avLst/>
          </a:prstGeom>
          <a:noFill/>
          <a:ln w="38100">
            <a:solidFill>
              <a:srgbClr val="0070C0"/>
            </a:solidFill>
          </a:ln>
        </p:spPr>
      </p:pic>
      <p:pic>
        <p:nvPicPr>
          <p:cNvPr id="19" name="Рисунок 18" descr="Картинки по запросу смайлики"/>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9724" y="4200962"/>
            <a:ext cx="1719617" cy="1539747"/>
          </a:xfrm>
          <a:prstGeom prst="roundRect">
            <a:avLst/>
          </a:prstGeom>
          <a:noFill/>
          <a:ln w="38100">
            <a:solidFill>
              <a:srgbClr val="0070C0"/>
            </a:solidFill>
          </a:ln>
        </p:spPr>
      </p:pic>
      <p:pic>
        <p:nvPicPr>
          <p:cNvPr id="20" name="Рисунок 19" descr="Картинки по запросу смайлики"/>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84072" y="4232986"/>
            <a:ext cx="1710042" cy="1487762"/>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pic>
      <p:sp>
        <p:nvSpPr>
          <p:cNvPr id="21" name="Скругленный прямоугольник 20"/>
          <p:cNvSpPr/>
          <p:nvPr/>
        </p:nvSpPr>
        <p:spPr>
          <a:xfrm>
            <a:off x="1093409" y="3705527"/>
            <a:ext cx="1947538"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800" b="1" dirty="0" err="1" smtClean="0">
                <a:solidFill>
                  <a:schemeClr val="bg1"/>
                </a:solidFill>
              </a:rPr>
              <a:t>Чудовий</a:t>
            </a:r>
            <a:r>
              <a:rPr lang="ru-RU" sz="2800" b="1" dirty="0" smtClean="0">
                <a:solidFill>
                  <a:schemeClr val="bg1"/>
                </a:solidFill>
              </a:rPr>
              <a:t> </a:t>
            </a:r>
            <a:endParaRPr lang="ru-RU" sz="2800" b="1" dirty="0">
              <a:solidFill>
                <a:schemeClr val="bg1"/>
              </a:solidFill>
            </a:endParaRPr>
          </a:p>
        </p:txBody>
      </p:sp>
      <p:sp>
        <p:nvSpPr>
          <p:cNvPr id="22" name="Скругленный прямоугольник 21"/>
          <p:cNvSpPr/>
          <p:nvPr/>
        </p:nvSpPr>
        <p:spPr>
          <a:xfrm>
            <a:off x="3878799" y="3634048"/>
            <a:ext cx="1937701"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800" b="1" dirty="0" err="1" smtClean="0">
                <a:solidFill>
                  <a:schemeClr val="bg1"/>
                </a:solidFill>
              </a:rPr>
              <a:t>святковий</a:t>
            </a:r>
            <a:r>
              <a:rPr lang="ru-RU" sz="2800" b="1" dirty="0" smtClean="0">
                <a:solidFill>
                  <a:schemeClr val="bg1"/>
                </a:solidFill>
              </a:rPr>
              <a:t> </a:t>
            </a:r>
            <a:endParaRPr lang="ru-RU" sz="2800" b="1" dirty="0">
              <a:solidFill>
                <a:schemeClr val="bg1"/>
              </a:solidFill>
            </a:endParaRPr>
          </a:p>
        </p:txBody>
      </p:sp>
      <p:sp>
        <p:nvSpPr>
          <p:cNvPr id="23" name="Скругленный прямоугольник 22"/>
          <p:cNvSpPr/>
          <p:nvPr/>
        </p:nvSpPr>
        <p:spPr>
          <a:xfrm>
            <a:off x="9400020" y="5738927"/>
            <a:ext cx="1838526"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800" b="1" dirty="0" smtClean="0">
                <a:solidFill>
                  <a:schemeClr val="bg1"/>
                </a:solidFill>
              </a:rPr>
              <a:t>веселий </a:t>
            </a:r>
            <a:endParaRPr lang="ru-RU" sz="2800" b="1" dirty="0">
              <a:solidFill>
                <a:schemeClr val="bg1"/>
              </a:solidFill>
            </a:endParaRPr>
          </a:p>
        </p:txBody>
      </p:sp>
      <p:sp>
        <p:nvSpPr>
          <p:cNvPr id="24" name="Скругленный прямоугольник 23"/>
          <p:cNvSpPr/>
          <p:nvPr/>
        </p:nvSpPr>
        <p:spPr>
          <a:xfrm>
            <a:off x="6330686" y="5771592"/>
            <a:ext cx="2569657"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800" b="1" dirty="0" smtClean="0">
                <a:solidFill>
                  <a:schemeClr val="bg1"/>
                </a:solidFill>
              </a:rPr>
              <a:t>задоволений </a:t>
            </a:r>
            <a:endParaRPr lang="ru-RU" sz="2800" b="1" dirty="0">
              <a:solidFill>
                <a:schemeClr val="bg1"/>
              </a:solidFill>
            </a:endParaRPr>
          </a:p>
        </p:txBody>
      </p:sp>
      <p:sp>
        <p:nvSpPr>
          <p:cNvPr id="25" name="Скругленный прямоугольник 24"/>
          <p:cNvSpPr/>
          <p:nvPr/>
        </p:nvSpPr>
        <p:spPr>
          <a:xfrm>
            <a:off x="3853719" y="5771592"/>
            <a:ext cx="1942441"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800" b="1" dirty="0" err="1" smtClean="0">
                <a:solidFill>
                  <a:schemeClr val="bg1"/>
                </a:solidFill>
              </a:rPr>
              <a:t>творчий</a:t>
            </a:r>
            <a:r>
              <a:rPr lang="ru-RU" sz="2800" b="1" dirty="0" smtClean="0">
                <a:solidFill>
                  <a:schemeClr val="bg1"/>
                </a:solidFill>
              </a:rPr>
              <a:t> </a:t>
            </a:r>
            <a:endParaRPr lang="ru-RU" sz="2800" b="1" dirty="0">
              <a:solidFill>
                <a:schemeClr val="bg1"/>
              </a:solidFill>
            </a:endParaRPr>
          </a:p>
        </p:txBody>
      </p:sp>
      <p:sp>
        <p:nvSpPr>
          <p:cNvPr id="26" name="Скругленный прямоугольник 25"/>
          <p:cNvSpPr/>
          <p:nvPr/>
        </p:nvSpPr>
        <p:spPr>
          <a:xfrm>
            <a:off x="1122090" y="5753414"/>
            <a:ext cx="1847664"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800" b="1" dirty="0" err="1" smtClean="0">
                <a:solidFill>
                  <a:schemeClr val="bg1"/>
                </a:solidFill>
              </a:rPr>
              <a:t>сумний</a:t>
            </a:r>
            <a:r>
              <a:rPr lang="ru-RU" sz="2800" b="1" dirty="0" smtClean="0">
                <a:solidFill>
                  <a:schemeClr val="bg1"/>
                </a:solidFill>
              </a:rPr>
              <a:t> </a:t>
            </a:r>
            <a:endParaRPr lang="ru-RU" sz="2800" b="1" dirty="0">
              <a:solidFill>
                <a:schemeClr val="bg1"/>
              </a:solidFill>
            </a:endParaRPr>
          </a:p>
        </p:txBody>
      </p:sp>
      <p:sp>
        <p:nvSpPr>
          <p:cNvPr id="27" name="Скругленный прямоугольник 26"/>
          <p:cNvSpPr/>
          <p:nvPr/>
        </p:nvSpPr>
        <p:spPr>
          <a:xfrm>
            <a:off x="6781459" y="3609550"/>
            <a:ext cx="1780055"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800" b="1" dirty="0" err="1" smtClean="0">
                <a:solidFill>
                  <a:schemeClr val="bg1"/>
                </a:solidFill>
              </a:rPr>
              <a:t>гнівний</a:t>
            </a:r>
            <a:r>
              <a:rPr lang="ru-RU" sz="2800" b="1" dirty="0" smtClean="0">
                <a:solidFill>
                  <a:schemeClr val="bg1"/>
                </a:solidFill>
              </a:rPr>
              <a:t> </a:t>
            </a:r>
            <a:endParaRPr lang="ru-RU" sz="2800" b="1" dirty="0">
              <a:solidFill>
                <a:schemeClr val="bg1"/>
              </a:solidFill>
            </a:endParaRPr>
          </a:p>
        </p:txBody>
      </p:sp>
      <p:pic>
        <p:nvPicPr>
          <p:cNvPr id="29" name="Рисунок 28" descr="Картинки по запросу смайлики"/>
          <p:cNvPicPr/>
          <p:nvPr/>
        </p:nvPicPr>
        <p:blipFill rotWithShape="1">
          <a:blip r:embed="rId9">
            <a:extLst>
              <a:ext uri="{28A0092B-C50C-407E-A947-70E740481C1C}">
                <a14:useLocalDpi xmlns:a14="http://schemas.microsoft.com/office/drawing/2010/main" val="0"/>
              </a:ext>
            </a:extLst>
          </a:blip>
          <a:srcRect l="31155" r="31931"/>
          <a:stretch/>
        </p:blipFill>
        <p:spPr bwMode="auto">
          <a:xfrm>
            <a:off x="9466895" y="2187983"/>
            <a:ext cx="1546992" cy="1499471"/>
          </a:xfrm>
          <a:prstGeom prst="roundRect">
            <a:avLst/>
          </a:prstGeom>
          <a:noFill/>
          <a:ln w="38100">
            <a:solidFill>
              <a:srgbClr val="0070C0"/>
            </a:solidFill>
          </a:ln>
        </p:spPr>
      </p:pic>
      <p:sp>
        <p:nvSpPr>
          <p:cNvPr id="28" name="Скругленный прямоугольник 27"/>
          <p:cNvSpPr/>
          <p:nvPr/>
        </p:nvSpPr>
        <p:spPr>
          <a:xfrm>
            <a:off x="9084533" y="3622081"/>
            <a:ext cx="2235993"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800" b="1" dirty="0" err="1" smtClean="0">
                <a:solidFill>
                  <a:schemeClr val="bg1"/>
                </a:solidFill>
              </a:rPr>
              <a:t>задумливий</a:t>
            </a:r>
            <a:r>
              <a:rPr lang="ru-RU" sz="2800" b="1" dirty="0" smtClean="0">
                <a:solidFill>
                  <a:schemeClr val="bg1"/>
                </a:solidFill>
              </a:rPr>
              <a:t> </a:t>
            </a:r>
            <a:endParaRPr lang="ru-RU" sz="2800" b="1" dirty="0">
              <a:solidFill>
                <a:schemeClr val="bg1"/>
              </a:solidFill>
            </a:endParaRPr>
          </a:p>
        </p:txBody>
      </p:sp>
    </p:spTree>
    <p:extLst>
      <p:ext uri="{BB962C8B-B14F-4D97-AF65-F5344CB8AC3E}">
        <p14:creationId xmlns:p14="http://schemas.microsoft.com/office/powerpoint/2010/main" val="187651452"/>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3 клас\01 УКР МОВА\1 Пономарьова\05 Прикметник\№069-Звязок прикметників з іменниками\2026-01-30_163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487" y="1401349"/>
            <a:ext cx="9361040" cy="448878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95487" y="549474"/>
            <a:ext cx="9865096" cy="70773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4000" b="1" dirty="0" smtClean="0">
                <a:solidFill>
                  <a:schemeClr val="bg1"/>
                </a:solidFill>
              </a:rPr>
              <a:t>Перевірка </a:t>
            </a:r>
            <a:r>
              <a:rPr lang="uk-UA" sz="4000" b="1" dirty="0">
                <a:solidFill>
                  <a:schemeClr val="bg1"/>
                </a:solidFill>
              </a:rPr>
              <a:t>домашнього </a:t>
            </a:r>
            <a:r>
              <a:rPr lang="uk-UA" sz="4000" b="1" dirty="0" smtClean="0">
                <a:solidFill>
                  <a:schemeClr val="bg1"/>
                </a:solidFill>
              </a:rPr>
              <a:t>завдання</a:t>
            </a:r>
            <a:endParaRPr lang="uk-UA" sz="4000" b="1" dirty="0">
              <a:solidFill>
                <a:schemeClr val="bg1"/>
              </a:solidFill>
            </a:endParaRPr>
          </a:p>
        </p:txBody>
      </p:sp>
      <p:sp>
        <p:nvSpPr>
          <p:cNvPr id="18" name="Прямоугольник 4">
            <a:extLst>
              <a:ext uri="{FF2B5EF4-FFF2-40B4-BE49-F238E27FC236}">
                <a16:creationId xmlns:a16="http://schemas.microsoft.com/office/drawing/2014/main" xmlns="" id="{41300D0C-EC34-4515-9E3A-6F0DC297E5C1}"/>
              </a:ext>
            </a:extLst>
          </p:cNvPr>
          <p:cNvSpPr/>
          <p:nvPr/>
        </p:nvSpPr>
        <p:spPr>
          <a:xfrm>
            <a:off x="0" y="5901422"/>
            <a:ext cx="1055227" cy="9581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95</a:t>
            </a:r>
            <a:endParaRPr lang="ru-RU" sz="2800" b="1" dirty="0">
              <a:solidFill>
                <a:schemeClr val="bg1"/>
              </a:solidFill>
            </a:endParaRPr>
          </a:p>
        </p:txBody>
      </p:sp>
      <p:pic>
        <p:nvPicPr>
          <p:cNvPr id="6" name="Picture 2" descr="D:\Картинки до тестів\!!! Учні\_free_2023-10-14-19-34_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4399" y="3869147"/>
            <a:ext cx="2059575" cy="2059575"/>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814323"/>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51131" y="570536"/>
            <a:ext cx="9865096" cy="65202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4000" b="1" dirty="0" smtClean="0">
                <a:solidFill>
                  <a:schemeClr val="bg1"/>
                </a:solidFill>
              </a:rPr>
              <a:t>Продовж речення</a:t>
            </a:r>
            <a:endParaRPr lang="uk-UA" sz="4000" b="1" dirty="0">
              <a:solidFill>
                <a:schemeClr val="bg1"/>
              </a:solidFill>
            </a:endParaRPr>
          </a:p>
        </p:txBody>
      </p:sp>
      <p:sp>
        <p:nvSpPr>
          <p:cNvPr id="18" name="TextBox 17"/>
          <p:cNvSpPr txBox="1"/>
          <p:nvPr/>
        </p:nvSpPr>
        <p:spPr>
          <a:xfrm>
            <a:off x="691431" y="1413570"/>
            <a:ext cx="3797513"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uk-UA" sz="3200" b="1" dirty="0">
                <a:solidFill>
                  <a:schemeClr val="bg1"/>
                </a:solidFill>
                <a:effectLst>
                  <a:outerShdw blurRad="38100" dist="38100" dir="2700000" algn="tl">
                    <a:srgbClr val="000000">
                      <a:alpha val="43137"/>
                    </a:srgbClr>
                  </a:outerShdw>
                </a:effectLst>
              </a:rPr>
              <a:t>Прикметник – це </a:t>
            </a:r>
            <a:r>
              <a:rPr lang="uk-UA" sz="3200" b="1" dirty="0" smtClean="0">
                <a:solidFill>
                  <a:schemeClr val="bg1"/>
                </a:solidFill>
                <a:effectLst>
                  <a:outerShdw blurRad="38100" dist="38100" dir="2700000" algn="tl">
                    <a:srgbClr val="000000">
                      <a:alpha val="43137"/>
                    </a:srgbClr>
                  </a:outerShdw>
                </a:effectLst>
              </a:rPr>
              <a:t>частина </a:t>
            </a:r>
            <a:r>
              <a:rPr lang="uk-UA" sz="3200" b="1" dirty="0">
                <a:solidFill>
                  <a:schemeClr val="bg1"/>
                </a:solidFill>
                <a:effectLst>
                  <a:outerShdw blurRad="38100" dist="38100" dir="2700000" algn="tl">
                    <a:srgbClr val="000000">
                      <a:alpha val="43137"/>
                    </a:srgbClr>
                  </a:outerShdw>
                </a:effectLst>
              </a:rPr>
              <a:t>мови, </a:t>
            </a:r>
            <a:r>
              <a:rPr lang="uk-UA" sz="3200" b="1" dirty="0" smtClean="0">
                <a:solidFill>
                  <a:schemeClr val="bg1"/>
                </a:solidFill>
                <a:effectLst>
                  <a:outerShdw blurRad="38100" dist="38100" dir="2700000" algn="tl">
                    <a:srgbClr val="000000">
                      <a:alpha val="43137"/>
                    </a:srgbClr>
                  </a:outerShdw>
                </a:effectLst>
              </a:rPr>
              <a:t>яка …</a:t>
            </a:r>
            <a:endParaRPr lang="uk-UA" sz="32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651367" y="2565701"/>
            <a:ext cx="6967683"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Прикметник </a:t>
            </a:r>
            <a:r>
              <a:rPr lang="uk-UA" sz="3200" b="1" dirty="0">
                <a:solidFill>
                  <a:schemeClr val="bg1"/>
                </a:solidFill>
                <a:effectLst>
                  <a:outerShdw blurRad="38100" dist="38100" dir="2700000" algn="tl">
                    <a:srgbClr val="000000">
                      <a:alpha val="43137"/>
                    </a:srgbClr>
                  </a:outerShdw>
                </a:effectLst>
              </a:rPr>
              <a:t>у реченні пов’язаний з </a:t>
            </a:r>
            <a:r>
              <a:rPr lang="uk-UA" sz="3200" b="1" dirty="0" smtClean="0">
                <a:solidFill>
                  <a:schemeClr val="bg1"/>
                </a:solidFill>
                <a:effectLst>
                  <a:outerShdw blurRad="38100" dist="38100" dir="2700000" algn="tl">
                    <a:srgbClr val="000000">
                      <a:alpha val="43137"/>
                    </a:srgbClr>
                  </a:outerShdw>
                </a:effectLst>
              </a:rPr>
              <a:t>…</a:t>
            </a:r>
            <a:endParaRPr lang="uk-UA" sz="32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651367" y="3213770"/>
            <a:ext cx="7416824"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Зв’язок </a:t>
            </a:r>
            <a:r>
              <a:rPr lang="uk-UA" sz="3200" b="1" dirty="0">
                <a:solidFill>
                  <a:schemeClr val="bg1"/>
                </a:solidFill>
                <a:effectLst>
                  <a:outerShdw blurRad="38100" dist="38100" dir="2700000" algn="tl">
                    <a:srgbClr val="000000">
                      <a:alpha val="43137"/>
                    </a:srgbClr>
                  </a:outerShdw>
                </a:effectLst>
              </a:rPr>
              <a:t>між іменником і прикметником можна встановити за допомогою </a:t>
            </a:r>
            <a:r>
              <a:rPr lang="uk-UA" sz="3200" b="1" dirty="0" smtClean="0">
                <a:solidFill>
                  <a:schemeClr val="bg1"/>
                </a:solidFill>
                <a:effectLst>
                  <a:outerShdw blurRad="38100" dist="38100" dir="2700000" algn="tl">
                    <a:srgbClr val="000000">
                      <a:alpha val="43137"/>
                    </a:srgbClr>
                  </a:outerShdw>
                </a:effectLst>
              </a:rPr>
              <a:t>…</a:t>
            </a:r>
            <a:endParaRPr lang="uk-UA" sz="32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626593" y="4390578"/>
            <a:ext cx="7416824"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Прикметник </a:t>
            </a:r>
            <a:r>
              <a:rPr lang="uk-UA" sz="3200" b="1" dirty="0">
                <a:solidFill>
                  <a:schemeClr val="bg1"/>
                </a:solidFill>
                <a:effectLst>
                  <a:outerShdw blurRad="38100" dist="38100" dir="2700000" algn="tl">
                    <a:srgbClr val="000000">
                      <a:alpha val="43137"/>
                    </a:srgbClr>
                  </a:outerShdw>
                </a:effectLst>
              </a:rPr>
              <a:t>можна утворити від …</a:t>
            </a:r>
          </a:p>
        </p:txBody>
      </p:sp>
      <p:sp>
        <p:nvSpPr>
          <p:cNvPr id="7" name="TextBox 6"/>
          <p:cNvSpPr txBox="1"/>
          <p:nvPr/>
        </p:nvSpPr>
        <p:spPr>
          <a:xfrm>
            <a:off x="4506672" y="1413570"/>
            <a:ext cx="6985959"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називає ознаку предмета і відповідає на запитання який? яка? яке? які?</a:t>
            </a:r>
            <a:endParaRPr lang="uk-UA" sz="32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7835074" y="2565698"/>
            <a:ext cx="2350787"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іменником</a:t>
            </a:r>
            <a:endParaRPr lang="uk-UA" sz="32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8042327" y="3392337"/>
            <a:ext cx="1895459"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запитань</a:t>
            </a:r>
            <a:endParaRPr lang="uk-UA" sz="32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8042327" y="4365898"/>
            <a:ext cx="1936280"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іменника</a:t>
            </a:r>
            <a:endParaRPr lang="uk-UA" sz="320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619423" y="5085978"/>
            <a:ext cx="371558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uk-UA" sz="2800" b="1" dirty="0" err="1" smtClean="0">
                <a:solidFill>
                  <a:srgbClr val="0070C0"/>
                </a:solidFill>
              </a:rPr>
              <a:t>Утворіть</a:t>
            </a:r>
            <a:r>
              <a:rPr lang="uk-UA" sz="2800" b="1" dirty="0" smtClean="0">
                <a:solidFill>
                  <a:srgbClr val="0070C0"/>
                </a:solidFill>
              </a:rPr>
              <a:t> прикметники</a:t>
            </a:r>
            <a:endParaRPr lang="uk-UA" sz="2800" b="1" dirty="0">
              <a:solidFill>
                <a:srgbClr val="0070C0"/>
              </a:solidFill>
            </a:endParaRPr>
          </a:p>
        </p:txBody>
      </p:sp>
      <p:sp>
        <p:nvSpPr>
          <p:cNvPr id="15" name="TextBox 14"/>
          <p:cNvSpPr txBox="1"/>
          <p:nvPr/>
        </p:nvSpPr>
        <p:spPr>
          <a:xfrm>
            <a:off x="4594713" y="5085978"/>
            <a:ext cx="5383893"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Мир,     зима,     холод,     сніг</a:t>
            </a:r>
            <a:endParaRPr lang="uk-UA" sz="32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2672347" y="5626998"/>
            <a:ext cx="1800200"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Мирний,     </a:t>
            </a:r>
            <a:endParaRPr lang="uk-UA" sz="3200"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464170" y="5653072"/>
            <a:ext cx="1872208"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зимовий,     </a:t>
            </a:r>
            <a:endParaRPr lang="uk-UA" sz="3200"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6326524" y="5670753"/>
            <a:ext cx="2053311"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холодний,     </a:t>
            </a:r>
            <a:endParaRPr lang="uk-UA" sz="3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8383147" y="5670753"/>
            <a:ext cx="3367608"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uk-UA" sz="3200" b="1" dirty="0" smtClean="0">
                <a:solidFill>
                  <a:schemeClr val="bg1"/>
                </a:solidFill>
                <a:effectLst>
                  <a:outerShdw blurRad="38100" dist="38100" dir="2700000" algn="tl">
                    <a:srgbClr val="000000">
                      <a:alpha val="43137"/>
                    </a:srgbClr>
                  </a:outerShdw>
                </a:effectLst>
              </a:rPr>
              <a:t>сніговий, сніжний</a:t>
            </a:r>
            <a:endParaRPr lang="uk-UA" sz="3200" b="1" dirty="0">
              <a:solidFill>
                <a:schemeClr val="bg1"/>
              </a:solidFill>
              <a:effectLst>
                <a:outerShdw blurRad="38100" dist="38100" dir="2700000" algn="tl">
                  <a:srgbClr val="000000">
                    <a:alpha val="43137"/>
                  </a:srgbClr>
                </a:outerShdw>
              </a:effectLst>
            </a:endParaRPr>
          </a:p>
        </p:txBody>
      </p:sp>
      <p:pic>
        <p:nvPicPr>
          <p:cNvPr id="21" name="Picture 2" descr="D:\Картинки до тестів\!!!_Эсмира Настрій\Веселый\_free_2024-01-13-18-27-22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78607" y="3444398"/>
            <a:ext cx="1864210" cy="216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3754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up)">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7"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51471" y="549474"/>
            <a:ext cx="9899742" cy="792088"/>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4000" b="1" dirty="0">
                <a:solidFill>
                  <a:schemeClr val="bg1"/>
                </a:solidFill>
              </a:rPr>
              <a:t>Повідомлення теми </a:t>
            </a:r>
            <a:r>
              <a:rPr lang="uk-UA" sz="4000" b="1" dirty="0" smtClean="0">
                <a:solidFill>
                  <a:schemeClr val="bg1"/>
                </a:solidFill>
              </a:rPr>
              <a:t>уроку </a:t>
            </a:r>
            <a:endParaRPr lang="uk-UA" sz="4000" b="1" dirty="0">
              <a:solidFill>
                <a:schemeClr val="bg1"/>
              </a:solidFill>
            </a:endParaRPr>
          </a:p>
        </p:txBody>
      </p:sp>
      <p:sp>
        <p:nvSpPr>
          <p:cNvPr id="18" name="TextBox 17"/>
          <p:cNvSpPr txBox="1"/>
          <p:nvPr/>
        </p:nvSpPr>
        <p:spPr>
          <a:xfrm>
            <a:off x="4435847" y="1478624"/>
            <a:ext cx="6515366" cy="2246769"/>
          </a:xfrm>
          <a:prstGeom prst="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uk-UA" sz="2800" b="1" dirty="0">
                <a:solidFill>
                  <a:srgbClr val="0070C0"/>
                </a:solidFill>
                <a:effectLst>
                  <a:outerShdw blurRad="38100" dist="38100" dir="2700000" algn="tl">
                    <a:srgbClr val="000000">
                      <a:alpha val="43137"/>
                    </a:srgbClr>
                  </a:outerShdw>
                </a:effectLst>
              </a:rPr>
              <a:t>Сьогодні на уроці ми будемо вчитися змінювати прикметники за числами</a:t>
            </a:r>
            <a:r>
              <a:rPr lang="uk-UA" sz="2800" b="1" dirty="0" smtClean="0">
                <a:solidFill>
                  <a:srgbClr val="0070C0"/>
                </a:solidFill>
                <a:effectLst>
                  <a:outerShdw blurRad="38100" dist="38100" dir="2700000" algn="tl">
                    <a:srgbClr val="000000">
                      <a:alpha val="43137"/>
                    </a:srgbClr>
                  </a:outerShdw>
                </a:effectLst>
              </a:rPr>
              <a:t>.</a:t>
            </a:r>
            <a:endParaRPr lang="uk-UA" sz="1200" b="1" dirty="0">
              <a:solidFill>
                <a:srgbClr val="0070C0"/>
              </a:solidFill>
              <a:effectLst>
                <a:outerShdw blurRad="38100" dist="38100" dir="2700000" algn="tl">
                  <a:srgbClr val="000000">
                    <a:alpha val="43137"/>
                  </a:srgbClr>
                </a:outerShdw>
              </a:effectLst>
            </a:endParaRPr>
          </a:p>
          <a:p>
            <a:pPr algn="ctr"/>
            <a:r>
              <a:rPr lang="uk-UA" sz="2800" b="1" dirty="0">
                <a:solidFill>
                  <a:srgbClr val="0070C0"/>
                </a:solidFill>
                <a:effectLst>
                  <a:outerShdw blurRad="38100" dist="38100" dir="2700000" algn="tl">
                    <a:srgbClr val="000000">
                      <a:alpha val="43137"/>
                    </a:srgbClr>
                  </a:outerShdw>
                </a:effectLst>
              </a:rPr>
              <a:t>Продовжимо подорожувати Україною і завітаємо до Одеси, познайомимося з центральною вулицею – </a:t>
            </a:r>
            <a:r>
              <a:rPr lang="uk-UA" sz="2800" b="1" dirty="0" err="1">
                <a:solidFill>
                  <a:srgbClr val="0070C0"/>
                </a:solidFill>
                <a:effectLst>
                  <a:outerShdw blurRad="38100" dist="38100" dir="2700000" algn="tl">
                    <a:srgbClr val="000000">
                      <a:alpha val="43137"/>
                    </a:srgbClr>
                  </a:outerShdw>
                </a:effectLst>
              </a:rPr>
              <a:t>Дерибасівська</a:t>
            </a:r>
            <a:r>
              <a:rPr lang="uk-UA" sz="2800" b="1" dirty="0">
                <a:solidFill>
                  <a:srgbClr val="0070C0"/>
                </a:solidFill>
                <a:effectLst>
                  <a:outerShdw blurRad="38100" dist="38100" dir="2700000" algn="tl">
                    <a:srgbClr val="000000">
                      <a:alpha val="43137"/>
                    </a:srgbClr>
                  </a:outerShdw>
                </a:effectLst>
              </a:rPr>
              <a:t>.</a:t>
            </a:r>
          </a:p>
        </p:txBody>
      </p:sp>
      <p:pic>
        <p:nvPicPr>
          <p:cNvPr id="4" name="Picture 3" descr="D:\Картинки до тестів\!!!!Эсмира_512х512\_free_2024-01-13-17-38-02_007.jpg"/>
          <p:cNvPicPr>
            <a:picLocks noChangeAspect="1" noChangeArrowheads="1"/>
          </p:cNvPicPr>
          <p:nvPr/>
        </p:nvPicPr>
        <p:blipFill rotWithShape="1">
          <a:blip r:embed="rId2">
            <a:extLst>
              <a:ext uri="{28A0092B-C50C-407E-A947-70E740481C1C}">
                <a14:useLocalDpi xmlns:a14="http://schemas.microsoft.com/office/drawing/2010/main" val="0"/>
              </a:ext>
            </a:extLst>
          </a:blip>
          <a:srcRect t="1898" b="1690"/>
          <a:stretch/>
        </p:blipFill>
        <p:spPr bwMode="auto">
          <a:xfrm>
            <a:off x="1045404" y="1413251"/>
            <a:ext cx="2761347" cy="26646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Листівка Дерибасівська вулиця. Одеса - Україна / Видавничий дім &quot;Золот –  Золота Птах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751" y="3747853"/>
            <a:ext cx="3814886"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Все, що потрібно знати про Одесу - UAmedTOU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637" y="3765035"/>
            <a:ext cx="3625496" cy="27191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74775"/>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3 клас\01 УКР МОВА\2026-01-04_194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51" y="1579566"/>
            <a:ext cx="9554261" cy="3909146"/>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35022" t="46908" r="18429" b="34574"/>
          <a:stretch/>
        </p:blipFill>
        <p:spPr>
          <a:xfrm>
            <a:off x="3177432" y="1980000"/>
            <a:ext cx="4824000" cy="1080000"/>
          </a:xfrm>
          <a:prstGeom prst="rect">
            <a:avLst/>
          </a:prstGeom>
        </p:spPr>
      </p:pic>
      <p:pic>
        <p:nvPicPr>
          <p:cNvPr id="10" name="Рисунок 9">
            <a:extLst>
              <a:ext uri="{FF2B5EF4-FFF2-40B4-BE49-F238E27FC236}">
                <a16:creationId xmlns:a16="http://schemas.microsoft.com/office/drawing/2014/main" xmlns="" id="{F53CA702-EB0F-4C53-BD43-38D01341E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77" t="43000" r="76482" b="43158"/>
          <a:stretch/>
        </p:blipFill>
        <p:spPr>
          <a:xfrm>
            <a:off x="4157258" y="-705329"/>
            <a:ext cx="474665" cy="592698"/>
          </a:xfrm>
          <a:prstGeom prst="rect">
            <a:avLst/>
          </a:prstGeom>
        </p:spPr>
      </p:pic>
      <p:pic>
        <p:nvPicPr>
          <p:cNvPr id="11" name="Рисунок 10">
            <a:extLst>
              <a:ext uri="{FF2B5EF4-FFF2-40B4-BE49-F238E27FC236}">
                <a16:creationId xmlns:a16="http://schemas.microsoft.com/office/drawing/2014/main" xmlns="" id="{A0D61C55-25D5-44F0-90E4-713DCD9243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066" t="43000" r="66693" b="43158"/>
          <a:stretch/>
        </p:blipFill>
        <p:spPr>
          <a:xfrm>
            <a:off x="4569482" y="-765275"/>
            <a:ext cx="578025" cy="721760"/>
          </a:xfrm>
          <a:prstGeom prst="rect">
            <a:avLst/>
          </a:prstGeom>
        </p:spPr>
      </p:pic>
      <p:pic>
        <p:nvPicPr>
          <p:cNvPr id="12" name="Рисунок 11">
            <a:extLst>
              <a:ext uri="{FF2B5EF4-FFF2-40B4-BE49-F238E27FC236}">
                <a16:creationId xmlns:a16="http://schemas.microsoft.com/office/drawing/2014/main" xmlns="" id="{7AA62F5F-8E9F-4758-87A7-86AD87DB9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513" t="43000" r="58246" b="43158"/>
          <a:stretch/>
        </p:blipFill>
        <p:spPr>
          <a:xfrm>
            <a:off x="4696364" y="1529502"/>
            <a:ext cx="578025" cy="721760"/>
          </a:xfrm>
          <a:prstGeom prst="rect">
            <a:avLst/>
          </a:prstGeom>
        </p:spPr>
      </p:pic>
      <p:pic>
        <p:nvPicPr>
          <p:cNvPr id="13" name="Рисунок 12">
            <a:extLst>
              <a:ext uri="{FF2B5EF4-FFF2-40B4-BE49-F238E27FC236}">
                <a16:creationId xmlns:a16="http://schemas.microsoft.com/office/drawing/2014/main" xmlns="" id="{3192FEA7-0B23-4FFB-8A71-047DC8F935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065" t="43000" r="48694" b="43158"/>
          <a:stretch/>
        </p:blipFill>
        <p:spPr>
          <a:xfrm>
            <a:off x="5660474" y="-712868"/>
            <a:ext cx="578025" cy="721760"/>
          </a:xfrm>
          <a:prstGeom prst="rect">
            <a:avLst/>
          </a:prstGeom>
        </p:spPr>
      </p:pic>
      <p:pic>
        <p:nvPicPr>
          <p:cNvPr id="14" name="Рисунок 13">
            <a:extLst>
              <a:ext uri="{FF2B5EF4-FFF2-40B4-BE49-F238E27FC236}">
                <a16:creationId xmlns:a16="http://schemas.microsoft.com/office/drawing/2014/main" xmlns="" id="{C032AF8F-DE61-4584-B773-C25118307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591" t="43000" r="40168" b="43158"/>
          <a:stretch/>
        </p:blipFill>
        <p:spPr>
          <a:xfrm>
            <a:off x="6175297" y="-684537"/>
            <a:ext cx="578025" cy="721760"/>
          </a:xfrm>
          <a:prstGeom prst="rect">
            <a:avLst/>
          </a:prstGeom>
        </p:spPr>
      </p:pic>
      <p:pic>
        <p:nvPicPr>
          <p:cNvPr id="15" name="Рисунок 14">
            <a:extLst>
              <a:ext uri="{FF2B5EF4-FFF2-40B4-BE49-F238E27FC236}">
                <a16:creationId xmlns:a16="http://schemas.microsoft.com/office/drawing/2014/main" xmlns="" id="{7789B4E2-D455-4B48-982A-12838205C9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783" t="43000" r="21976" b="43158"/>
          <a:stretch/>
        </p:blipFill>
        <p:spPr>
          <a:xfrm>
            <a:off x="7402803" y="-705329"/>
            <a:ext cx="578025" cy="721760"/>
          </a:xfrm>
          <a:prstGeom prst="rect">
            <a:avLst/>
          </a:prstGeom>
        </p:spPr>
      </p:pic>
      <p:pic>
        <p:nvPicPr>
          <p:cNvPr id="16" name="Рисунок 15">
            <a:extLst>
              <a:ext uri="{FF2B5EF4-FFF2-40B4-BE49-F238E27FC236}">
                <a16:creationId xmlns:a16="http://schemas.microsoft.com/office/drawing/2014/main" xmlns="" id="{1A309B92-E806-4B19-BD8C-2FC1C585B5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921" t="43525" r="31307" b="43439"/>
          <a:stretch/>
        </p:blipFill>
        <p:spPr>
          <a:xfrm>
            <a:off x="6823163" y="-684309"/>
            <a:ext cx="534586" cy="679722"/>
          </a:xfrm>
          <a:prstGeom prst="rect">
            <a:avLst/>
          </a:prstGeom>
        </p:spPr>
      </p:pic>
      <p:pic>
        <p:nvPicPr>
          <p:cNvPr id="17" name="Рисунок 16">
            <a:extLst>
              <a:ext uri="{FF2B5EF4-FFF2-40B4-BE49-F238E27FC236}">
                <a16:creationId xmlns:a16="http://schemas.microsoft.com/office/drawing/2014/main" xmlns="" id="{14E5C802-CA0B-419B-9806-0981AA33D5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706" t="43000" r="13053" b="43158"/>
          <a:stretch/>
        </p:blipFill>
        <p:spPr>
          <a:xfrm>
            <a:off x="8000022" y="-726347"/>
            <a:ext cx="578025" cy="721760"/>
          </a:xfrm>
          <a:prstGeom prst="rect">
            <a:avLst/>
          </a:prstGeom>
        </p:spPr>
      </p:pic>
      <p:pic>
        <p:nvPicPr>
          <p:cNvPr id="18" name="Рисунок 17">
            <a:extLst>
              <a:ext uri="{FF2B5EF4-FFF2-40B4-BE49-F238E27FC236}">
                <a16:creationId xmlns:a16="http://schemas.microsoft.com/office/drawing/2014/main" xmlns="" id="{74F6DDAE-519B-4BD3-9E5A-A1FAE26901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9016" t="42297" r="4743" b="43861"/>
          <a:stretch/>
        </p:blipFill>
        <p:spPr>
          <a:xfrm>
            <a:off x="8482360" y="-745347"/>
            <a:ext cx="578025" cy="721760"/>
          </a:xfrm>
          <a:prstGeom prst="rect">
            <a:avLst/>
          </a:prstGeom>
        </p:spPr>
      </p:pic>
      <p:pic>
        <p:nvPicPr>
          <p:cNvPr id="19" name="Рисунок 18">
            <a:extLst>
              <a:ext uri="{FF2B5EF4-FFF2-40B4-BE49-F238E27FC236}">
                <a16:creationId xmlns:a16="http://schemas.microsoft.com/office/drawing/2014/main" xmlns="" id="{569BEFE1-71C2-4A73-A615-C92D994491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830" t="43000" r="84929" b="43158"/>
          <a:stretch/>
        </p:blipFill>
        <p:spPr>
          <a:xfrm>
            <a:off x="3833925" y="-700744"/>
            <a:ext cx="474665" cy="592698"/>
          </a:xfrm>
          <a:prstGeom prst="rect">
            <a:avLst/>
          </a:prstGeom>
        </p:spPr>
      </p:pic>
      <p:pic>
        <p:nvPicPr>
          <p:cNvPr id="7" name="Рисунок 6">
            <a:extLst>
              <a:ext uri="{FF2B5EF4-FFF2-40B4-BE49-F238E27FC236}">
                <a16:creationId xmlns:a16="http://schemas.microsoft.com/office/drawing/2014/main" xmlns="" id="{F321B7C6-6BF4-4968-9848-26B8E09818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43444" y="-712868"/>
            <a:ext cx="1741135" cy="743688"/>
          </a:xfrm>
          <a:prstGeom prst="rect">
            <a:avLst/>
          </a:prstGeom>
        </p:spPr>
      </p:pic>
      <p:sp>
        <p:nvSpPr>
          <p:cNvPr id="27" name="Прямоугольник 26"/>
          <p:cNvSpPr/>
          <p:nvPr/>
        </p:nvSpPr>
        <p:spPr>
          <a:xfrm>
            <a:off x="945590" y="538848"/>
            <a:ext cx="8426703" cy="80271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4000" b="1" dirty="0" smtClean="0">
                <a:solidFill>
                  <a:schemeClr val="bg1"/>
                </a:solidFill>
              </a:rPr>
              <a:t>Хвилинка каліграфії</a:t>
            </a:r>
            <a:endParaRPr lang="uk-UA" sz="4000" b="1" dirty="0">
              <a:solidFill>
                <a:schemeClr val="bg1"/>
              </a:solidFill>
            </a:endParaRPr>
          </a:p>
        </p:txBody>
      </p:sp>
      <p:sp>
        <p:nvSpPr>
          <p:cNvPr id="28" name="Прямоугольник 27"/>
          <p:cNvSpPr/>
          <p:nvPr/>
        </p:nvSpPr>
        <p:spPr>
          <a:xfrm>
            <a:off x="864550" y="5157987"/>
            <a:ext cx="9554261" cy="72008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2800" b="1" dirty="0" smtClean="0">
                <a:solidFill>
                  <a:schemeClr val="bg1"/>
                </a:solidFill>
              </a:rPr>
              <a:t>Прочитайте і запишіть слова. </a:t>
            </a:r>
          </a:p>
        </p:txBody>
      </p:sp>
      <p:pic>
        <p:nvPicPr>
          <p:cNvPr id="29" name="Picture 2" descr="D:\Картинки до тестів\!!! Учні\634ce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8618" y="553241"/>
            <a:ext cx="1715124" cy="243137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1" name="Рисунок 20">
            <a:extLst>
              <a:ext uri="{FF2B5EF4-FFF2-40B4-BE49-F238E27FC236}">
                <a16:creationId xmlns:a16="http://schemas.microsoft.com/office/drawing/2014/main" xmlns="" id="{98D7F059-A0B8-4F28-9877-C98DD5A1E7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4389" y="1529502"/>
            <a:ext cx="1928220" cy="820172"/>
          </a:xfrm>
          <a:prstGeom prst="rect">
            <a:avLst/>
          </a:prstGeom>
        </p:spPr>
      </p:pic>
      <p:pic>
        <p:nvPicPr>
          <p:cNvPr id="25" name="Рисунок 24"/>
          <p:cNvPicPr>
            <a:picLocks noChangeAspect="1"/>
          </p:cNvPicPr>
          <p:nvPr/>
        </p:nvPicPr>
        <p:blipFill rotWithShape="1">
          <a:blip r:embed="rId11" cstate="print">
            <a:extLst>
              <a:ext uri="{28A0092B-C50C-407E-A947-70E740481C1C}">
                <a14:useLocalDpi xmlns:a14="http://schemas.microsoft.com/office/drawing/2010/main" val="0"/>
              </a:ext>
            </a:extLst>
          </a:blip>
          <a:srcRect l="8652" t="14125" r="59137" b="66153"/>
          <a:stretch/>
        </p:blipFill>
        <p:spPr>
          <a:xfrm>
            <a:off x="1208572" y="2608738"/>
            <a:ext cx="1561083" cy="1352864"/>
          </a:xfrm>
          <a:prstGeom prst="rect">
            <a:avLst/>
          </a:prstGeom>
        </p:spPr>
      </p:pic>
      <p:pic>
        <p:nvPicPr>
          <p:cNvPr id="26" name="Рисунок 25"/>
          <p:cNvPicPr>
            <a:picLocks noChangeAspect="1"/>
          </p:cNvPicPr>
          <p:nvPr/>
        </p:nvPicPr>
        <p:blipFill rotWithShape="1">
          <a:blip r:embed="rId11" cstate="print">
            <a:extLst>
              <a:ext uri="{28A0092B-C50C-407E-A947-70E740481C1C}">
                <a14:useLocalDpi xmlns:a14="http://schemas.microsoft.com/office/drawing/2010/main" val="0"/>
              </a:ext>
            </a:extLst>
          </a:blip>
          <a:srcRect l="8259" t="35791" r="38076" b="52287"/>
          <a:stretch/>
        </p:blipFill>
        <p:spPr>
          <a:xfrm>
            <a:off x="6464309" y="2896628"/>
            <a:ext cx="2600796" cy="817803"/>
          </a:xfrm>
          <a:prstGeom prst="rect">
            <a:avLst/>
          </a:prstGeom>
        </p:spPr>
      </p:pic>
      <p:pic>
        <p:nvPicPr>
          <p:cNvPr id="30" name="Рисунок 29"/>
          <p:cNvPicPr>
            <a:picLocks noChangeAspect="1"/>
          </p:cNvPicPr>
          <p:nvPr/>
        </p:nvPicPr>
        <p:blipFill rotWithShape="1">
          <a:blip r:embed="rId11" cstate="print">
            <a:extLst>
              <a:ext uri="{28A0092B-C50C-407E-A947-70E740481C1C}">
                <a14:useLocalDpi xmlns:a14="http://schemas.microsoft.com/office/drawing/2010/main" val="0"/>
              </a:ext>
            </a:extLst>
          </a:blip>
          <a:srcRect l="6295" t="64124" r="29687" b="19603"/>
          <a:stretch/>
        </p:blipFill>
        <p:spPr>
          <a:xfrm>
            <a:off x="3018230" y="2673242"/>
            <a:ext cx="3102503" cy="1116302"/>
          </a:xfrm>
          <a:prstGeom prst="rect">
            <a:avLst/>
          </a:prstGeom>
        </p:spPr>
      </p:pic>
      <p:pic>
        <p:nvPicPr>
          <p:cNvPr id="31" name="Рисунок 30"/>
          <p:cNvPicPr>
            <a:picLocks noChangeAspect="1"/>
          </p:cNvPicPr>
          <p:nvPr/>
        </p:nvPicPr>
        <p:blipFill rotWithShape="1">
          <a:blip r:embed="rId11" cstate="print">
            <a:extLst>
              <a:ext uri="{28A0092B-C50C-407E-A947-70E740481C1C}">
                <a14:useLocalDpi xmlns:a14="http://schemas.microsoft.com/office/drawing/2010/main" val="0"/>
              </a:ext>
            </a:extLst>
          </a:blip>
          <a:srcRect l="8259" t="81068" r="48535" b="3718"/>
          <a:stretch/>
        </p:blipFill>
        <p:spPr>
          <a:xfrm>
            <a:off x="1722692" y="3439816"/>
            <a:ext cx="2093925" cy="1043572"/>
          </a:xfrm>
          <a:prstGeom prst="rect">
            <a:avLst/>
          </a:prstGeom>
        </p:spPr>
      </p:pic>
      <p:pic>
        <p:nvPicPr>
          <p:cNvPr id="32" name="Рисунок 31"/>
          <p:cNvPicPr>
            <a:picLocks noChangeAspect="1"/>
          </p:cNvPicPr>
          <p:nvPr/>
        </p:nvPicPr>
        <p:blipFill rotWithShape="1">
          <a:blip r:embed="rId12" cstate="print">
            <a:extLst>
              <a:ext uri="{28A0092B-C50C-407E-A947-70E740481C1C}">
                <a14:useLocalDpi xmlns:a14="http://schemas.microsoft.com/office/drawing/2010/main" val="0"/>
              </a:ext>
            </a:extLst>
          </a:blip>
          <a:srcRect l="6368" t="15724" r="13498" b="67609"/>
          <a:stretch/>
        </p:blipFill>
        <p:spPr>
          <a:xfrm>
            <a:off x="4027433" y="3339097"/>
            <a:ext cx="3883670" cy="1143265"/>
          </a:xfrm>
          <a:prstGeom prst="rect">
            <a:avLst/>
          </a:prstGeom>
        </p:spPr>
      </p:pic>
    </p:spTree>
    <p:extLst>
      <p:ext uri="{BB962C8B-B14F-4D97-AF65-F5344CB8AC3E}">
        <p14:creationId xmlns:p14="http://schemas.microsoft.com/office/powerpoint/2010/main" val="34692237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par>
                                <p:cTn id="11" presetID="22"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22" presetClass="entr" presetSubtype="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par>
                                <p:cTn id="17" presetID="22" presetClass="entr" presetSubtype="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par>
                                <p:cTn id="20" presetID="22" presetClass="entr" presetSubtype="1"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75407" y="1053530"/>
            <a:ext cx="8424936" cy="35394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uk-UA" sz="2800" b="1" dirty="0">
                <a:solidFill>
                  <a:schemeClr val="bg1"/>
                </a:solidFill>
              </a:rPr>
              <a:t>Мальовничий берег Чорного моря прикрашає чарівне місто Одеса. Його називають українською столицею гумору. Першого квітня тут офіційний вихідний. Веселі одесити святкують День сміху. Під Одесою розміщені великі катакомби. Їх полюбляють відвідувати зацікавлені туристи. Одеса, виявляється, є і в космічному просторі. На честь міста названа </a:t>
            </a:r>
            <a:r>
              <a:rPr lang="uk-UA" sz="2800" b="1" dirty="0">
                <a:solidFill>
                  <a:srgbClr val="FFFF00"/>
                </a:solidFill>
              </a:rPr>
              <a:t>далека зірка. </a:t>
            </a:r>
          </a:p>
        </p:txBody>
      </p:sp>
      <p:sp>
        <p:nvSpPr>
          <p:cNvPr id="5" name="Прямоугольник 4"/>
          <p:cNvSpPr/>
          <p:nvPr/>
        </p:nvSpPr>
        <p:spPr>
          <a:xfrm>
            <a:off x="1261279" y="405458"/>
            <a:ext cx="9591816" cy="61573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600" b="1" dirty="0" smtClean="0">
                <a:solidFill>
                  <a:schemeClr val="bg1"/>
                </a:solidFill>
              </a:rPr>
              <a:t>Ознайомтеся з інформацією</a:t>
            </a:r>
            <a:endParaRPr lang="uk-UA" sz="3600" b="1" dirty="0">
              <a:solidFill>
                <a:schemeClr val="bg1"/>
              </a:solidFill>
            </a:endParaRPr>
          </a:p>
        </p:txBody>
      </p:sp>
      <p:sp>
        <p:nvSpPr>
          <p:cNvPr id="15" name="Прямоугольник 4">
            <a:extLst>
              <a:ext uri="{FF2B5EF4-FFF2-40B4-BE49-F238E27FC236}">
                <a16:creationId xmlns:a16="http://schemas.microsoft.com/office/drawing/2014/main" xmlns="" id="{41300D0C-EC34-4515-9E3A-6F0DC297E5C1}"/>
              </a:ext>
            </a:extLst>
          </p:cNvPr>
          <p:cNvSpPr/>
          <p:nvPr/>
        </p:nvSpPr>
        <p:spPr>
          <a:xfrm>
            <a:off x="0" y="5901422"/>
            <a:ext cx="1055227" cy="9581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96</a:t>
            </a:r>
            <a:endParaRPr lang="ru-RU" sz="2800" b="1" dirty="0">
              <a:solidFill>
                <a:schemeClr val="bg1"/>
              </a:solidFill>
            </a:endParaRPr>
          </a:p>
        </p:txBody>
      </p:sp>
      <p:sp>
        <p:nvSpPr>
          <p:cNvPr id="14" name="TextBox 13"/>
          <p:cNvSpPr txBox="1"/>
          <p:nvPr/>
        </p:nvSpPr>
        <p:spPr>
          <a:xfrm>
            <a:off x="2641436" y="4271142"/>
            <a:ext cx="8208912"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2400" b="1" dirty="0" smtClean="0">
                <a:solidFill>
                  <a:srgbClr val="FFFF00"/>
                </a:solidFill>
                <a:effectLst>
                  <a:outerShdw blurRad="38100" dist="38100" dir="2700000" algn="tl">
                    <a:srgbClr val="000000">
                      <a:alpha val="43137"/>
                    </a:srgbClr>
                  </a:outerShdw>
                </a:effectLst>
              </a:rPr>
              <a:t>Проведіть </a:t>
            </a:r>
            <a:r>
              <a:rPr lang="uk-UA" sz="2400" b="1" dirty="0">
                <a:solidFill>
                  <a:srgbClr val="FFFF00"/>
                </a:solidFill>
                <a:effectLst>
                  <a:outerShdw blurRad="38100" dist="38100" dir="2700000" algn="tl">
                    <a:srgbClr val="000000">
                      <a:alpha val="43137"/>
                    </a:srgbClr>
                  </a:outerShdw>
                </a:effectLst>
              </a:rPr>
              <a:t>дослідження!</a:t>
            </a:r>
            <a:endParaRPr lang="ru-RU" sz="2400" b="1" dirty="0">
              <a:solidFill>
                <a:srgbClr val="FFFF00"/>
              </a:solidFill>
              <a:effectLst>
                <a:outerShdw blurRad="38100" dist="38100" dir="2700000" algn="tl">
                  <a:srgbClr val="000000">
                    <a:alpha val="43137"/>
                  </a:srgbClr>
                </a:outerShdw>
              </a:effectLst>
            </a:endParaRPr>
          </a:p>
          <a:p>
            <a:pPr marL="265113" indent="-265113">
              <a:buAutoNum type="arabicPeriod"/>
            </a:pPr>
            <a:r>
              <a:rPr lang="uk-UA" sz="2400" b="1" dirty="0" smtClean="0">
                <a:solidFill>
                  <a:schemeClr val="bg1"/>
                </a:solidFill>
                <a:effectLst>
                  <a:outerShdw blurRad="38100" dist="38100" dir="2700000" algn="tl">
                    <a:srgbClr val="000000">
                      <a:alpha val="43137"/>
                    </a:srgbClr>
                  </a:outerShdw>
                </a:effectLst>
              </a:rPr>
              <a:t>Прочитайте </a:t>
            </a:r>
            <a:r>
              <a:rPr lang="uk-UA" sz="2400" b="1" dirty="0">
                <a:solidFill>
                  <a:schemeClr val="bg1"/>
                </a:solidFill>
                <a:effectLst>
                  <a:outerShdw blurRad="38100" dist="38100" dir="2700000" algn="tl">
                    <a:srgbClr val="000000">
                      <a:alpha val="43137"/>
                    </a:srgbClr>
                  </a:outerShdw>
                </a:effectLst>
              </a:rPr>
              <a:t>виділене в тексті сполучення слів. </a:t>
            </a:r>
            <a:endParaRPr lang="uk-UA" sz="2400" b="1" dirty="0" smtClean="0">
              <a:solidFill>
                <a:schemeClr val="bg1"/>
              </a:solidFill>
              <a:effectLst>
                <a:outerShdw blurRad="38100" dist="38100" dir="2700000" algn="tl">
                  <a:srgbClr val="000000">
                    <a:alpha val="43137"/>
                  </a:srgbClr>
                </a:outerShdw>
              </a:effectLst>
            </a:endParaRPr>
          </a:p>
          <a:p>
            <a:r>
              <a:rPr lang="uk-UA" sz="2400" b="1" dirty="0">
                <a:solidFill>
                  <a:schemeClr val="bg1"/>
                </a:solidFill>
                <a:effectLst>
                  <a:outerShdw blurRad="38100" dist="38100" dir="2700000" algn="tl">
                    <a:srgbClr val="000000">
                      <a:alpha val="43137"/>
                    </a:srgbClr>
                  </a:outerShdw>
                </a:effectLst>
              </a:rPr>
              <a:t> </a:t>
            </a:r>
            <a:r>
              <a:rPr lang="uk-UA" sz="2400" b="1" dirty="0" smtClean="0">
                <a:solidFill>
                  <a:schemeClr val="bg1"/>
                </a:solidFill>
                <a:effectLst>
                  <a:outerShdw blurRad="38100" dist="38100" dir="2700000" algn="tl">
                    <a:srgbClr val="000000">
                      <a:alpha val="43137"/>
                    </a:srgbClr>
                  </a:outerShdw>
                </a:effectLst>
              </a:rPr>
              <a:t>   Про </a:t>
            </a:r>
            <a:r>
              <a:rPr lang="uk-UA" sz="2400" b="1" dirty="0">
                <a:solidFill>
                  <a:schemeClr val="bg1"/>
                </a:solidFill>
                <a:effectLst>
                  <a:outerShdw blurRad="38100" dist="38100" dir="2700000" algn="tl">
                    <a:srgbClr val="000000">
                      <a:alpha val="43137"/>
                    </a:srgbClr>
                  </a:outerShdw>
                </a:effectLst>
              </a:rPr>
              <a:t>скільки зірок у ньому йдеться? </a:t>
            </a:r>
          </a:p>
          <a:p>
            <a:r>
              <a:rPr lang="uk-UA" sz="2400" b="1" dirty="0">
                <a:solidFill>
                  <a:schemeClr val="bg1"/>
                </a:solidFill>
                <a:effectLst>
                  <a:outerShdw blurRad="38100" dist="38100" dir="2700000" algn="tl">
                    <a:srgbClr val="000000">
                      <a:alpha val="43137"/>
                    </a:srgbClr>
                  </a:outerShdw>
                </a:effectLst>
              </a:rPr>
              <a:t>2. У якому числі стоїть </a:t>
            </a:r>
            <a:r>
              <a:rPr lang="uk-UA" sz="2400" b="1" dirty="0">
                <a:solidFill>
                  <a:schemeClr val="bg1"/>
                </a:solidFill>
              </a:rPr>
              <a:t>іменник </a:t>
            </a:r>
            <a:r>
              <a:rPr lang="uk-UA" sz="2400" b="1" i="1" dirty="0">
                <a:solidFill>
                  <a:srgbClr val="FFFF00"/>
                </a:solidFill>
              </a:rPr>
              <a:t>зірка</a:t>
            </a:r>
            <a:r>
              <a:rPr lang="uk-UA" sz="2400" b="1" dirty="0">
                <a:solidFill>
                  <a:srgbClr val="FF33CC"/>
                </a:solidFill>
              </a:rPr>
              <a:t> </a:t>
            </a:r>
            <a:r>
              <a:rPr lang="uk-UA" sz="2400" b="1" dirty="0">
                <a:solidFill>
                  <a:schemeClr val="bg1"/>
                </a:solidFill>
                <a:effectLst>
                  <a:outerShdw blurRad="38100" dist="38100" dir="2700000" algn="tl">
                    <a:srgbClr val="000000">
                      <a:alpha val="43137"/>
                    </a:srgbClr>
                  </a:outerShdw>
                </a:effectLst>
              </a:rPr>
              <a:t>— однині чи множині? </a:t>
            </a:r>
          </a:p>
          <a:p>
            <a:r>
              <a:rPr lang="uk-UA" sz="2400" b="1" dirty="0">
                <a:solidFill>
                  <a:schemeClr val="bg1"/>
                </a:solidFill>
                <a:effectLst>
                  <a:outerShdw blurRad="38100" dist="38100" dir="2700000" algn="tl">
                    <a:srgbClr val="000000">
                      <a:alpha val="43137"/>
                    </a:srgbClr>
                  </a:outerShdw>
                </a:effectLst>
              </a:rPr>
              <a:t>3. </a:t>
            </a:r>
            <a:r>
              <a:rPr lang="uk-UA" sz="2400" b="1" dirty="0" smtClean="0">
                <a:solidFill>
                  <a:schemeClr val="bg1"/>
                </a:solidFill>
                <a:effectLst>
                  <a:outerShdw blurRad="38100" dist="38100" dir="2700000" algn="tl">
                    <a:srgbClr val="000000">
                      <a:alpha val="43137"/>
                    </a:srgbClr>
                  </a:outerShdw>
                </a:effectLst>
              </a:rPr>
              <a:t>Зробіть </a:t>
            </a:r>
            <a:r>
              <a:rPr lang="uk-UA" sz="2400" b="1" dirty="0">
                <a:solidFill>
                  <a:schemeClr val="bg1"/>
                </a:solidFill>
                <a:effectLst>
                  <a:outerShdw blurRad="38100" dist="38100" dir="2700000" algn="tl">
                    <a:srgbClr val="000000">
                      <a:alpha val="43137"/>
                    </a:srgbClr>
                  </a:outerShdw>
                </a:effectLst>
              </a:rPr>
              <a:t>висновок про число </a:t>
            </a:r>
            <a:r>
              <a:rPr lang="uk-UA" sz="2400" b="1" dirty="0">
                <a:solidFill>
                  <a:schemeClr val="bg1"/>
                </a:solidFill>
              </a:rPr>
              <a:t>прикметника</a:t>
            </a:r>
            <a:r>
              <a:rPr lang="uk-UA" sz="2400" b="1" dirty="0">
                <a:solidFill>
                  <a:schemeClr val="bg1"/>
                </a:solidFill>
                <a:effectLst>
                  <a:outerShdw blurRad="38100" dist="38100" dir="2700000" algn="tl">
                    <a:srgbClr val="000000">
                      <a:alpha val="43137"/>
                    </a:srgbClr>
                  </a:outerShdw>
                </a:effectLst>
              </a:rPr>
              <a:t> </a:t>
            </a:r>
            <a:r>
              <a:rPr lang="ru-RU" sz="2400" b="1" i="1" dirty="0">
                <a:solidFill>
                  <a:srgbClr val="FFFF00"/>
                </a:solidFill>
              </a:rPr>
              <a:t>далека</a:t>
            </a:r>
            <a:r>
              <a:rPr lang="ru-RU" sz="2400" b="1" dirty="0">
                <a:solidFill>
                  <a:schemeClr val="bg1"/>
                </a:solidFill>
                <a:effectLst>
                  <a:outerShdw blurRad="38100" dist="38100" dir="2700000" algn="tl">
                    <a:srgbClr val="000000">
                      <a:alpha val="43137"/>
                    </a:srgbClr>
                  </a:outerShdw>
                </a:effectLst>
              </a:rPr>
              <a:t>. </a:t>
            </a:r>
          </a:p>
          <a:p>
            <a:r>
              <a:rPr lang="ru-RU" sz="2400" b="1" dirty="0">
                <a:solidFill>
                  <a:schemeClr val="bg1"/>
                </a:solidFill>
                <a:effectLst>
                  <a:outerShdw blurRad="38100" dist="38100" dir="2700000" algn="tl">
                    <a:srgbClr val="000000">
                      <a:alpha val="43137"/>
                    </a:srgbClr>
                  </a:outerShdw>
                </a:effectLst>
              </a:rPr>
              <a:t>      </a:t>
            </a:r>
            <a:r>
              <a:rPr lang="ru-RU" sz="2400" b="1" dirty="0" err="1" smtClean="0">
                <a:solidFill>
                  <a:schemeClr val="bg1"/>
                </a:solidFill>
                <a:effectLst>
                  <a:outerShdw blurRad="38100" dist="38100" dir="2700000" algn="tl">
                    <a:srgbClr val="000000">
                      <a:alpha val="43137"/>
                    </a:srgbClr>
                  </a:outerShdw>
                </a:effectLst>
              </a:rPr>
              <a:t>Перевірте</a:t>
            </a:r>
            <a:r>
              <a:rPr lang="ru-RU" sz="2400" b="1" dirty="0" smtClean="0">
                <a:solidFill>
                  <a:schemeClr val="bg1"/>
                </a:solidFill>
                <a:effectLst>
                  <a:outerShdw blurRad="38100" dist="38100" dir="2700000" algn="tl">
                    <a:srgbClr val="000000">
                      <a:alpha val="43137"/>
                    </a:srgbClr>
                  </a:outerShdw>
                </a:effectLst>
              </a:rPr>
              <a:t> </a:t>
            </a:r>
            <a:r>
              <a:rPr lang="ru-RU" sz="2400" b="1" dirty="0">
                <a:solidFill>
                  <a:schemeClr val="bg1"/>
                </a:solidFill>
                <a:effectLst>
                  <a:outerShdw blurRad="38100" dist="38100" dir="2700000" algn="tl">
                    <a:srgbClr val="000000">
                      <a:alpha val="43137"/>
                    </a:srgbClr>
                  </a:outerShdw>
                </a:effectLst>
              </a:rPr>
              <a:t>себе за правилом.</a:t>
            </a:r>
          </a:p>
        </p:txBody>
      </p:sp>
      <p:pic>
        <p:nvPicPr>
          <p:cNvPr id="2" name="Picture 2" descr="Фестиваль сміху «Гуморина» в Одесі"/>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5746" y="1063088"/>
            <a:ext cx="3038796" cy="2017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Одеса | Одеські катакомб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746" y="3054891"/>
            <a:ext cx="3038796" cy="22790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9434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ÐÐ°ÑÑÐ¸Ð½ÐºÐ¸ Ð¿Ð¾ Ð·Ð°Ð¿ÑÐ¾ÑÑ ÐºÐ»Ð¸Ð¿Ð°ÑÑ Ð²Ð¾ÑÐºÐ»Ð¸ÑÐ°ÑÐµÐ»ÑÐ½ÑÐ¹ Ð·Ð½Ð°Ðº"/>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l="46012" b="8490"/>
          <a:stretch/>
        </p:blipFill>
        <p:spPr bwMode="auto">
          <a:xfrm>
            <a:off x="907455" y="1295124"/>
            <a:ext cx="1760807" cy="315452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07455" y="549474"/>
            <a:ext cx="10369151" cy="7339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4000" b="1" dirty="0" smtClean="0">
                <a:solidFill>
                  <a:schemeClr val="bg1"/>
                </a:solidFill>
              </a:rPr>
              <a:t>Запам’ятайте!</a:t>
            </a:r>
            <a:endParaRPr lang="uk-UA" sz="4000" b="1" dirty="0">
              <a:solidFill>
                <a:schemeClr val="bg1"/>
              </a:solidFill>
            </a:endParaRPr>
          </a:p>
        </p:txBody>
      </p:sp>
      <p:sp>
        <p:nvSpPr>
          <p:cNvPr id="9" name="TextBox 8"/>
          <p:cNvSpPr txBox="1"/>
          <p:nvPr/>
        </p:nvSpPr>
        <p:spPr>
          <a:xfrm>
            <a:off x="3347274" y="1361136"/>
            <a:ext cx="7929332"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3600" b="1" dirty="0" err="1">
                <a:solidFill>
                  <a:srgbClr val="FFFF00"/>
                </a:solidFill>
              </a:rPr>
              <a:t>Прикметник</a:t>
            </a:r>
            <a:r>
              <a:rPr lang="ru-RU" sz="3600" b="1" dirty="0"/>
              <a:t> </a:t>
            </a:r>
            <a:r>
              <a:rPr lang="ru-RU" sz="3600" b="1" dirty="0" err="1"/>
              <a:t>стоїть</a:t>
            </a:r>
            <a:r>
              <a:rPr lang="ru-RU" sz="3600" b="1" dirty="0"/>
              <a:t> у тому </a:t>
            </a:r>
            <a:r>
              <a:rPr lang="ru-RU" sz="3600" b="1" dirty="0" err="1">
                <a:solidFill>
                  <a:srgbClr val="FFFF00"/>
                </a:solidFill>
              </a:rPr>
              <a:t>числі</a:t>
            </a:r>
            <a:r>
              <a:rPr lang="ru-RU" sz="3600" b="1" dirty="0"/>
              <a:t>, що й </a:t>
            </a:r>
            <a:r>
              <a:rPr lang="ru-RU" sz="3600" b="1" dirty="0" err="1">
                <a:solidFill>
                  <a:srgbClr val="FFFF00"/>
                </a:solidFill>
              </a:rPr>
              <a:t>іменник</a:t>
            </a:r>
            <a:r>
              <a:rPr lang="ru-RU" sz="3600" b="1" dirty="0"/>
              <a:t>, з яким він </a:t>
            </a:r>
            <a:r>
              <a:rPr lang="ru-RU" sz="3600" b="1" dirty="0" err="1"/>
              <a:t>зв’язаний</a:t>
            </a:r>
            <a:r>
              <a:rPr lang="ru-RU" sz="3600" b="1" dirty="0"/>
              <a:t>. </a:t>
            </a:r>
            <a:endParaRPr lang="ru-RU" sz="3600" b="1" dirty="0" smtClean="0"/>
          </a:p>
          <a:p>
            <a:pPr algn="ctr"/>
            <a:r>
              <a:rPr lang="ru-RU" sz="3600" b="1" i="1" dirty="0" smtClean="0"/>
              <a:t>Наприклад</a:t>
            </a:r>
            <a:r>
              <a:rPr lang="ru-RU" sz="3600" b="1" i="1" dirty="0"/>
              <a:t>: теплий день, </a:t>
            </a:r>
            <a:r>
              <a:rPr lang="ru-RU" sz="3600" b="1" i="1" dirty="0" err="1"/>
              <a:t>теплі</a:t>
            </a:r>
            <a:r>
              <a:rPr lang="ru-RU" sz="3600" b="1" i="1" dirty="0"/>
              <a:t> дні</a:t>
            </a:r>
            <a:endParaRPr lang="uk-UA" sz="3600" b="1" i="1" dirty="0">
              <a:solidFill>
                <a:schemeClr val="bg1"/>
              </a:solidFill>
            </a:endParaRPr>
          </a:p>
        </p:txBody>
      </p:sp>
      <p:sp>
        <p:nvSpPr>
          <p:cNvPr id="12" name="Прямоугольник 4">
            <a:extLst>
              <a:ext uri="{FF2B5EF4-FFF2-40B4-BE49-F238E27FC236}">
                <a16:creationId xmlns:a16="http://schemas.microsoft.com/office/drawing/2014/main" xmlns="" id="{41300D0C-EC34-4515-9E3A-6F0DC297E5C1}"/>
              </a:ext>
            </a:extLst>
          </p:cNvPr>
          <p:cNvSpPr/>
          <p:nvPr/>
        </p:nvSpPr>
        <p:spPr>
          <a:xfrm>
            <a:off x="0" y="5901422"/>
            <a:ext cx="1055227" cy="9581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96</a:t>
            </a:r>
            <a:endParaRPr lang="ru-RU" sz="2800" b="1" dirty="0">
              <a:solidFill>
                <a:schemeClr val="bg1"/>
              </a:solidFill>
            </a:endParaRPr>
          </a:p>
        </p:txBody>
      </p:sp>
      <p:sp>
        <p:nvSpPr>
          <p:cNvPr id="2" name="Прямоугольник 1"/>
          <p:cNvSpPr/>
          <p:nvPr/>
        </p:nvSpPr>
        <p:spPr>
          <a:xfrm>
            <a:off x="3347274" y="3285778"/>
            <a:ext cx="7036384"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uk-UA" sz="2800" b="1" dirty="0" smtClean="0">
                <a:solidFill>
                  <a:srgbClr val="0070C0"/>
                </a:solidFill>
              </a:rPr>
              <a:t>Випишіть </a:t>
            </a:r>
            <a:r>
              <a:rPr lang="uk-UA" sz="2800" b="1" dirty="0">
                <a:solidFill>
                  <a:srgbClr val="0070C0"/>
                </a:solidFill>
              </a:rPr>
              <a:t>з повідомлення </a:t>
            </a:r>
            <a:r>
              <a:rPr lang="uk-UA" sz="2800" b="1" dirty="0" smtClean="0">
                <a:solidFill>
                  <a:srgbClr val="0070C0"/>
                </a:solidFill>
              </a:rPr>
              <a:t>про Одесу </a:t>
            </a:r>
            <a:r>
              <a:rPr lang="uk-UA" sz="2800" b="1" dirty="0">
                <a:solidFill>
                  <a:srgbClr val="0070C0"/>
                </a:solidFill>
              </a:rPr>
              <a:t>два сполучення прикметника з іменником в однині і два — у множині. </a:t>
            </a:r>
          </a:p>
        </p:txBody>
      </p:sp>
      <p:sp>
        <p:nvSpPr>
          <p:cNvPr id="7" name="Прямоугольник 6"/>
          <p:cNvSpPr/>
          <p:nvPr/>
        </p:nvSpPr>
        <p:spPr>
          <a:xfrm>
            <a:off x="3370095" y="5170037"/>
            <a:ext cx="6057125" cy="132343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uk-UA" sz="2800" b="1" dirty="0" smtClean="0">
                <a:solidFill>
                  <a:schemeClr val="bg1"/>
                </a:solidFill>
              </a:rPr>
              <a:t>Чарівне місто, далека зірка;</a:t>
            </a:r>
          </a:p>
          <a:p>
            <a:endParaRPr lang="uk-UA" sz="2400" b="1" dirty="0" smtClean="0">
              <a:solidFill>
                <a:schemeClr val="bg1"/>
              </a:solidFill>
            </a:endParaRPr>
          </a:p>
          <a:p>
            <a:r>
              <a:rPr lang="uk-UA" sz="2800" b="1" dirty="0" smtClean="0">
                <a:solidFill>
                  <a:schemeClr val="bg1"/>
                </a:solidFill>
              </a:rPr>
              <a:t>веселі одесити, зацікавлені туристи.</a:t>
            </a:r>
            <a:endParaRPr lang="uk-UA" sz="2800" b="1" dirty="0">
              <a:solidFill>
                <a:schemeClr val="bg1"/>
              </a:solidFill>
            </a:endParaRPr>
          </a:p>
        </p:txBody>
      </p:sp>
      <p:sp>
        <p:nvSpPr>
          <p:cNvPr id="8" name="Прямоугольник 7"/>
          <p:cNvSpPr/>
          <p:nvPr/>
        </p:nvSpPr>
        <p:spPr>
          <a:xfrm>
            <a:off x="3643759" y="4763504"/>
            <a:ext cx="872727"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uk-UA" sz="2800" b="1" dirty="0" err="1" smtClean="0">
                <a:solidFill>
                  <a:schemeClr val="bg1"/>
                </a:solidFill>
              </a:rPr>
              <a:t>одн</a:t>
            </a:r>
            <a:r>
              <a:rPr lang="uk-UA" sz="2800" b="1" dirty="0" smtClean="0">
                <a:solidFill>
                  <a:schemeClr val="bg1"/>
                </a:solidFill>
              </a:rPr>
              <a:t>.</a:t>
            </a:r>
            <a:endParaRPr lang="uk-UA" sz="2800" b="1" dirty="0">
              <a:solidFill>
                <a:schemeClr val="bg1"/>
              </a:solidFill>
            </a:endParaRPr>
          </a:p>
        </p:txBody>
      </p:sp>
      <p:sp>
        <p:nvSpPr>
          <p:cNvPr id="10" name="Прямоугольник 9"/>
          <p:cNvSpPr/>
          <p:nvPr/>
        </p:nvSpPr>
        <p:spPr>
          <a:xfrm>
            <a:off x="5927292" y="4763504"/>
            <a:ext cx="872727"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uk-UA" sz="2800" b="1" dirty="0" err="1" smtClean="0">
                <a:solidFill>
                  <a:schemeClr val="bg1"/>
                </a:solidFill>
              </a:rPr>
              <a:t>одн</a:t>
            </a:r>
            <a:r>
              <a:rPr lang="uk-UA" sz="2800" b="1" dirty="0" smtClean="0">
                <a:solidFill>
                  <a:schemeClr val="bg1"/>
                </a:solidFill>
              </a:rPr>
              <a:t>.</a:t>
            </a:r>
            <a:endParaRPr lang="uk-UA" sz="2800" b="1" dirty="0">
              <a:solidFill>
                <a:schemeClr val="bg1"/>
              </a:solidFill>
            </a:endParaRPr>
          </a:p>
        </p:txBody>
      </p:sp>
      <p:sp>
        <p:nvSpPr>
          <p:cNvPr id="13" name="Прямоугольник 12"/>
          <p:cNvSpPr/>
          <p:nvPr/>
        </p:nvSpPr>
        <p:spPr>
          <a:xfrm>
            <a:off x="3494328" y="5639812"/>
            <a:ext cx="797503" cy="52322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r>
              <a:rPr lang="uk-UA" sz="2800" b="1" dirty="0" smtClean="0">
                <a:solidFill>
                  <a:schemeClr val="bg1"/>
                </a:solidFill>
              </a:rPr>
              <a:t>мн.</a:t>
            </a:r>
            <a:endParaRPr lang="uk-UA" sz="2800" b="1" dirty="0">
              <a:solidFill>
                <a:schemeClr val="bg1"/>
              </a:solidFill>
            </a:endParaRPr>
          </a:p>
        </p:txBody>
      </p:sp>
      <p:sp>
        <p:nvSpPr>
          <p:cNvPr id="14" name="Прямоугольник 13"/>
          <p:cNvSpPr/>
          <p:nvPr/>
        </p:nvSpPr>
        <p:spPr>
          <a:xfrm>
            <a:off x="6363656" y="5625093"/>
            <a:ext cx="736488" cy="52322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r>
              <a:rPr lang="uk-UA" sz="2800" b="1" dirty="0" smtClean="0">
                <a:solidFill>
                  <a:schemeClr val="bg1"/>
                </a:solidFill>
              </a:rPr>
              <a:t>мн.</a:t>
            </a:r>
            <a:endParaRPr lang="uk-UA" sz="2800" b="1" dirty="0">
              <a:solidFill>
                <a:schemeClr val="bg1"/>
              </a:solidFill>
            </a:endParaRPr>
          </a:p>
        </p:txBody>
      </p:sp>
    </p:spTree>
    <p:extLst>
      <p:ext uri="{BB962C8B-B14F-4D97-AF65-F5344CB8AC3E}">
        <p14:creationId xmlns:p14="http://schemas.microsoft.com/office/powerpoint/2010/main" val="26248035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9255" y="333450"/>
            <a:ext cx="10441160" cy="630894"/>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4000" b="1" dirty="0" smtClean="0">
                <a:solidFill>
                  <a:schemeClr val="bg1"/>
                </a:solidFill>
              </a:rPr>
              <a:t>Змініть </a:t>
            </a:r>
            <a:r>
              <a:rPr lang="uk-UA" sz="4000" b="1" dirty="0">
                <a:solidFill>
                  <a:schemeClr val="bg1"/>
                </a:solidFill>
              </a:rPr>
              <a:t>число поданих сполучень слів</a:t>
            </a:r>
          </a:p>
        </p:txBody>
      </p:sp>
      <p:sp>
        <p:nvSpPr>
          <p:cNvPr id="12" name="Прямоугольник 4">
            <a:extLst>
              <a:ext uri="{FF2B5EF4-FFF2-40B4-BE49-F238E27FC236}">
                <a16:creationId xmlns:a16="http://schemas.microsoft.com/office/drawing/2014/main" xmlns="" id="{41300D0C-EC34-4515-9E3A-6F0DC297E5C1}"/>
              </a:ext>
            </a:extLst>
          </p:cNvPr>
          <p:cNvSpPr/>
          <p:nvPr/>
        </p:nvSpPr>
        <p:spPr>
          <a:xfrm>
            <a:off x="0" y="5901422"/>
            <a:ext cx="1055227" cy="9581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96</a:t>
            </a:r>
            <a:endParaRPr lang="ru-RU" sz="2800" b="1" dirty="0">
              <a:solidFill>
                <a:schemeClr val="bg1"/>
              </a:solidFill>
            </a:endParaRPr>
          </a:p>
        </p:txBody>
      </p:sp>
      <p:sp>
        <p:nvSpPr>
          <p:cNvPr id="7" name="Прямоугольник 6"/>
          <p:cNvSpPr/>
          <p:nvPr/>
        </p:nvSpPr>
        <p:spPr>
          <a:xfrm>
            <a:off x="619423" y="3933851"/>
            <a:ext cx="6264696" cy="8640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2800" b="1" dirty="0">
                <a:solidFill>
                  <a:srgbClr val="0070C0"/>
                </a:solidFill>
              </a:rPr>
              <a:t>У якому словосполученні </a:t>
            </a:r>
            <a:r>
              <a:rPr lang="uk-UA" sz="2800" b="1" dirty="0" smtClean="0">
                <a:solidFill>
                  <a:srgbClr val="0070C0"/>
                </a:solidFill>
              </a:rPr>
              <a:t>вам </a:t>
            </a:r>
            <a:r>
              <a:rPr lang="uk-UA" sz="2800" b="1" dirty="0">
                <a:solidFill>
                  <a:srgbClr val="0070C0"/>
                </a:solidFill>
              </a:rPr>
              <a:t>не вдалося змінити </a:t>
            </a:r>
            <a:r>
              <a:rPr lang="ru-RU" sz="2800" b="1" dirty="0">
                <a:solidFill>
                  <a:srgbClr val="0070C0"/>
                </a:solidFill>
              </a:rPr>
              <a:t>число? </a:t>
            </a:r>
            <a:r>
              <a:rPr lang="ru-RU" sz="2800" b="1" dirty="0" err="1" smtClean="0">
                <a:solidFill>
                  <a:srgbClr val="0070C0"/>
                </a:solidFill>
              </a:rPr>
              <a:t>Поясніть</a:t>
            </a:r>
            <a:r>
              <a:rPr lang="ru-RU" sz="2800" b="1" dirty="0" smtClean="0">
                <a:solidFill>
                  <a:srgbClr val="0070C0"/>
                </a:solidFill>
              </a:rPr>
              <a:t> </a:t>
            </a:r>
            <a:r>
              <a:rPr lang="uk-UA" sz="2800" b="1" dirty="0">
                <a:solidFill>
                  <a:srgbClr val="0070C0"/>
                </a:solidFill>
              </a:rPr>
              <a:t>чому</a:t>
            </a:r>
            <a:r>
              <a:rPr lang="ru-RU" sz="2800" b="1" dirty="0">
                <a:solidFill>
                  <a:srgbClr val="0070C0"/>
                </a:solidFill>
              </a:rPr>
              <a:t>.</a:t>
            </a:r>
            <a:endParaRPr lang="uk-UA" sz="2800" b="1" dirty="0">
              <a:solidFill>
                <a:srgbClr val="0070C0"/>
              </a:solidFill>
            </a:endParaRPr>
          </a:p>
        </p:txBody>
      </p:sp>
      <p:sp>
        <p:nvSpPr>
          <p:cNvPr id="35" name="TextBox 34"/>
          <p:cNvSpPr txBox="1"/>
          <p:nvPr/>
        </p:nvSpPr>
        <p:spPr>
          <a:xfrm>
            <a:off x="1499252" y="1053530"/>
            <a:ext cx="2432540" cy="58477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uk-UA" sz="3200" b="1" dirty="0" smtClean="0">
                <a:solidFill>
                  <a:schemeClr val="bg1"/>
                </a:solidFill>
              </a:rPr>
              <a:t>множина</a:t>
            </a:r>
            <a:endParaRPr lang="uk-UA" sz="3200" b="1" dirty="0">
              <a:solidFill>
                <a:schemeClr val="bg1"/>
              </a:solidFill>
            </a:endParaRPr>
          </a:p>
        </p:txBody>
      </p:sp>
      <p:sp>
        <p:nvSpPr>
          <p:cNvPr id="36" name="TextBox 35"/>
          <p:cNvSpPr txBox="1"/>
          <p:nvPr/>
        </p:nvSpPr>
        <p:spPr>
          <a:xfrm>
            <a:off x="5061791" y="1053530"/>
            <a:ext cx="2432540" cy="58477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uk-UA" sz="3200" b="1" dirty="0" smtClean="0">
                <a:solidFill>
                  <a:schemeClr val="bg1"/>
                </a:solidFill>
              </a:rPr>
              <a:t>  </a:t>
            </a:r>
            <a:r>
              <a:rPr lang="uk-UA" sz="3200" b="1" dirty="0">
                <a:solidFill>
                  <a:schemeClr val="bg1"/>
                </a:solidFill>
              </a:rPr>
              <a:t>однина</a:t>
            </a:r>
          </a:p>
        </p:txBody>
      </p:sp>
      <p:sp>
        <p:nvSpPr>
          <p:cNvPr id="37" name="Прямоугольник 36"/>
          <p:cNvSpPr/>
          <p:nvPr/>
        </p:nvSpPr>
        <p:spPr>
          <a:xfrm>
            <a:off x="979464" y="1701602"/>
            <a:ext cx="8138826" cy="206210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uk-UA" sz="3200" b="1" dirty="0"/>
              <a:t>кругосвітні подорожі – </a:t>
            </a:r>
          </a:p>
          <a:p>
            <a:r>
              <a:rPr lang="uk-UA" sz="3200" b="1" dirty="0"/>
              <a:t>морські </a:t>
            </a:r>
            <a:r>
              <a:rPr lang="uk-UA" sz="3200" b="1" dirty="0" smtClean="0"/>
              <a:t>порти – </a:t>
            </a:r>
            <a:endParaRPr lang="uk-UA" sz="3200" b="1" dirty="0"/>
          </a:p>
          <a:p>
            <a:r>
              <a:rPr lang="uk-UA" sz="3200" b="1" dirty="0"/>
              <a:t>сонячні </a:t>
            </a:r>
            <a:r>
              <a:rPr lang="uk-UA" sz="3200" b="1" dirty="0" smtClean="0"/>
              <a:t>дні </a:t>
            </a:r>
            <a:r>
              <a:rPr lang="uk-UA" sz="3200" b="1" dirty="0"/>
              <a:t>–  </a:t>
            </a:r>
          </a:p>
          <a:p>
            <a:r>
              <a:rPr lang="uk-UA" sz="3200" b="1" dirty="0"/>
              <a:t>південні </a:t>
            </a:r>
            <a:r>
              <a:rPr lang="uk-UA" sz="3200" b="1" dirty="0" smtClean="0"/>
              <a:t>ворота –  </a:t>
            </a:r>
          </a:p>
        </p:txBody>
      </p:sp>
      <p:sp>
        <p:nvSpPr>
          <p:cNvPr id="52" name="TextBox 51">
            <a:extLst>
              <a:ext uri="{FF2B5EF4-FFF2-40B4-BE49-F238E27FC236}">
                <a16:creationId xmlns:a16="http://schemas.microsoft.com/office/drawing/2014/main" xmlns="" id="{B62F8289-F520-44F5-AFA7-56717806325B}"/>
              </a:ext>
            </a:extLst>
          </p:cNvPr>
          <p:cNvSpPr txBox="1"/>
          <p:nvPr/>
        </p:nvSpPr>
        <p:spPr>
          <a:xfrm>
            <a:off x="5041216" y="1692891"/>
            <a:ext cx="4077073" cy="584775"/>
          </a:xfrm>
          <a:prstGeom prst="rect">
            <a:avLst/>
          </a:prstGeom>
          <a:noFill/>
        </p:spPr>
        <p:txBody>
          <a:bodyPr wrap="square" rtlCol="0">
            <a:spAutoFit/>
          </a:bodyPr>
          <a:lstStyle/>
          <a:p>
            <a:r>
              <a:rPr lang="uk-UA" sz="3200" b="1" dirty="0">
                <a:solidFill>
                  <a:srgbClr val="FFFF00"/>
                </a:solidFill>
              </a:rPr>
              <a:t>кругосвітня подорож</a:t>
            </a:r>
            <a:endParaRPr lang="uk-UA" sz="2400" dirty="0">
              <a:solidFill>
                <a:srgbClr val="FFFF00"/>
              </a:solidFill>
            </a:endParaRPr>
          </a:p>
        </p:txBody>
      </p:sp>
      <p:sp>
        <p:nvSpPr>
          <p:cNvPr id="53" name="TextBox 52">
            <a:extLst>
              <a:ext uri="{FF2B5EF4-FFF2-40B4-BE49-F238E27FC236}">
                <a16:creationId xmlns:a16="http://schemas.microsoft.com/office/drawing/2014/main" xmlns="" id="{A2C8F40D-A423-4DE8-9FD8-DEA651A5B16C}"/>
              </a:ext>
            </a:extLst>
          </p:cNvPr>
          <p:cNvSpPr txBox="1"/>
          <p:nvPr/>
        </p:nvSpPr>
        <p:spPr>
          <a:xfrm>
            <a:off x="5142140" y="2133650"/>
            <a:ext cx="2957938" cy="584775"/>
          </a:xfrm>
          <a:prstGeom prst="rect">
            <a:avLst/>
          </a:prstGeom>
          <a:noFill/>
        </p:spPr>
        <p:txBody>
          <a:bodyPr wrap="square" rtlCol="0">
            <a:spAutoFit/>
          </a:bodyPr>
          <a:lstStyle/>
          <a:p>
            <a:r>
              <a:rPr lang="uk-UA" sz="3200" b="1" dirty="0">
                <a:solidFill>
                  <a:srgbClr val="FFFF00"/>
                </a:solidFill>
              </a:rPr>
              <a:t>морський порт</a:t>
            </a:r>
            <a:endParaRPr lang="uk-UA" sz="2400" dirty="0">
              <a:solidFill>
                <a:srgbClr val="FFFF00"/>
              </a:solidFill>
            </a:endParaRPr>
          </a:p>
        </p:txBody>
      </p:sp>
      <p:sp>
        <p:nvSpPr>
          <p:cNvPr id="54" name="TextBox 53">
            <a:extLst>
              <a:ext uri="{FF2B5EF4-FFF2-40B4-BE49-F238E27FC236}">
                <a16:creationId xmlns:a16="http://schemas.microsoft.com/office/drawing/2014/main" xmlns="" id="{FC56524B-3017-499F-8766-581C43DF7344}"/>
              </a:ext>
            </a:extLst>
          </p:cNvPr>
          <p:cNvSpPr txBox="1"/>
          <p:nvPr/>
        </p:nvSpPr>
        <p:spPr>
          <a:xfrm>
            <a:off x="5029645" y="2660645"/>
            <a:ext cx="3023670" cy="584775"/>
          </a:xfrm>
          <a:prstGeom prst="rect">
            <a:avLst/>
          </a:prstGeom>
          <a:noFill/>
        </p:spPr>
        <p:txBody>
          <a:bodyPr wrap="square" rtlCol="0">
            <a:spAutoFit/>
          </a:bodyPr>
          <a:lstStyle/>
          <a:p>
            <a:r>
              <a:rPr lang="uk-UA" sz="3200" b="1" dirty="0">
                <a:solidFill>
                  <a:srgbClr val="FFFF00"/>
                </a:solidFill>
              </a:rPr>
              <a:t>сонячний день</a:t>
            </a:r>
            <a:endParaRPr lang="uk-UA" sz="2400" dirty="0">
              <a:solidFill>
                <a:srgbClr val="FFFF00"/>
              </a:solidFill>
            </a:endParaRPr>
          </a:p>
        </p:txBody>
      </p:sp>
      <p:sp>
        <p:nvSpPr>
          <p:cNvPr id="55" name="TextBox 54">
            <a:extLst>
              <a:ext uri="{FF2B5EF4-FFF2-40B4-BE49-F238E27FC236}">
                <a16:creationId xmlns:a16="http://schemas.microsoft.com/office/drawing/2014/main" xmlns="" id="{78F4D716-67F6-4657-803E-AAA88BF639D8}"/>
              </a:ext>
            </a:extLst>
          </p:cNvPr>
          <p:cNvSpPr txBox="1"/>
          <p:nvPr/>
        </p:nvSpPr>
        <p:spPr>
          <a:xfrm>
            <a:off x="979464" y="4907770"/>
            <a:ext cx="5872312"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uk-UA" sz="2800" b="1" dirty="0" smtClean="0">
                <a:solidFill>
                  <a:schemeClr val="bg1"/>
                </a:solidFill>
              </a:rPr>
              <a:t>Використовується </a:t>
            </a:r>
            <a:r>
              <a:rPr lang="uk-UA" sz="2800" b="1" dirty="0">
                <a:solidFill>
                  <a:schemeClr val="bg1"/>
                </a:solidFill>
              </a:rPr>
              <a:t>тільки у </a:t>
            </a:r>
            <a:r>
              <a:rPr lang="uk-UA" sz="2800" b="1" dirty="0" smtClean="0">
                <a:solidFill>
                  <a:schemeClr val="bg1"/>
                </a:solidFill>
              </a:rPr>
              <a:t>множині</a:t>
            </a:r>
            <a:endParaRPr lang="uk-UA" dirty="0">
              <a:solidFill>
                <a:schemeClr val="bg1"/>
              </a:solidFill>
            </a:endParaRPr>
          </a:p>
        </p:txBody>
      </p:sp>
      <p:pic>
        <p:nvPicPr>
          <p:cNvPr id="4098" name="Picture 2" descr="Одесский морской вокзал | Вокзалы Украи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855" y="3245420"/>
            <a:ext cx="4736056" cy="3163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188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up)">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up)">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2" grpId="0"/>
      <p:bldP spid="53" grpId="0"/>
      <p:bldP spid="54" grpId="0"/>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4710233259SlideId270"/>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8185</TotalTime>
  <Words>535</Words>
  <Application>Microsoft Office PowerPoint</Application>
  <PresentationFormat>Произвольный</PresentationFormat>
  <Paragraphs>120</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Змінюю прикметники за числами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Esmiralda Ivanova</dc:creator>
  <cp:lastModifiedBy>Esmiralda Ivanova</cp:lastModifiedBy>
  <cp:revision>631</cp:revision>
  <dcterms:created xsi:type="dcterms:W3CDTF">2025-08-27T14:01:18Z</dcterms:created>
  <dcterms:modified xsi:type="dcterms:W3CDTF">2026-02-04T10:23:58Z</dcterms:modified>
</cp:coreProperties>
</file>