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sldIdLst>
    <p:sldId id="256" r:id="rId2"/>
    <p:sldId id="411" r:id="rId3"/>
    <p:sldId id="386" r:id="rId4"/>
    <p:sldId id="397" r:id="rId5"/>
    <p:sldId id="400" r:id="rId6"/>
    <p:sldId id="385" r:id="rId7"/>
    <p:sldId id="402" r:id="rId8"/>
    <p:sldId id="405" r:id="rId9"/>
    <p:sldId id="406" r:id="rId10"/>
    <p:sldId id="410" r:id="rId11"/>
    <p:sldId id="366" r:id="rId12"/>
    <p:sldId id="354" r:id="rId13"/>
    <p:sldId id="412" r:id="rId14"/>
  </p:sldIdLst>
  <p:sldSz cx="12184063" cy="6859588"/>
  <p:notesSz cx="6858000" cy="9144000"/>
  <p:defaultTextStyle>
    <a:defPPr>
      <a:defRPr lang="ru-RU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32B2"/>
    <a:srgbClr val="003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6282" autoAdjust="0"/>
  </p:normalViewPr>
  <p:slideViewPr>
    <p:cSldViewPr>
      <p:cViewPr>
        <p:scale>
          <a:sx n="90" d="100"/>
          <a:sy n="90" d="100"/>
        </p:scale>
        <p:origin x="-462" y="-54"/>
      </p:cViewPr>
      <p:guideLst>
        <p:guide orient="horz" pos="2161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81B1E-F8C4-4597-843A-0EAE9000DD23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11BE1E0-2FCF-4F5D-B40C-C9F46BE22818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uk-UA" sz="5400" b="1" dirty="0" smtClean="0"/>
            <a:t>урок</a:t>
          </a:r>
          <a:endParaRPr lang="ru-RU" sz="5400" b="1" dirty="0"/>
        </a:p>
      </dgm:t>
    </dgm:pt>
    <dgm:pt modelId="{52B989FD-C89F-4D37-843F-7A4F643DDB8A}" type="parTrans" cxnId="{D5EA7B3E-0D3C-4575-BBE9-4B8768AA9395}">
      <dgm:prSet/>
      <dgm:spPr/>
      <dgm:t>
        <a:bodyPr/>
        <a:lstStyle/>
        <a:p>
          <a:endParaRPr lang="ru-RU" sz="2000"/>
        </a:p>
      </dgm:t>
    </dgm:pt>
    <dgm:pt modelId="{20403D49-7A16-4E5C-8E4F-DA110DC9157C}" type="sibTrans" cxnId="{D5EA7B3E-0D3C-4575-BBE9-4B8768AA9395}">
      <dgm:prSet/>
      <dgm:spPr/>
      <dgm:t>
        <a:bodyPr/>
        <a:lstStyle/>
        <a:p>
          <a:endParaRPr lang="ru-RU" sz="2000"/>
        </a:p>
      </dgm:t>
    </dgm:pt>
    <dgm:pt modelId="{E14F5D1D-2235-4A78-B962-6AB89CDB34AD}">
      <dgm:prSet phldrT="[Текст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4000" b="1" dirty="0" smtClean="0"/>
            <a:t>цікавий</a:t>
          </a:r>
          <a:endParaRPr lang="ru-RU" sz="4000" b="1" dirty="0"/>
        </a:p>
      </dgm:t>
    </dgm:pt>
    <dgm:pt modelId="{46F52824-6C77-4C95-9D70-53F13A911034}" type="parTrans" cxnId="{B995C2F3-31AA-4CD2-8210-F04AC07A9B66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/>
        </a:p>
      </dgm:t>
    </dgm:pt>
    <dgm:pt modelId="{909382CF-1F2A-4D18-A109-203AD92C7D67}" type="sibTrans" cxnId="{B995C2F3-31AA-4CD2-8210-F04AC07A9B66}">
      <dgm:prSet/>
      <dgm:spPr/>
      <dgm:t>
        <a:bodyPr/>
        <a:lstStyle/>
        <a:p>
          <a:endParaRPr lang="ru-RU" sz="2000"/>
        </a:p>
      </dgm:t>
    </dgm:pt>
    <dgm:pt modelId="{F016CD53-4314-44C8-8851-271A8386442A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4000" b="1" dirty="0" smtClean="0"/>
            <a:t>нудний</a:t>
          </a:r>
          <a:endParaRPr lang="ru-RU" sz="4000" b="1" dirty="0"/>
        </a:p>
      </dgm:t>
    </dgm:pt>
    <dgm:pt modelId="{E85B6E4D-70A7-4DB1-A1A0-A1519B498753}" type="parTrans" cxnId="{748E59BD-2C29-4AF4-AC12-330BF3616D1D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/>
        </a:p>
      </dgm:t>
    </dgm:pt>
    <dgm:pt modelId="{7A085252-BEF4-44B7-81C7-91A5E37EA4E6}" type="sibTrans" cxnId="{748E59BD-2C29-4AF4-AC12-330BF3616D1D}">
      <dgm:prSet/>
      <dgm:spPr/>
      <dgm:t>
        <a:bodyPr/>
        <a:lstStyle/>
        <a:p>
          <a:endParaRPr lang="ru-RU" sz="2000"/>
        </a:p>
      </dgm:t>
    </dgm:pt>
    <dgm:pt modelId="{C7962517-4C5C-42CA-BFBB-E232FC2B266D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rgbClr val="00B0F0"/>
        </a:solidFill>
      </dgm:spPr>
      <dgm:t>
        <a:bodyPr/>
        <a:lstStyle/>
        <a:p>
          <a:r>
            <a:rPr lang="uk-UA" sz="4000" b="1" dirty="0" smtClean="0"/>
            <a:t>пізнавальний</a:t>
          </a:r>
          <a:endParaRPr lang="ru-RU" sz="4000" b="1" dirty="0"/>
        </a:p>
      </dgm:t>
    </dgm:pt>
    <dgm:pt modelId="{FB51DD19-8365-4539-BC19-2E62842AA665}" type="parTrans" cxnId="{61E4E69C-425F-4B4A-8490-8F0B3788F53E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00B0F0"/>
        </a:solidFill>
      </dgm:spPr>
      <dgm:t>
        <a:bodyPr/>
        <a:lstStyle/>
        <a:p>
          <a:endParaRPr lang="ru-RU" sz="2000"/>
        </a:p>
      </dgm:t>
    </dgm:pt>
    <dgm:pt modelId="{60323AE2-2A5B-47A8-BDF0-E4C81AB8B28B}" type="sibTrans" cxnId="{61E4E69C-425F-4B4A-8490-8F0B3788F53E}">
      <dgm:prSet/>
      <dgm:spPr/>
      <dgm:t>
        <a:bodyPr/>
        <a:lstStyle/>
        <a:p>
          <a:endParaRPr lang="ru-RU" sz="2000"/>
        </a:p>
      </dgm:t>
    </dgm:pt>
    <dgm:pt modelId="{3F736675-4146-4E95-9E88-00E945979D80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4000" b="1" dirty="0" smtClean="0"/>
            <a:t>довгий</a:t>
          </a:r>
          <a:endParaRPr lang="ru-RU" sz="4000" b="1" dirty="0"/>
        </a:p>
      </dgm:t>
    </dgm:pt>
    <dgm:pt modelId="{0751368C-5490-4419-8EE3-56792E0EC74B}" type="parTrans" cxnId="{26F7FA7E-8C96-4B9B-8184-630B3FB46B95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/>
        </a:p>
      </dgm:t>
    </dgm:pt>
    <dgm:pt modelId="{BF7E7A0F-8BFE-41BF-91F1-281379ED4C9F}" type="sibTrans" cxnId="{26F7FA7E-8C96-4B9B-8184-630B3FB46B95}">
      <dgm:prSet/>
      <dgm:spPr/>
      <dgm:t>
        <a:bodyPr/>
        <a:lstStyle/>
        <a:p>
          <a:endParaRPr lang="ru-RU" sz="2000"/>
        </a:p>
      </dgm:t>
    </dgm:pt>
    <dgm:pt modelId="{2252AE63-8550-48D5-B76D-33F4776E21D7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4000" b="1" dirty="0" smtClean="0"/>
            <a:t>швидкий</a:t>
          </a:r>
          <a:endParaRPr lang="ru-RU" sz="4000" b="1" dirty="0"/>
        </a:p>
      </dgm:t>
    </dgm:pt>
    <dgm:pt modelId="{43D7AFE5-A151-4A39-BE65-75D4FCB60E50}" type="parTrans" cxnId="{91C5C2D8-1F85-480C-BB37-28924ED47A5F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/>
        </a:p>
      </dgm:t>
    </dgm:pt>
    <dgm:pt modelId="{49FC656A-AA47-4A86-9894-149F4A5DC331}" type="sibTrans" cxnId="{91C5C2D8-1F85-480C-BB37-28924ED47A5F}">
      <dgm:prSet/>
      <dgm:spPr/>
      <dgm:t>
        <a:bodyPr/>
        <a:lstStyle/>
        <a:p>
          <a:endParaRPr lang="ru-RU" sz="2000"/>
        </a:p>
      </dgm:t>
    </dgm:pt>
    <dgm:pt modelId="{E3DA2B5F-5B05-4A0B-A7DD-509193D4E17C}" type="pres">
      <dgm:prSet presAssocID="{D4781B1E-F8C4-4597-843A-0EAE9000DD2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DA17EA-73B1-430F-B0C0-A6399710F092}" type="pres">
      <dgm:prSet presAssocID="{D11BE1E0-2FCF-4F5D-B40C-C9F46BE22818}" presName="centerShape" presStyleLbl="node0" presStyleIdx="0" presStyleCnt="1" custScaleX="122433"/>
      <dgm:spPr/>
      <dgm:t>
        <a:bodyPr/>
        <a:lstStyle/>
        <a:p>
          <a:endParaRPr lang="ru-RU"/>
        </a:p>
      </dgm:t>
    </dgm:pt>
    <dgm:pt modelId="{322D643B-98E7-48FB-B365-19A4E35E80BE}" type="pres">
      <dgm:prSet presAssocID="{46F52824-6C77-4C95-9D70-53F13A911034}" presName="parTrans" presStyleLbl="bgSibTrans2D1" presStyleIdx="0" presStyleCnt="5" custScaleX="61271" custScaleY="80746" custLinFactNeighborX="25828" custLinFactNeighborY="1836"/>
      <dgm:spPr/>
      <dgm:t>
        <a:bodyPr/>
        <a:lstStyle/>
        <a:p>
          <a:endParaRPr lang="ru-RU"/>
        </a:p>
      </dgm:t>
    </dgm:pt>
    <dgm:pt modelId="{93688CAB-E69F-4828-B1A4-C8BA928A3C5C}" type="pres">
      <dgm:prSet presAssocID="{E14F5D1D-2235-4A78-B962-6AB89CDB34AD}" presName="node" presStyleLbl="node1" presStyleIdx="0" presStyleCnt="5" custScaleX="128549" custScaleY="78887" custRadScaleRad="125764" custRadScaleInc="-3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F4133-705B-422C-A43F-E1CBC8EB6FB8}" type="pres">
      <dgm:prSet presAssocID="{E85B6E4D-70A7-4DB1-A1A0-A1519B498753}" presName="parTrans" presStyleLbl="bgSibTrans2D1" presStyleIdx="1" presStyleCnt="5" custScaleX="51659" custScaleY="99033" custLinFactNeighborX="27095" custLinFactNeighborY="52855"/>
      <dgm:spPr/>
      <dgm:t>
        <a:bodyPr/>
        <a:lstStyle/>
        <a:p>
          <a:endParaRPr lang="ru-RU"/>
        </a:p>
      </dgm:t>
    </dgm:pt>
    <dgm:pt modelId="{F21D2CB4-61F7-4C96-88D6-482ADA1F7E14}" type="pres">
      <dgm:prSet presAssocID="{F016CD53-4314-44C8-8851-271A8386442A}" presName="node" presStyleLbl="node1" presStyleIdx="1" presStyleCnt="5" custScaleX="126015" custScaleY="80916" custRadScaleRad="119962" custRadScaleInc="-326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F4519-05E7-4E60-B563-B73106BC51CA}" type="pres">
      <dgm:prSet presAssocID="{FB51DD19-8365-4539-BC19-2E62842AA665}" presName="parTrans" presStyleLbl="bgSibTrans2D1" presStyleIdx="2" presStyleCnt="5" custAng="21593911" custScaleX="79783" custScaleY="72936" custLinFactNeighborX="88" custLinFactNeighborY="52855"/>
      <dgm:spPr/>
      <dgm:t>
        <a:bodyPr/>
        <a:lstStyle/>
        <a:p>
          <a:endParaRPr lang="ru-RU"/>
        </a:p>
      </dgm:t>
    </dgm:pt>
    <dgm:pt modelId="{2BCCC9C3-A556-4EBF-A2F7-AA7AE81151C5}" type="pres">
      <dgm:prSet presAssocID="{C7962517-4C5C-42CA-BFBB-E232FC2B266D}" presName="node" presStyleLbl="node1" presStyleIdx="2" presStyleCnt="5" custScaleX="203841" custScaleY="59128" custRadScaleRad="106777" custRadScaleInc="2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86CE5-EC7C-46F2-A933-03A0CFACB5F2}" type="pres">
      <dgm:prSet presAssocID="{0751368C-5490-4419-8EE3-56792E0EC74B}" presName="parTrans" presStyleLbl="bgSibTrans2D1" presStyleIdx="3" presStyleCnt="5" custScaleX="55068" custScaleY="96196" custLinFactNeighborX="-26075" custLinFactNeighborY="42010"/>
      <dgm:spPr/>
      <dgm:t>
        <a:bodyPr/>
        <a:lstStyle/>
        <a:p>
          <a:endParaRPr lang="ru-RU"/>
        </a:p>
      </dgm:t>
    </dgm:pt>
    <dgm:pt modelId="{886191E9-BEED-4D49-9BC0-55CF97BBD098}" type="pres">
      <dgm:prSet presAssocID="{3F736675-4146-4E95-9E88-00E945979D80}" presName="node" presStyleLbl="node1" presStyleIdx="3" presStyleCnt="5" custScaleX="114063" custScaleY="79813" custRadScaleRad="120967" custRadScaleInc="330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48452-783F-4794-8177-6F90FAAEFC3F}" type="pres">
      <dgm:prSet presAssocID="{43D7AFE5-A151-4A39-BE65-75D4FCB60E50}" presName="parTrans" presStyleLbl="bgSibTrans2D1" presStyleIdx="4" presStyleCnt="5" custScaleY="80746" custLinFactNeighborX="-5630" custLinFactNeighborY="2110"/>
      <dgm:spPr/>
      <dgm:t>
        <a:bodyPr/>
        <a:lstStyle/>
        <a:p>
          <a:endParaRPr lang="ru-RU"/>
        </a:p>
      </dgm:t>
    </dgm:pt>
    <dgm:pt modelId="{BB208B9D-B692-4ADE-BCA6-F15EAB400D8C}" type="pres">
      <dgm:prSet presAssocID="{2252AE63-8550-48D5-B76D-33F4776E21D7}" presName="node" presStyleLbl="node1" presStyleIdx="4" presStyleCnt="5" custScaleX="138530" custScaleY="78887" custRadScaleRad="114680" custRadScaleInc="3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E4E69C-425F-4B4A-8490-8F0B3788F53E}" srcId="{D11BE1E0-2FCF-4F5D-B40C-C9F46BE22818}" destId="{C7962517-4C5C-42CA-BFBB-E232FC2B266D}" srcOrd="2" destOrd="0" parTransId="{FB51DD19-8365-4539-BC19-2E62842AA665}" sibTransId="{60323AE2-2A5B-47A8-BDF0-E4C81AB8B28B}"/>
    <dgm:cxn modelId="{A36B1E91-969C-4169-8E75-C9C172F91509}" type="presOf" srcId="{0751368C-5490-4419-8EE3-56792E0EC74B}" destId="{CDA86CE5-EC7C-46F2-A933-03A0CFACB5F2}" srcOrd="0" destOrd="0" presId="urn:microsoft.com/office/officeart/2005/8/layout/radial4"/>
    <dgm:cxn modelId="{D5EA7B3E-0D3C-4575-BBE9-4B8768AA9395}" srcId="{D4781B1E-F8C4-4597-843A-0EAE9000DD23}" destId="{D11BE1E0-2FCF-4F5D-B40C-C9F46BE22818}" srcOrd="0" destOrd="0" parTransId="{52B989FD-C89F-4D37-843F-7A4F643DDB8A}" sibTransId="{20403D49-7A16-4E5C-8E4F-DA110DC9157C}"/>
    <dgm:cxn modelId="{81F4C85E-A0B6-41DB-8B55-FCF2485ED81D}" type="presOf" srcId="{FB51DD19-8365-4539-BC19-2E62842AA665}" destId="{57DF4519-05E7-4E60-B563-B73106BC51CA}" srcOrd="0" destOrd="0" presId="urn:microsoft.com/office/officeart/2005/8/layout/radial4"/>
    <dgm:cxn modelId="{96F7618A-3A6D-4299-A385-B36F82EF91F7}" type="presOf" srcId="{F016CD53-4314-44C8-8851-271A8386442A}" destId="{F21D2CB4-61F7-4C96-88D6-482ADA1F7E14}" srcOrd="0" destOrd="0" presId="urn:microsoft.com/office/officeart/2005/8/layout/radial4"/>
    <dgm:cxn modelId="{F4CE178C-5678-428E-B19B-6050EE0183A9}" type="presOf" srcId="{43D7AFE5-A151-4A39-BE65-75D4FCB60E50}" destId="{ADD48452-783F-4794-8177-6F90FAAEFC3F}" srcOrd="0" destOrd="0" presId="urn:microsoft.com/office/officeart/2005/8/layout/radial4"/>
    <dgm:cxn modelId="{89AFFEEF-6F9C-4FE7-9394-7226BFF328C3}" type="presOf" srcId="{3F736675-4146-4E95-9E88-00E945979D80}" destId="{886191E9-BEED-4D49-9BC0-55CF97BBD098}" srcOrd="0" destOrd="0" presId="urn:microsoft.com/office/officeart/2005/8/layout/radial4"/>
    <dgm:cxn modelId="{0F0FF33B-1438-4CF0-8A0A-3005E14E9976}" type="presOf" srcId="{D11BE1E0-2FCF-4F5D-B40C-C9F46BE22818}" destId="{A1DA17EA-73B1-430F-B0C0-A6399710F092}" srcOrd="0" destOrd="0" presId="urn:microsoft.com/office/officeart/2005/8/layout/radial4"/>
    <dgm:cxn modelId="{D6287B60-0324-4CEF-828C-B87CAC02C0FD}" type="presOf" srcId="{E85B6E4D-70A7-4DB1-A1A0-A1519B498753}" destId="{97AF4133-705B-422C-A43F-E1CBC8EB6FB8}" srcOrd="0" destOrd="0" presId="urn:microsoft.com/office/officeart/2005/8/layout/radial4"/>
    <dgm:cxn modelId="{78E96756-ABDB-4B18-BB38-0848F2B488DF}" type="presOf" srcId="{46F52824-6C77-4C95-9D70-53F13A911034}" destId="{322D643B-98E7-48FB-B365-19A4E35E80BE}" srcOrd="0" destOrd="0" presId="urn:microsoft.com/office/officeart/2005/8/layout/radial4"/>
    <dgm:cxn modelId="{26F7FA7E-8C96-4B9B-8184-630B3FB46B95}" srcId="{D11BE1E0-2FCF-4F5D-B40C-C9F46BE22818}" destId="{3F736675-4146-4E95-9E88-00E945979D80}" srcOrd="3" destOrd="0" parTransId="{0751368C-5490-4419-8EE3-56792E0EC74B}" sibTransId="{BF7E7A0F-8BFE-41BF-91F1-281379ED4C9F}"/>
    <dgm:cxn modelId="{B995C2F3-31AA-4CD2-8210-F04AC07A9B66}" srcId="{D11BE1E0-2FCF-4F5D-B40C-C9F46BE22818}" destId="{E14F5D1D-2235-4A78-B962-6AB89CDB34AD}" srcOrd="0" destOrd="0" parTransId="{46F52824-6C77-4C95-9D70-53F13A911034}" sibTransId="{909382CF-1F2A-4D18-A109-203AD92C7D67}"/>
    <dgm:cxn modelId="{91C5C2D8-1F85-480C-BB37-28924ED47A5F}" srcId="{D11BE1E0-2FCF-4F5D-B40C-C9F46BE22818}" destId="{2252AE63-8550-48D5-B76D-33F4776E21D7}" srcOrd="4" destOrd="0" parTransId="{43D7AFE5-A151-4A39-BE65-75D4FCB60E50}" sibTransId="{49FC656A-AA47-4A86-9894-149F4A5DC331}"/>
    <dgm:cxn modelId="{ABEB090E-C3E4-439E-8033-AE59FB99B59B}" type="presOf" srcId="{2252AE63-8550-48D5-B76D-33F4776E21D7}" destId="{BB208B9D-B692-4ADE-BCA6-F15EAB400D8C}" srcOrd="0" destOrd="0" presId="urn:microsoft.com/office/officeart/2005/8/layout/radial4"/>
    <dgm:cxn modelId="{DC416A88-B457-4190-82C4-8919B89F1511}" type="presOf" srcId="{C7962517-4C5C-42CA-BFBB-E232FC2B266D}" destId="{2BCCC9C3-A556-4EBF-A2F7-AA7AE81151C5}" srcOrd="0" destOrd="0" presId="urn:microsoft.com/office/officeart/2005/8/layout/radial4"/>
    <dgm:cxn modelId="{40DCF978-CA51-404C-8F30-35B232DEC87F}" type="presOf" srcId="{D4781B1E-F8C4-4597-843A-0EAE9000DD23}" destId="{E3DA2B5F-5B05-4A0B-A7DD-509193D4E17C}" srcOrd="0" destOrd="0" presId="urn:microsoft.com/office/officeart/2005/8/layout/radial4"/>
    <dgm:cxn modelId="{748E59BD-2C29-4AF4-AC12-330BF3616D1D}" srcId="{D11BE1E0-2FCF-4F5D-B40C-C9F46BE22818}" destId="{F016CD53-4314-44C8-8851-271A8386442A}" srcOrd="1" destOrd="0" parTransId="{E85B6E4D-70A7-4DB1-A1A0-A1519B498753}" sibTransId="{7A085252-BEF4-44B7-81C7-91A5E37EA4E6}"/>
    <dgm:cxn modelId="{82924697-E28F-44AC-9FFC-5F12EEF2CA30}" type="presOf" srcId="{E14F5D1D-2235-4A78-B962-6AB89CDB34AD}" destId="{93688CAB-E69F-4828-B1A4-C8BA928A3C5C}" srcOrd="0" destOrd="0" presId="urn:microsoft.com/office/officeart/2005/8/layout/radial4"/>
    <dgm:cxn modelId="{8621F73A-C08B-4FF6-9037-A497C115B603}" type="presParOf" srcId="{E3DA2B5F-5B05-4A0B-A7DD-509193D4E17C}" destId="{A1DA17EA-73B1-430F-B0C0-A6399710F092}" srcOrd="0" destOrd="0" presId="urn:microsoft.com/office/officeart/2005/8/layout/radial4"/>
    <dgm:cxn modelId="{1E1EC083-B00F-453E-AD2D-AA28F2875665}" type="presParOf" srcId="{E3DA2B5F-5B05-4A0B-A7DD-509193D4E17C}" destId="{322D643B-98E7-48FB-B365-19A4E35E80BE}" srcOrd="1" destOrd="0" presId="urn:microsoft.com/office/officeart/2005/8/layout/radial4"/>
    <dgm:cxn modelId="{C8F4A05C-AEE1-4BE0-9460-F8C873E26A78}" type="presParOf" srcId="{E3DA2B5F-5B05-4A0B-A7DD-509193D4E17C}" destId="{93688CAB-E69F-4828-B1A4-C8BA928A3C5C}" srcOrd="2" destOrd="0" presId="urn:microsoft.com/office/officeart/2005/8/layout/radial4"/>
    <dgm:cxn modelId="{CE218F61-0B7A-4395-8D19-A0D2F8E808A5}" type="presParOf" srcId="{E3DA2B5F-5B05-4A0B-A7DD-509193D4E17C}" destId="{97AF4133-705B-422C-A43F-E1CBC8EB6FB8}" srcOrd="3" destOrd="0" presId="urn:microsoft.com/office/officeart/2005/8/layout/radial4"/>
    <dgm:cxn modelId="{17BAE086-8AC5-4EB1-B8C4-4C9B2AF1B48A}" type="presParOf" srcId="{E3DA2B5F-5B05-4A0B-A7DD-509193D4E17C}" destId="{F21D2CB4-61F7-4C96-88D6-482ADA1F7E14}" srcOrd="4" destOrd="0" presId="urn:microsoft.com/office/officeart/2005/8/layout/radial4"/>
    <dgm:cxn modelId="{6B9E2CCC-52EF-47B8-A296-F2EE66273F2F}" type="presParOf" srcId="{E3DA2B5F-5B05-4A0B-A7DD-509193D4E17C}" destId="{57DF4519-05E7-4E60-B563-B73106BC51CA}" srcOrd="5" destOrd="0" presId="urn:microsoft.com/office/officeart/2005/8/layout/radial4"/>
    <dgm:cxn modelId="{CCCEA2F2-6E53-407F-882E-4759C805A9B5}" type="presParOf" srcId="{E3DA2B5F-5B05-4A0B-A7DD-509193D4E17C}" destId="{2BCCC9C3-A556-4EBF-A2F7-AA7AE81151C5}" srcOrd="6" destOrd="0" presId="urn:microsoft.com/office/officeart/2005/8/layout/radial4"/>
    <dgm:cxn modelId="{6C05DF2D-1BEB-4A7A-867F-5BEB5881374A}" type="presParOf" srcId="{E3DA2B5F-5B05-4A0B-A7DD-509193D4E17C}" destId="{CDA86CE5-EC7C-46F2-A933-03A0CFACB5F2}" srcOrd="7" destOrd="0" presId="urn:microsoft.com/office/officeart/2005/8/layout/radial4"/>
    <dgm:cxn modelId="{A45D4B02-09F2-4314-A217-27590A58490F}" type="presParOf" srcId="{E3DA2B5F-5B05-4A0B-A7DD-509193D4E17C}" destId="{886191E9-BEED-4D49-9BC0-55CF97BBD098}" srcOrd="8" destOrd="0" presId="urn:microsoft.com/office/officeart/2005/8/layout/radial4"/>
    <dgm:cxn modelId="{1F3EFD5D-56E3-4522-B17E-5A4DF58B9905}" type="presParOf" srcId="{E3DA2B5F-5B05-4A0B-A7DD-509193D4E17C}" destId="{ADD48452-783F-4794-8177-6F90FAAEFC3F}" srcOrd="9" destOrd="0" presId="urn:microsoft.com/office/officeart/2005/8/layout/radial4"/>
    <dgm:cxn modelId="{6978A336-409A-4B2F-9B9B-62348F04B2F8}" type="presParOf" srcId="{E3DA2B5F-5B05-4A0B-A7DD-509193D4E17C}" destId="{BB208B9D-B692-4ADE-BCA6-F15EAB400D8C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A17EA-73B1-430F-B0C0-A6399710F092}">
      <dsp:nvSpPr>
        <dsp:cNvPr id="0" name=""/>
        <dsp:cNvSpPr/>
      </dsp:nvSpPr>
      <dsp:spPr>
        <a:xfrm>
          <a:off x="3432754" y="2433896"/>
          <a:ext cx="2341041" cy="1912100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b="1" kern="1200" dirty="0" smtClean="0"/>
            <a:t>урок</a:t>
          </a:r>
          <a:endParaRPr lang="ru-RU" sz="5400" b="1" kern="1200" dirty="0"/>
        </a:p>
      </dsp:txBody>
      <dsp:txXfrm>
        <a:off x="3775592" y="2713917"/>
        <a:ext cx="1655365" cy="1352058"/>
      </dsp:txXfrm>
    </dsp:sp>
    <dsp:sp modelId="{322D643B-98E7-48FB-B365-19A4E35E80BE}">
      <dsp:nvSpPr>
        <dsp:cNvPr id="0" name=""/>
        <dsp:cNvSpPr/>
      </dsp:nvSpPr>
      <dsp:spPr>
        <a:xfrm rot="10792287">
          <a:off x="2134946" y="3185246"/>
          <a:ext cx="1311587" cy="440024"/>
        </a:xfrm>
        <a:prstGeom prst="leftArrow">
          <a:avLst>
            <a:gd name="adj1" fmla="val 60000"/>
            <a:gd name="adj2" fmla="val 5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</dsp:sp>
    <dsp:sp modelId="{93688CAB-E69F-4828-B1A4-C8BA928A3C5C}">
      <dsp:nvSpPr>
        <dsp:cNvPr id="0" name=""/>
        <dsp:cNvSpPr/>
      </dsp:nvSpPr>
      <dsp:spPr>
        <a:xfrm>
          <a:off x="0" y="2824463"/>
          <a:ext cx="2335086" cy="1146382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/>
            <a:t>цікавий</a:t>
          </a:r>
          <a:endParaRPr lang="ru-RU" sz="4000" b="1" kern="1200" dirty="0"/>
        </a:p>
      </dsp:txBody>
      <dsp:txXfrm>
        <a:off x="33576" y="2858039"/>
        <a:ext cx="2267934" cy="1079230"/>
      </dsp:txXfrm>
    </dsp:sp>
    <dsp:sp modelId="{97AF4133-705B-422C-A43F-E1CBC8EB6FB8}">
      <dsp:nvSpPr>
        <dsp:cNvPr id="0" name=""/>
        <dsp:cNvSpPr/>
      </dsp:nvSpPr>
      <dsp:spPr>
        <a:xfrm rot="12795797">
          <a:off x="2711822" y="2149528"/>
          <a:ext cx="1113538" cy="539678"/>
        </a:xfrm>
        <a:prstGeom prst="leftArrow">
          <a:avLst>
            <a:gd name="adj1" fmla="val 60000"/>
            <a:gd name="adj2" fmla="val 5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</dsp:sp>
    <dsp:sp modelId="{F21D2CB4-61F7-4C96-88D6-482ADA1F7E14}">
      <dsp:nvSpPr>
        <dsp:cNvPr id="0" name=""/>
        <dsp:cNvSpPr/>
      </dsp:nvSpPr>
      <dsp:spPr>
        <a:xfrm>
          <a:off x="638822" y="952254"/>
          <a:ext cx="2289056" cy="1175868"/>
        </a:xfrm>
        <a:prstGeom prst="roundRect">
          <a:avLst>
            <a:gd name="adj" fmla="val 1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/>
            <a:t>нудний</a:t>
          </a:r>
          <a:endParaRPr lang="ru-RU" sz="4000" b="1" kern="1200" dirty="0"/>
        </a:p>
      </dsp:txBody>
      <dsp:txXfrm>
        <a:off x="673262" y="986694"/>
        <a:ext cx="2220176" cy="1106988"/>
      </dsp:txXfrm>
    </dsp:sp>
    <dsp:sp modelId="{57DF4519-05E7-4E60-B563-B73106BC51CA}">
      <dsp:nvSpPr>
        <dsp:cNvPr id="0" name=""/>
        <dsp:cNvSpPr/>
      </dsp:nvSpPr>
      <dsp:spPr>
        <a:xfrm rot="16200000">
          <a:off x="3852945" y="1465943"/>
          <a:ext cx="1511123" cy="397463"/>
        </a:xfrm>
        <a:prstGeom prst="leftArrow">
          <a:avLst>
            <a:gd name="adj1" fmla="val 60000"/>
            <a:gd name="adj2" fmla="val 50000"/>
          </a:avLst>
        </a:prstGeom>
        <a:solidFill>
          <a:srgbClr val="00B0F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</dsp:sp>
    <dsp:sp modelId="{2BCCC9C3-A556-4EBF-A2F7-AA7AE81151C5}">
      <dsp:nvSpPr>
        <dsp:cNvPr id="0" name=""/>
        <dsp:cNvSpPr/>
      </dsp:nvSpPr>
      <dsp:spPr>
        <a:xfrm>
          <a:off x="2757137" y="0"/>
          <a:ext cx="3702762" cy="859245"/>
        </a:xfrm>
        <a:prstGeom prst="roundRect">
          <a:avLst>
            <a:gd name="adj" fmla="val 10000"/>
          </a:avLst>
        </a:prstGeom>
        <a:solidFill>
          <a:srgbClr val="00B0F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/>
            <a:t>пізнавальний</a:t>
          </a:r>
          <a:endParaRPr lang="ru-RU" sz="4000" b="1" kern="1200" dirty="0"/>
        </a:p>
      </dsp:txBody>
      <dsp:txXfrm>
        <a:off x="2782303" y="25166"/>
        <a:ext cx="3652430" cy="808913"/>
      </dsp:txXfrm>
    </dsp:sp>
    <dsp:sp modelId="{CDA86CE5-EC7C-46F2-A933-03A0CFACB5F2}">
      <dsp:nvSpPr>
        <dsp:cNvPr id="0" name=""/>
        <dsp:cNvSpPr/>
      </dsp:nvSpPr>
      <dsp:spPr>
        <a:xfrm rot="19613232">
          <a:off x="5368417" y="2094913"/>
          <a:ext cx="1201427" cy="524218"/>
        </a:xfrm>
        <a:prstGeom prst="leftArrow">
          <a:avLst>
            <a:gd name="adj1" fmla="val 60000"/>
            <a:gd name="adj2" fmla="val 5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</dsp:sp>
    <dsp:sp modelId="{886191E9-BEED-4D49-9BC0-55CF97BBD098}">
      <dsp:nvSpPr>
        <dsp:cNvPr id="0" name=""/>
        <dsp:cNvSpPr/>
      </dsp:nvSpPr>
      <dsp:spPr>
        <a:xfrm>
          <a:off x="6415738" y="952246"/>
          <a:ext cx="2071949" cy="1159839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/>
            <a:t>довгий</a:t>
          </a:r>
          <a:endParaRPr lang="ru-RU" sz="4000" b="1" kern="1200" dirty="0"/>
        </a:p>
      </dsp:txBody>
      <dsp:txXfrm>
        <a:off x="6449709" y="986217"/>
        <a:ext cx="2004007" cy="1091897"/>
      </dsp:txXfrm>
    </dsp:sp>
    <dsp:sp modelId="{ADD48452-783F-4794-8177-6F90FAAEFC3F}">
      <dsp:nvSpPr>
        <dsp:cNvPr id="0" name=""/>
        <dsp:cNvSpPr/>
      </dsp:nvSpPr>
      <dsp:spPr>
        <a:xfrm rot="8230">
          <a:off x="5777476" y="3186827"/>
          <a:ext cx="1940522" cy="44002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</dsp:sp>
    <dsp:sp modelId="{BB208B9D-B692-4ADE-BCA6-F15EAB400D8C}">
      <dsp:nvSpPr>
        <dsp:cNvPr id="0" name=""/>
        <dsp:cNvSpPr/>
      </dsp:nvSpPr>
      <dsp:spPr>
        <a:xfrm>
          <a:off x="6569051" y="2824472"/>
          <a:ext cx="2516390" cy="1146382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/>
            <a:t>швидкий</a:t>
          </a:r>
          <a:endParaRPr lang="ru-RU" sz="4000" b="1" kern="1200" dirty="0"/>
        </a:p>
      </dsp:txBody>
      <dsp:txXfrm>
        <a:off x="6602627" y="2858048"/>
        <a:ext cx="2449238" cy="10792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3D0F-16AD-4207-BA1B-9AA45B8CA75D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673B-B7F4-4A21-9006-118821B4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4673B-B7F4-4A21-9006-118821B4FAE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240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130919"/>
            <a:ext cx="10356454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3887100"/>
            <a:ext cx="8528844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963822"/>
      </p:ext>
    </p:extLst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596786"/>
      </p:ext>
    </p:extLst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3446" y="274702"/>
            <a:ext cx="2741414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203" y="274702"/>
            <a:ext cx="8021175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94387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299204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407921"/>
            <a:ext cx="10356454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2907387"/>
            <a:ext cx="10356454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06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1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2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27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3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44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847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25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371047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203" y="1600571"/>
            <a:ext cx="5381294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3566" y="1600571"/>
            <a:ext cx="5381294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829148"/>
      </p:ext>
    </p:extLst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35469"/>
            <a:ext cx="53834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068" indent="0">
              <a:buNone/>
              <a:defRPr sz="2400" b="1"/>
            </a:lvl2pPr>
            <a:lvl3pPr marL="1088136" indent="0">
              <a:buNone/>
              <a:defRPr sz="2100" b="1"/>
            </a:lvl3pPr>
            <a:lvl4pPr marL="1632204" indent="0">
              <a:buNone/>
              <a:defRPr sz="1900" b="1"/>
            </a:lvl4pPr>
            <a:lvl5pPr marL="2176272" indent="0">
              <a:buNone/>
              <a:defRPr sz="1900" b="1"/>
            </a:lvl5pPr>
            <a:lvl6pPr marL="2720340" indent="0">
              <a:buNone/>
              <a:defRPr sz="1900" b="1"/>
            </a:lvl6pPr>
            <a:lvl7pPr marL="3264408" indent="0">
              <a:buNone/>
              <a:defRPr sz="1900" b="1"/>
            </a:lvl7pPr>
            <a:lvl8pPr marL="3808476" indent="0">
              <a:buNone/>
              <a:defRPr sz="1900" b="1"/>
            </a:lvl8pPr>
            <a:lvl9pPr marL="435254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03" y="2175379"/>
            <a:ext cx="53834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5" y="1535469"/>
            <a:ext cx="5385525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068" indent="0">
              <a:buNone/>
              <a:defRPr sz="2400" b="1"/>
            </a:lvl2pPr>
            <a:lvl3pPr marL="1088136" indent="0">
              <a:buNone/>
              <a:defRPr sz="2100" b="1"/>
            </a:lvl3pPr>
            <a:lvl4pPr marL="1632204" indent="0">
              <a:buNone/>
              <a:defRPr sz="1900" b="1"/>
            </a:lvl4pPr>
            <a:lvl5pPr marL="2176272" indent="0">
              <a:buNone/>
              <a:defRPr sz="1900" b="1"/>
            </a:lvl5pPr>
            <a:lvl6pPr marL="2720340" indent="0">
              <a:buNone/>
              <a:defRPr sz="1900" b="1"/>
            </a:lvl6pPr>
            <a:lvl7pPr marL="3264408" indent="0">
              <a:buNone/>
              <a:defRPr sz="1900" b="1"/>
            </a:lvl7pPr>
            <a:lvl8pPr marL="3808476" indent="0">
              <a:buNone/>
              <a:defRPr sz="1900" b="1"/>
            </a:lvl8pPr>
            <a:lvl9pPr marL="435254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335" y="2175379"/>
            <a:ext cx="5385525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538624"/>
      </p:ext>
    </p:extLst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382691"/>
      </p:ext>
    </p:extLst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200963"/>
      </p:ext>
    </p:extLst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4" y="273113"/>
            <a:ext cx="4008473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630" y="273114"/>
            <a:ext cx="681123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4" y="1435433"/>
            <a:ext cx="4008473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068" indent="0">
              <a:buNone/>
              <a:defRPr sz="1400"/>
            </a:lvl2pPr>
            <a:lvl3pPr marL="1088136" indent="0">
              <a:buNone/>
              <a:defRPr sz="1200"/>
            </a:lvl3pPr>
            <a:lvl4pPr marL="1632204" indent="0">
              <a:buNone/>
              <a:defRPr sz="1100"/>
            </a:lvl4pPr>
            <a:lvl5pPr marL="2176272" indent="0">
              <a:buNone/>
              <a:defRPr sz="1100"/>
            </a:lvl5pPr>
            <a:lvl6pPr marL="2720340" indent="0">
              <a:buNone/>
              <a:defRPr sz="1100"/>
            </a:lvl6pPr>
            <a:lvl7pPr marL="3264408" indent="0">
              <a:buNone/>
              <a:defRPr sz="1100"/>
            </a:lvl7pPr>
            <a:lvl8pPr marL="3808476" indent="0">
              <a:buNone/>
              <a:defRPr sz="1100"/>
            </a:lvl8pPr>
            <a:lvl9pPr marL="4352544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868392"/>
      </p:ext>
    </p:extLst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801712"/>
            <a:ext cx="731043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12917"/>
            <a:ext cx="731043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068" indent="0">
              <a:buNone/>
              <a:defRPr sz="3300"/>
            </a:lvl2pPr>
            <a:lvl3pPr marL="1088136" indent="0">
              <a:buNone/>
              <a:defRPr sz="2900"/>
            </a:lvl3pPr>
            <a:lvl4pPr marL="1632204" indent="0">
              <a:buNone/>
              <a:defRPr sz="2400"/>
            </a:lvl4pPr>
            <a:lvl5pPr marL="2176272" indent="0">
              <a:buNone/>
              <a:defRPr sz="2400"/>
            </a:lvl5pPr>
            <a:lvl6pPr marL="2720340" indent="0">
              <a:buNone/>
              <a:defRPr sz="2400"/>
            </a:lvl6pPr>
            <a:lvl7pPr marL="3264408" indent="0">
              <a:buNone/>
              <a:defRPr sz="2400"/>
            </a:lvl7pPr>
            <a:lvl8pPr marL="3808476" indent="0">
              <a:buNone/>
              <a:defRPr sz="2400"/>
            </a:lvl8pPr>
            <a:lvl9pPr marL="4352544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368581"/>
            <a:ext cx="731043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068" indent="0">
              <a:buNone/>
              <a:defRPr sz="1400"/>
            </a:lvl2pPr>
            <a:lvl3pPr marL="1088136" indent="0">
              <a:buNone/>
              <a:defRPr sz="1200"/>
            </a:lvl3pPr>
            <a:lvl4pPr marL="1632204" indent="0">
              <a:buNone/>
              <a:defRPr sz="1100"/>
            </a:lvl4pPr>
            <a:lvl5pPr marL="2176272" indent="0">
              <a:buNone/>
              <a:defRPr sz="1100"/>
            </a:lvl5pPr>
            <a:lvl6pPr marL="2720340" indent="0">
              <a:buNone/>
              <a:defRPr sz="1100"/>
            </a:lvl6pPr>
            <a:lvl7pPr marL="3264408" indent="0">
              <a:buNone/>
              <a:defRPr sz="1100"/>
            </a:lvl7pPr>
            <a:lvl8pPr marL="3808476" indent="0">
              <a:buNone/>
              <a:defRPr sz="1100"/>
            </a:lvl8pPr>
            <a:lvl9pPr marL="4352544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723965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  <a:prstGeom prst="rect">
            <a:avLst/>
          </a:prstGeom>
        </p:spPr>
        <p:txBody>
          <a:bodyPr vert="horz" lIns="108814" tIns="54407" rIns="108814" bIns="5440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00571"/>
            <a:ext cx="10965657" cy="4527011"/>
          </a:xfrm>
          <a:prstGeom prst="rect">
            <a:avLst/>
          </a:prstGeom>
        </p:spPr>
        <p:txBody>
          <a:bodyPr vert="horz" lIns="108814" tIns="54407" rIns="108814" bIns="5440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357822"/>
            <a:ext cx="2842948" cy="365210"/>
          </a:xfrm>
          <a:prstGeom prst="rect">
            <a:avLst/>
          </a:prstGeom>
        </p:spPr>
        <p:txBody>
          <a:bodyPr vert="horz" lIns="108814" tIns="54407" rIns="108814" bIns="5440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65A-C128-4DF6-9DC2-5A7C37140CA0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357822"/>
            <a:ext cx="3858287" cy="365210"/>
          </a:xfrm>
          <a:prstGeom prst="rect">
            <a:avLst/>
          </a:prstGeom>
        </p:spPr>
        <p:txBody>
          <a:bodyPr vert="horz" lIns="108814" tIns="54407" rIns="108814" bIns="5440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357822"/>
            <a:ext cx="2842948" cy="365210"/>
          </a:xfrm>
          <a:prstGeom prst="rect">
            <a:avLst/>
          </a:prstGeom>
        </p:spPr>
        <p:txBody>
          <a:bodyPr vert="horz" lIns="108814" tIns="54407" rIns="108814" bIns="5440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66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split orient="vert"/>
  </p:transition>
  <p:txStyles>
    <p:titleStyle>
      <a:lvl1pPr algn="ctr" defTabSz="108813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051" indent="-408051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111" indent="-340043" algn="l" defTabSz="1088136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170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238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306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374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442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510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578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68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136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204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272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340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408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476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544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6300" y="1142228"/>
            <a:ext cx="9540267" cy="146423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70C0"/>
                </a:solidFill>
              </a:rPr>
              <a:t>Розвиток зв'язного мовлення. </a:t>
            </a:r>
          </a:p>
          <a:p>
            <a:pPr algn="ctr"/>
            <a:r>
              <a:rPr lang="uk-UA" sz="4000" b="1" dirty="0">
                <a:solidFill>
                  <a:srgbClr val="0070C0"/>
                </a:solidFill>
              </a:rPr>
              <a:t>Пишу розповідь про друга або подружку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92348" y="4287977"/>
            <a:ext cx="2671397" cy="132802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en-US" sz="2400" b="1" i="1" dirty="0" smtClean="0">
                <a:solidFill>
                  <a:srgbClr val="0070C0"/>
                </a:solidFill>
              </a:rPr>
              <a:t>3</a:t>
            </a:r>
            <a:r>
              <a:rPr lang="uk-UA" sz="2400" b="1" i="1" dirty="0" smtClean="0">
                <a:solidFill>
                  <a:srgbClr val="0070C0"/>
                </a:solidFill>
              </a:rPr>
              <a:t> клас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74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7" name="Picture 2" descr="D:\3 клас\01 УКР МОВА\Укр мова конструктор\Уроки\Урок 03 Устная речь\Иллюстрации\Рис 3-03 Школьники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0" r="10533"/>
          <a:stretch/>
        </p:blipFill>
        <p:spPr bwMode="auto">
          <a:xfrm>
            <a:off x="1476000" y="3357786"/>
            <a:ext cx="2232000" cy="248342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419707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1471" y="621482"/>
            <a:ext cx="10107729" cy="6480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Прочитайте слова у словниковій скарбниці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16728" y="1818439"/>
            <a:ext cx="5616624" cy="5849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Словникова скарбниця</a:t>
            </a:r>
            <a:endParaRPr lang="en-US" sz="3200" b="1" dirty="0" smtClean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6728" y="2527510"/>
            <a:ext cx="5941921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</a:rPr>
              <a:t>допомагаємо одне одному, відвідуємо гурток, </a:t>
            </a:r>
          </a:p>
          <a:p>
            <a:r>
              <a:rPr lang="uk-UA" sz="2800" b="1" dirty="0">
                <a:solidFill>
                  <a:srgbClr val="002060"/>
                </a:solidFill>
              </a:rPr>
              <a:t>проводимо разом вільний час, ходимо в бібліотеку, </a:t>
            </a:r>
          </a:p>
          <a:p>
            <a:r>
              <a:rPr lang="uk-UA" sz="2800" b="1" dirty="0">
                <a:solidFill>
                  <a:srgbClr val="002060"/>
                </a:solidFill>
              </a:rPr>
              <a:t>разом виконуємо домашні завдання </a:t>
            </a:r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02013"/>
            <a:ext cx="1051471" cy="1125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36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51470" y="1269553"/>
            <a:ext cx="10107729" cy="50405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Підкресли ті, які підходять до твоєї розповіді.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22196" y="1818439"/>
            <a:ext cx="4137937" cy="440120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</a:rPr>
              <a:t>мій друг чесний </a:t>
            </a:r>
          </a:p>
          <a:p>
            <a:r>
              <a:rPr lang="uk-UA" sz="2800" b="1" dirty="0">
                <a:solidFill>
                  <a:srgbClr val="002060"/>
                </a:solidFill>
              </a:rPr>
              <a:t>моя подружка добра</a:t>
            </a:r>
          </a:p>
          <a:p>
            <a:r>
              <a:rPr lang="uk-UA" sz="2800" b="1" dirty="0">
                <a:solidFill>
                  <a:srgbClr val="002060"/>
                </a:solidFill>
              </a:rPr>
              <a:t>гарно до мене ставиться</a:t>
            </a:r>
          </a:p>
          <a:p>
            <a:r>
              <a:rPr lang="uk-UA" sz="2800" b="1" dirty="0">
                <a:solidFill>
                  <a:srgbClr val="002060"/>
                </a:solidFill>
              </a:rPr>
              <a:t>мені з нею/ним цікаво</a:t>
            </a:r>
          </a:p>
          <a:p>
            <a:r>
              <a:rPr lang="uk-UA" sz="2800" b="1" dirty="0">
                <a:solidFill>
                  <a:srgbClr val="002060"/>
                </a:solidFill>
              </a:rPr>
              <a:t>мені </a:t>
            </a:r>
            <a:r>
              <a:rPr lang="uk-UA" sz="2800" b="1" dirty="0" smtClean="0">
                <a:solidFill>
                  <a:srgbClr val="002060"/>
                </a:solidFill>
              </a:rPr>
              <a:t>допомагає</a:t>
            </a:r>
          </a:p>
          <a:p>
            <a:r>
              <a:rPr lang="uk-UA" sz="2800" b="1" dirty="0">
                <a:solidFill>
                  <a:srgbClr val="002060"/>
                </a:solidFill>
              </a:rPr>
              <a:t>потребує моєї допомоги</a:t>
            </a:r>
          </a:p>
          <a:p>
            <a:r>
              <a:rPr lang="uk-UA" sz="2800" b="1" dirty="0">
                <a:solidFill>
                  <a:srgbClr val="002060"/>
                </a:solidFill>
              </a:rPr>
              <a:t>ніколи не сваримося</a:t>
            </a:r>
          </a:p>
          <a:p>
            <a:r>
              <a:rPr lang="uk-UA" sz="2800" b="1" dirty="0">
                <a:solidFill>
                  <a:srgbClr val="002060"/>
                </a:solidFill>
              </a:rPr>
              <a:t>ніколи не ображає мене</a:t>
            </a:r>
          </a:p>
          <a:p>
            <a:r>
              <a:rPr lang="uk-UA" sz="2800" b="1" dirty="0">
                <a:solidFill>
                  <a:srgbClr val="002060"/>
                </a:solidFill>
              </a:rPr>
              <a:t>я дуже ціную його/її</a:t>
            </a:r>
          </a:p>
          <a:p>
            <a:r>
              <a:rPr lang="uk-UA" sz="2800" b="1" dirty="0">
                <a:solidFill>
                  <a:srgbClr val="002060"/>
                </a:solidFill>
              </a:rPr>
              <a:t>наша дружба </a:t>
            </a:r>
            <a:r>
              <a:rPr lang="uk-UA" sz="2800" b="1" dirty="0" smtClean="0">
                <a:solidFill>
                  <a:srgbClr val="002060"/>
                </a:solidFill>
              </a:rPr>
              <a:t>міцна</a:t>
            </a:r>
            <a:endParaRPr lang="uk-UA" sz="2800" b="1" dirty="0">
              <a:solidFill>
                <a:srgbClr val="002060"/>
              </a:solidFill>
            </a:endParaRPr>
          </a:p>
        </p:txBody>
      </p:sp>
      <p:pic>
        <p:nvPicPr>
          <p:cNvPr id="14" name="Picture 8" descr="Сборник дидактических игр по математик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87" y="4876602"/>
            <a:ext cx="2588951" cy="1650822"/>
          </a:xfrm>
          <a:prstGeom prst="roundRect">
            <a:avLst/>
          </a:prstGeom>
          <a:ln w="38100"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8874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7455" y="549474"/>
            <a:ext cx="10297144" cy="8157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Запишіть свою розповідь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02013"/>
            <a:ext cx="1051471" cy="1125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37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15411" y="1648637"/>
            <a:ext cx="4104456" cy="59522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Розпочніть із заголовка  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9863" y="2682974"/>
            <a:ext cx="576064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Мій друг (Моя подружка)</a:t>
            </a:r>
            <a:endParaRPr lang="uk-UA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9863" y="3849348"/>
            <a:ext cx="5760640" cy="12366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Використайте слова зі словникової скарбниці</a:t>
            </a:r>
            <a:endParaRPr lang="uk-UA" sz="2800" b="1" dirty="0">
              <a:solidFill>
                <a:srgbClr val="0070C0"/>
              </a:solidFill>
            </a:endParaRPr>
          </a:p>
        </p:txBody>
      </p:sp>
      <p:pic>
        <p:nvPicPr>
          <p:cNvPr id="7" name="Picture 2" descr="D:\3 клас\01 УКР МОВА\Укр мова конструктор\Уроки\Урок 03 Устная речь\Иллюстрации\Рис 3-03 Школьники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0" r="10533"/>
          <a:stretch/>
        </p:blipFill>
        <p:spPr bwMode="auto">
          <a:xfrm>
            <a:off x="907454" y="1629594"/>
            <a:ext cx="3106452" cy="345638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484273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1471" y="621482"/>
            <a:ext cx="10102760" cy="6337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Підсумок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Зображення &quot;Дівчина-Осінь&quot; 63х80 см"/>
          <p:cNvSpPr>
            <a:spLocks noChangeAspect="1" noChangeArrowheads="1"/>
          </p:cNvSpPr>
          <p:nvPr/>
        </p:nvSpPr>
        <p:spPr bwMode="auto">
          <a:xfrm>
            <a:off x="1608453" y="-508568"/>
            <a:ext cx="111932" cy="11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032125" y="1460382"/>
            <a:ext cx="5635969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Прочитайте свій переказ. Якщо знайдете </a:t>
            </a:r>
            <a:r>
              <a:rPr lang="uk-UA" sz="3200" b="1" dirty="0">
                <a:solidFill>
                  <a:srgbClr val="0070C0"/>
                </a:solidFill>
              </a:rPr>
              <a:t>помилки – </a:t>
            </a:r>
            <a:r>
              <a:rPr lang="uk-UA" sz="3200" b="1" dirty="0" err="1" smtClean="0">
                <a:solidFill>
                  <a:srgbClr val="0070C0"/>
                </a:solidFill>
              </a:rPr>
              <a:t>виправте</a:t>
            </a:r>
            <a:r>
              <a:rPr lang="uk-UA" sz="3200" b="1" dirty="0" smtClean="0">
                <a:solidFill>
                  <a:srgbClr val="0070C0"/>
                </a:solidFill>
              </a:rPr>
              <a:t> </a:t>
            </a:r>
            <a:r>
              <a:rPr lang="uk-UA" sz="3200" b="1" dirty="0">
                <a:solidFill>
                  <a:srgbClr val="0070C0"/>
                </a:solidFill>
              </a:rPr>
              <a:t>їх.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28650" y="5734049"/>
            <a:ext cx="1152129" cy="1125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37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№7-8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46796" y="3213770"/>
            <a:ext cx="5635969" cy="21445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Якщо бажаєте,  прочитайте у кріслі автора свій твір для однокласників і однокласниць.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3 клас\01 УКР МОВА\Укр мова конструктор\Уроки\Урок 06 Слова вежливости\Иллюстрации\Рис 6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367" y="1413569"/>
            <a:ext cx="3283547" cy="412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3839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0834" y="574676"/>
            <a:ext cx="10149760" cy="752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32666531"/>
              </p:ext>
            </p:extLst>
          </p:nvPr>
        </p:nvGraphicFramePr>
        <p:xfrm>
          <a:off x="1467202" y="2031102"/>
          <a:ext cx="9297202" cy="4495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1467202" y="1413570"/>
            <a:ext cx="9217024" cy="51077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70C0"/>
                </a:solidFill>
              </a:rPr>
              <a:t>Опишіть</a:t>
            </a:r>
            <a:r>
              <a:rPr lang="ru-RU" sz="2400" b="1" dirty="0" smtClean="0">
                <a:solidFill>
                  <a:srgbClr val="0070C0"/>
                </a:solidFill>
              </a:rPr>
              <a:t> за допомогою </a:t>
            </a:r>
            <a:r>
              <a:rPr lang="ru-RU" sz="2400" b="1" dirty="0" err="1" smtClean="0">
                <a:solidFill>
                  <a:srgbClr val="0070C0"/>
                </a:solidFill>
              </a:rPr>
              <a:t>прикметників</a:t>
            </a:r>
            <a:r>
              <a:rPr lang="ru-RU" sz="2400" b="1" dirty="0" smtClean="0">
                <a:solidFill>
                  <a:srgbClr val="0070C0"/>
                </a:solidFill>
              </a:rPr>
              <a:t>, </a:t>
            </a:r>
            <a:r>
              <a:rPr lang="ru-RU" sz="2400" b="1" dirty="0">
                <a:solidFill>
                  <a:srgbClr val="0070C0"/>
                </a:solidFill>
              </a:rPr>
              <a:t>яким був цей </a:t>
            </a:r>
            <a:r>
              <a:rPr lang="ru-RU" sz="2400" b="1" dirty="0" smtClean="0">
                <a:solidFill>
                  <a:srgbClr val="0070C0"/>
                </a:solidFill>
              </a:rPr>
              <a:t>урок для вас 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396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979078" y="1340433"/>
            <a:ext cx="10106248" cy="739221"/>
          </a:xfrm>
          <a:prstGeom prst="roundRect">
            <a:avLst/>
          </a:prstGeom>
          <a:ln w="38100"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uk-UA" sz="2400" b="1" dirty="0" smtClean="0">
                <a:solidFill>
                  <a:srgbClr val="0070C0"/>
                </a:solidFill>
                <a:latin typeface="+mn-lt"/>
              </a:rPr>
              <a:t>Виберіть той смайлик, який відображає ваш настрій на початку уроку. Прочитайте слова під смайлами. На яке питання вони відповідають?</a:t>
            </a:r>
            <a:endParaRPr lang="ru-RU" sz="2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087863" y="500415"/>
            <a:ext cx="9921309" cy="7202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Емоційне налаштування «Який ти зараз?»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Картинки по запросу смайлик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18" y="2167373"/>
            <a:ext cx="2292822" cy="148805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1" name="Рисунок 10" descr="Картинки по запросу смайлики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r="6780"/>
          <a:stretch/>
        </p:blipFill>
        <p:spPr bwMode="auto">
          <a:xfrm>
            <a:off x="3813516" y="2172978"/>
            <a:ext cx="2158594" cy="151278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6" name="Рисунок 15" descr="Картинки по запросу смайлики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433" y="2172978"/>
            <a:ext cx="2012354" cy="145720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7" name="Рисунок 16" descr="Картинки по запросу смайлики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3" r="7109"/>
          <a:stretch/>
        </p:blipFill>
        <p:spPr bwMode="auto">
          <a:xfrm>
            <a:off x="1271792" y="4244996"/>
            <a:ext cx="1589288" cy="149122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8" name="Рисунок 17" descr="Картинки по запросу смайлики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36" y="4188432"/>
            <a:ext cx="1776826" cy="1535263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9" name="Рисунок 18" descr="Картинки по запросу смайлики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724" y="4200962"/>
            <a:ext cx="1719617" cy="1539747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20" name="Рисунок 19" descr="Картинки по запросу смайлики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072" y="4232986"/>
            <a:ext cx="1710042" cy="148776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1" name="Скругленный прямоугольник 20"/>
          <p:cNvSpPr/>
          <p:nvPr/>
        </p:nvSpPr>
        <p:spPr>
          <a:xfrm>
            <a:off x="1093409" y="3705527"/>
            <a:ext cx="1947538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Чудовий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878799" y="3634048"/>
            <a:ext cx="1937701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святковий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400020" y="5738927"/>
            <a:ext cx="1838526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веселий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330686" y="5771592"/>
            <a:ext cx="2569657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задоволений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853719" y="5771592"/>
            <a:ext cx="1942441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творчий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122090" y="5753414"/>
            <a:ext cx="1847664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сумний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781459" y="3609550"/>
            <a:ext cx="1780055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гнівний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9" name="Рисунок 28" descr="Картинки по запросу смайлики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5" r="31931"/>
          <a:stretch/>
        </p:blipFill>
        <p:spPr bwMode="auto">
          <a:xfrm>
            <a:off x="9466895" y="2187983"/>
            <a:ext cx="1546992" cy="149947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28" name="Скругленный прямоугольник 27"/>
          <p:cNvSpPr/>
          <p:nvPr/>
        </p:nvSpPr>
        <p:spPr>
          <a:xfrm>
            <a:off x="9084533" y="3622081"/>
            <a:ext cx="2235993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задумливий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953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20671" y="1775373"/>
            <a:ext cx="3888433" cy="35394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Самотнє дерево </a:t>
            </a:r>
            <a:endParaRPr lang="uk-UA" sz="2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вітерець зламає, </a:t>
            </a:r>
            <a:b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разом з </a:t>
            </a:r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ним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2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тебе сила є. </a:t>
            </a:r>
            <a:b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 нього </a:t>
            </a:r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прожити – </a:t>
            </a:r>
          </a:p>
          <a:p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кожен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знає. </a:t>
            </a:r>
            <a:b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 нього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сіре </a:t>
            </a:r>
            <a:endParaRPr lang="uk-UA" sz="2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 твоє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0672" y="405458"/>
            <a:ext cx="8205869" cy="6866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Складіть павутинку </a:t>
            </a:r>
            <a:endParaRPr lang="uk-UA" sz="4000" b="1" dirty="0">
              <a:solidFill>
                <a:srgbClr val="FFFF00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6962385" y="3226925"/>
            <a:ext cx="2009966" cy="123880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8919428" y="4136144"/>
            <a:ext cx="1205051" cy="3544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8936428" y="3273414"/>
            <a:ext cx="1095849" cy="4304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2" idx="0"/>
            <a:endCxn id="32" idx="4"/>
          </p:cNvCxnSpPr>
          <p:nvPr/>
        </p:nvCxnSpPr>
        <p:spPr>
          <a:xfrm flipV="1">
            <a:off x="7967368" y="2423341"/>
            <a:ext cx="0" cy="8035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 flipV="1">
            <a:off x="6350044" y="3197322"/>
            <a:ext cx="660769" cy="40570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5993119" y="4164577"/>
            <a:ext cx="1017694" cy="46537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>
            <a:off x="8023806" y="4465729"/>
            <a:ext cx="0" cy="9677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4362675" y="2198165"/>
            <a:ext cx="2326125" cy="1075249"/>
          </a:xfrm>
          <a:prstGeom prst="ellipse">
            <a:avLst/>
          </a:prstGeom>
          <a:solidFill>
            <a:srgbClr val="00B0F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радість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6735779" y="1281751"/>
            <a:ext cx="2463178" cy="114159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дружба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4291831" y="4465729"/>
            <a:ext cx="2063686" cy="1373574"/>
          </a:xfrm>
          <a:prstGeom prst="ellipse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Допо-мога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6812110" y="5301436"/>
            <a:ext cx="2520281" cy="115269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цікавий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9126541" y="2113230"/>
            <a:ext cx="2249597" cy="108409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вірний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9332391" y="4490564"/>
            <a:ext cx="2116163" cy="139898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Справ-</a:t>
            </a:r>
            <a:r>
              <a:rPr lang="uk-UA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жній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85796" y="1220993"/>
            <a:ext cx="3456384" cy="44355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Відгадайте загадку</a:t>
            </a:r>
            <a:endParaRPr lang="uk-UA" sz="2800" b="1" dirty="0">
              <a:solidFill>
                <a:srgbClr val="0070C0"/>
              </a:solidFill>
            </a:endParaRPr>
          </a:p>
        </p:txBody>
      </p:sp>
      <p:pic>
        <p:nvPicPr>
          <p:cNvPr id="38" name="Picture 2" descr="Пин на доске Clip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953" y="155217"/>
            <a:ext cx="2154264" cy="195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93510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32" grpId="0" animBg="1"/>
      <p:bldP spid="34" grpId="0" animBg="1"/>
      <p:bldP spid="36" grpId="0" animBg="1"/>
      <p:bldP spid="37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04737" y="549473"/>
            <a:ext cx="9811830" cy="7540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Віршик-</a:t>
            </a:r>
            <a:r>
              <a:rPr lang="uk-UA" sz="4000" b="1" dirty="0" err="1" smtClean="0">
                <a:solidFill>
                  <a:schemeClr val="bg1"/>
                </a:solidFill>
              </a:rPr>
              <a:t>добавлянка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6496" y="1427199"/>
            <a:ext cx="5509591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Щоб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могли ми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гарно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жити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Треба вчитися... </a:t>
            </a:r>
            <a:endParaRPr lang="ru-RU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кидатись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словами,</a:t>
            </a:r>
            <a:b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стати ... 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5333" y="2955762"/>
            <a:ext cx="2016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ворогами.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5334" y="1798093"/>
            <a:ext cx="1934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дружити.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96088" y="1427198"/>
            <a:ext cx="4752528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І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запам'ятай собі —</a:t>
            </a:r>
            <a:b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другом легше у...</a:t>
            </a:r>
          </a:p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 нас виручити може,</a:t>
            </a:r>
            <a:b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біді він ...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32802" y="2910142"/>
            <a:ext cx="2427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допоможе.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52480" y="1815073"/>
            <a:ext cx="1467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журбі.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1471" y="3717826"/>
            <a:ext cx="5544616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А як пісня, жарт чи сміх —</a:t>
            </a:r>
          </a:p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Радість ділиться на... </a:t>
            </a:r>
          </a:p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 нас може захистити</a:t>
            </a:r>
          </a:p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 з класом ...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58793" y="5148125"/>
            <a:ext cx="2193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помирити.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34512" y="4167870"/>
            <a:ext cx="1085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всіх.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2" descr="D:\3 клас\01 УКР МОВА\Укр мова конструктор\Уроки\Урок 06 Слова вежливости\Иллюстрации\Рис 6-05 Добр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0" y="3627113"/>
            <a:ext cx="3095444" cy="268300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02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04737" y="549473"/>
            <a:ext cx="9811830" cy="7540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Віршик-</a:t>
            </a:r>
            <a:r>
              <a:rPr lang="uk-UA" sz="4000" b="1" dirty="0" err="1" smtClean="0">
                <a:solidFill>
                  <a:schemeClr val="bg1"/>
                </a:solidFill>
              </a:rPr>
              <a:t>добавлянка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9423" y="1427198"/>
            <a:ext cx="5410163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 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 не стане кепкувати</a:t>
            </a:r>
          </a:p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на людях нас...</a:t>
            </a:r>
          </a:p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як сварять всі навкруг —</a:t>
            </a:r>
          </a:p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Йде на захист справжній</a:t>
            </a:r>
            <a:r>
              <a:rPr lang="ru-RU" sz="3200" b="1" dirty="0">
                <a:solidFill>
                  <a:schemeClr val="bg1"/>
                </a:solidFill>
              </a:rPr>
              <a:t>... 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1437" y="2749057"/>
            <a:ext cx="1080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73019" y="1843127"/>
            <a:ext cx="1843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повчати.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2031" y="1427199"/>
            <a:ext cx="5361606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5) 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ніколи не </a:t>
            </a:r>
            <a:r>
              <a:rPr lang="uk-UA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забудь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 ти для друга — вірним...</a:t>
            </a:r>
          </a:p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 ще одне запам’ятай:</a:t>
            </a:r>
          </a:p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Друзів ти...</a:t>
            </a:r>
          </a:p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Знай, моя дитино мила,</a:t>
            </a:r>
          </a:p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Дружба — це велика...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08255" y="2802739"/>
            <a:ext cx="3083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забувай!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18098" y="1701978"/>
            <a:ext cx="1196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будь!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68495" y="3852460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сила!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2" descr="Ilustración de Estudiantes de Niños como amigos cercanos | Kids clipart,  Cartoon kids, Friends clipar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8000" y1="13472" x2="18000" y2="13472"/>
                        <a14:foregroundMark x1="19778" y1="33420" x2="20667" y2="33420"/>
                        <a14:foregroundMark x1="24444" y1="30829" x2="24444" y2="30829"/>
                        <a14:foregroundMark x1="47111" y1="30829" x2="47111" y2="30829"/>
                        <a14:foregroundMark x1="50222" y1="31606" x2="50222" y2="31606"/>
                        <a14:foregroundMark x1="72667" y1="34197" x2="72667" y2="34197"/>
                        <a14:foregroundMark x1="75111" y1="34456" x2="75111" y2="34456"/>
                        <a14:foregroundMark x1="73556" y1="25130" x2="73556" y2="25130"/>
                        <a14:foregroundMark x1="73556" y1="19430" x2="73556" y2="19430"/>
                        <a14:foregroundMark x1="77556" y1="18912" x2="77556" y2="18912"/>
                        <a14:foregroundMark x1="72000" y1="51813" x2="72000" y2="51813"/>
                        <a14:foregroundMark x1="67111" y1="46114" x2="67111" y2="46114"/>
                        <a14:foregroundMark x1="71556" y1="59845" x2="71556" y2="59845"/>
                        <a14:foregroundMark x1="76667" y1="65544" x2="76667" y2="65544"/>
                        <a14:foregroundMark x1="90222" y1="41710" x2="90222" y2="41710"/>
                        <a14:foregroundMark x1="96667" y1="45078" x2="96667" y2="45078"/>
                        <a14:foregroundMark x1="94667" y1="53627" x2="94667" y2="53627"/>
                        <a14:foregroundMark x1="88667" y1="81088" x2="88667" y2="81088"/>
                        <a14:foregroundMark x1="71778" y1="63212" x2="71778" y2="63212"/>
                        <a14:foregroundMark x1="68444" y1="63990" x2="68444" y2="63990"/>
                        <a14:foregroundMark x1="68667" y1="49482" x2="68667" y2="49482"/>
                        <a14:foregroundMark x1="79333" y1="33679" x2="79333" y2="33679"/>
                        <a14:foregroundMark x1="74889" y1="40933" x2="74889" y2="40933"/>
                        <a14:foregroundMark x1="68667" y1="34456" x2="68667" y2="34456"/>
                        <a14:foregroundMark x1="66000" y1="28756" x2="66000" y2="28756"/>
                        <a14:foregroundMark x1="69556" y1="18912" x2="69556" y2="18912"/>
                        <a14:foregroundMark x1="75333" y1="29016" x2="75333" y2="29016"/>
                        <a14:foregroundMark x1="90667" y1="84715" x2="90667" y2="84715"/>
                        <a14:foregroundMark x1="92444" y1="89119" x2="92444" y2="89119"/>
                        <a14:foregroundMark x1="88444" y1="87047" x2="88444" y2="87047"/>
                        <a14:foregroundMark x1="90000" y1="87047" x2="90000" y2="87047"/>
                        <a14:foregroundMark x1="73333" y1="86010" x2="73333" y2="86010"/>
                        <a14:foregroundMark x1="71333" y1="90155" x2="71333" y2="90155"/>
                        <a14:foregroundMark x1="74667" y1="92746" x2="74667" y2="92746"/>
                        <a14:foregroundMark x1="73111" y1="97668" x2="73111" y2="97668"/>
                        <a14:foregroundMark x1="70222" y1="97668" x2="70222" y2="97668"/>
                        <a14:foregroundMark x1="68000" y1="97668" x2="68000" y2="97668"/>
                        <a14:foregroundMark x1="72667" y1="95596" x2="72667" y2="95596"/>
                        <a14:foregroundMark x1="71333" y1="92746" x2="72667" y2="92746"/>
                        <a14:foregroundMark x1="74667" y1="98187" x2="74667" y2="98187"/>
                        <a14:foregroundMark x1="69556" y1="98705" x2="69556" y2="98705"/>
                        <a14:foregroundMark x1="71111" y1="84197" x2="71111" y2="84197"/>
                        <a14:foregroundMark x1="70667" y1="24093" x2="70667" y2="24093"/>
                        <a14:foregroundMark x1="74222" y1="52850" x2="74222" y2="52850"/>
                        <a14:foregroundMark x1="48444" y1="32383" x2="48444" y2="32383"/>
                        <a14:foregroundMark x1="18889" y1="33420" x2="18889" y2="33420"/>
                        <a14:foregroundMark x1="12444" y1="15026" x2="12444" y2="15026"/>
                        <a14:foregroundMark x1="15111" y1="10104" x2="15111" y2="10104"/>
                        <a14:foregroundMark x1="22444" y1="9326" x2="22444" y2="9326"/>
                        <a14:foregroundMark x1="26889" y1="9845" x2="26889" y2="9845"/>
                        <a14:foregroundMark x1="30889" y1="14249" x2="30889" y2="14249"/>
                        <a14:foregroundMark x1="35778" y1="28756" x2="35778" y2="28756"/>
                        <a14:foregroundMark x1="12889" y1="79016" x2="12889" y2="79016"/>
                        <a14:foregroundMark x1="9556" y1="80311" x2="9556" y2="80311"/>
                        <a14:foregroundMark x1="27333" y1="88342" x2="27333" y2="88342"/>
                        <a14:foregroundMark x1="28889" y1="83938" x2="28889" y2="83938"/>
                        <a14:foregroundMark x1="26000" y1="86010" x2="26000" y2="86010"/>
                        <a14:foregroundMark x1="29556" y1="90415" x2="29556" y2="90415"/>
                        <a14:foregroundMark x1="28889" y1="93005" x2="28889" y2="93005"/>
                        <a14:foregroundMark x1="26000" y1="90155" x2="26000" y2="90155"/>
                        <a14:foregroundMark x1="28667" y1="17358" x2="28667" y2="17358"/>
                        <a14:foregroundMark x1="17556" y1="4663" x2="17556" y2="4663"/>
                        <a14:foregroundMark x1="9778" y1="9585" x2="9778" y2="9585"/>
                        <a14:foregroundMark x1="7111" y1="14508" x2="7111" y2="14508"/>
                        <a14:foregroundMark x1="9556" y1="17617" x2="9556" y2="17617"/>
                        <a14:foregroundMark x1="4889" y1="22798" x2="4889" y2="22798"/>
                        <a14:foregroundMark x1="2889" y1="25648" x2="2889" y2="25648"/>
                        <a14:foregroundMark x1="5778" y1="32124" x2="5778" y2="32124"/>
                        <a14:foregroundMark x1="6667" y1="17617" x2="6667" y2="17617"/>
                        <a14:foregroundMark x1="11111" y1="10622" x2="11111" y2="10622"/>
                        <a14:foregroundMark x1="82889" y1="29793" x2="82889" y2="29793"/>
                        <a14:foregroundMark x1="76667" y1="48187" x2="76667" y2="48187"/>
                        <a14:foregroundMark x1="69556" y1="54404" x2="69556" y2="54404"/>
                        <a14:foregroundMark x1="24667" y1="7513" x2="24667" y2="7513"/>
                        <a14:foregroundMark x1="30889" y1="84456" x2="30889" y2="84456"/>
                        <a14:foregroundMark x1="30667" y1="81088" x2="30667" y2="81088"/>
                        <a14:foregroundMark x1="74444" y1="87824" x2="74444" y2="87824"/>
                        <a14:foregroundMark x1="75111" y1="83420" x2="75111" y2="83420"/>
                        <a14:foregroundMark x1="75333" y1="89119" x2="75333" y2="8911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294" y="3645816"/>
            <a:ext cx="3566480" cy="306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56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5487" y="621482"/>
            <a:ext cx="9793088" cy="8049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Повідомлення теми </a:t>
            </a:r>
            <a:r>
              <a:rPr lang="uk-UA" sz="4000" b="1" dirty="0" smtClean="0">
                <a:solidFill>
                  <a:schemeClr val="bg1"/>
                </a:solidFill>
              </a:rPr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7895" y="1583994"/>
            <a:ext cx="6120680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ви будете вчитись писати розповідь про свого друга чи подружку.</a:t>
            </a:r>
          </a:p>
          <a:p>
            <a:pPr algn="ctr"/>
            <a:r>
              <a:rPr lang="uk-UA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Вчитимитеся</a:t>
            </a:r>
            <a:r>
              <a:rPr lang="uk-UA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використовувати прикметники у своєму </a:t>
            </a:r>
            <a:r>
              <a:rPr lang="uk-UA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мовленні.</a:t>
            </a:r>
            <a:endParaRPr lang="uk-UA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" b="1690"/>
          <a:stretch/>
        </p:blipFill>
        <p:spPr bwMode="auto">
          <a:xfrm>
            <a:off x="1114917" y="1557586"/>
            <a:ext cx="3641299" cy="351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Про свято Новий рі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14" descr="Дети без фона. Children, Kids #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158" y="4196353"/>
            <a:ext cx="3030153" cy="218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8437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1472" y="477466"/>
            <a:ext cx="10009112" cy="5760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Розгляньте малюнки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5" t="61877" r="4868" b="3002"/>
          <a:stretch/>
        </p:blipFill>
        <p:spPr>
          <a:xfrm rot="5400000">
            <a:off x="1008756" y="2140558"/>
            <a:ext cx="3558755" cy="311289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3" t="36296" r="5640" b="34493"/>
          <a:stretch/>
        </p:blipFill>
        <p:spPr>
          <a:xfrm rot="5400000">
            <a:off x="3590973" y="2406153"/>
            <a:ext cx="3558754" cy="258908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" t="1513" r="2940" b="63198"/>
          <a:stretch/>
        </p:blipFill>
        <p:spPr>
          <a:xfrm rot="5400000">
            <a:off x="6455252" y="2139505"/>
            <a:ext cx="3558756" cy="312785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33743"/>
            <a:ext cx="1051471" cy="1125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35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№2-3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31688" y="1093084"/>
            <a:ext cx="7475401" cy="7638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Як думаєте, чи можуть зображені діти бути друзями? Поясніть, чому так вважаєте.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31688" y="5622782"/>
            <a:ext cx="8726381" cy="67388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Чи багато у вас друзів? Про кого з них ви хочете розповісти?</a:t>
            </a:r>
            <a:r>
              <a:rPr lang="uk-UA" sz="24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771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835447" y="1492037"/>
            <a:ext cx="10310557" cy="69977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Розкажіть, який вигляд має твій друг чи твоя подружка. </a:t>
            </a:r>
          </a:p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Скористайтеся підказкою.</a:t>
            </a:r>
            <a:endParaRPr lang="uk-UA" sz="24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5447" y="473273"/>
            <a:ext cx="10310557" cy="9941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Підготуйтеся до написання розповіді про свого друга чи свою подружку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02013"/>
            <a:ext cx="1051471" cy="1125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35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1431" y="2165785"/>
            <a:ext cx="10966896" cy="39703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uk-UA" sz="2800" b="1" dirty="0" smtClean="0">
                <a:solidFill>
                  <a:srgbClr val="002060"/>
                </a:solidFill>
              </a:rPr>
              <a:t>Який твій друг чи твоя подружка на зріст?</a:t>
            </a:r>
          </a:p>
          <a:p>
            <a:pPr marL="514350" indent="-514350">
              <a:buAutoNum type="arabicPeriod"/>
            </a:pPr>
            <a:r>
              <a:rPr lang="uk-UA" sz="2800" b="1" dirty="0" smtClean="0">
                <a:solidFill>
                  <a:srgbClr val="002060"/>
                </a:solidFill>
              </a:rPr>
              <a:t>Яке в нього/неї волосся?</a:t>
            </a:r>
          </a:p>
          <a:p>
            <a:pPr marL="514350" indent="-514350">
              <a:buAutoNum type="arabicPeriod"/>
            </a:pPr>
            <a:r>
              <a:rPr lang="uk-UA" sz="2800" b="1" dirty="0" smtClean="0">
                <a:solidFill>
                  <a:srgbClr val="002060"/>
                </a:solidFill>
              </a:rPr>
              <a:t>Які він/вона має очі.</a:t>
            </a:r>
          </a:p>
          <a:p>
            <a:pPr marL="514350" indent="-514350">
              <a:buFontTx/>
              <a:buAutoNum type="arabicPeriod"/>
            </a:pPr>
            <a:r>
              <a:rPr lang="uk-UA" sz="2800" b="1" dirty="0" smtClean="0">
                <a:solidFill>
                  <a:srgbClr val="002060"/>
                </a:solidFill>
              </a:rPr>
              <a:t>Який він/ вона за характером? (</a:t>
            </a:r>
            <a:r>
              <a:rPr lang="uk-UA" sz="2800" b="1" i="1" dirty="0" smtClean="0">
                <a:solidFill>
                  <a:srgbClr val="002060"/>
                </a:solidFill>
              </a:rPr>
              <a:t>Веселий/весела, безтурботний/ безтурботна, спокійний/спокійна, поважний/поважна, добрий/ добра</a:t>
            </a:r>
            <a:r>
              <a:rPr lang="uk-UA" sz="2800" b="1" i="1" dirty="0">
                <a:solidFill>
                  <a:srgbClr val="002060"/>
                </a:solidFill>
              </a:rPr>
              <a:t>, скромний/скромна, вихований/вихована, пустотливий</a:t>
            </a:r>
            <a:r>
              <a:rPr lang="uk-UA" sz="2800" b="1" i="1" dirty="0" smtClean="0">
                <a:solidFill>
                  <a:srgbClr val="002060"/>
                </a:solidFill>
              </a:rPr>
              <a:t>/ пустотлива</a:t>
            </a:r>
            <a:r>
              <a:rPr lang="uk-UA" sz="2800" b="1" i="1" dirty="0">
                <a:solidFill>
                  <a:srgbClr val="002060"/>
                </a:solidFill>
              </a:rPr>
              <a:t>, старанний/старанна,  непосидючий/непосидюча</a:t>
            </a:r>
            <a:r>
              <a:rPr lang="uk-UA" sz="2800" b="1" i="1" dirty="0" smtClean="0">
                <a:solidFill>
                  <a:srgbClr val="002060"/>
                </a:solidFill>
              </a:rPr>
              <a:t>).</a:t>
            </a:r>
          </a:p>
          <a:p>
            <a:r>
              <a:rPr lang="uk-UA" sz="2800" b="1" dirty="0">
                <a:solidFill>
                  <a:srgbClr val="002060"/>
                </a:solidFill>
              </a:rPr>
              <a:t>Чому саме з ним/з нею ти дружиш?</a:t>
            </a:r>
          </a:p>
          <a:p>
            <a:r>
              <a:rPr lang="uk-UA" sz="2800" b="1" dirty="0">
                <a:solidFill>
                  <a:srgbClr val="002060"/>
                </a:solidFill>
              </a:rPr>
              <a:t>6. У чому проявляється ваша дружба</a:t>
            </a:r>
            <a:r>
              <a:rPr lang="uk-UA" sz="2800" b="1" dirty="0" smtClean="0">
                <a:solidFill>
                  <a:srgbClr val="002060"/>
                </a:solidFill>
              </a:rPr>
              <a:t>?</a:t>
            </a:r>
            <a:endParaRPr lang="uk-UA" sz="2800" b="1" dirty="0">
              <a:solidFill>
                <a:srgbClr val="002060"/>
              </a:solidFill>
            </a:endParaRPr>
          </a:p>
        </p:txBody>
      </p:sp>
      <p:pic>
        <p:nvPicPr>
          <p:cNvPr id="16" name="Picture 12" descr="Добавить Творческую Работу Ученика - Анимация Школа На Прозрачном Фоне -  Free Transparent PNG Clipart Images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8" b="97992" l="1667" r="98571">
                        <a14:foregroundMark x1="21548" y1="64458" x2="21548" y2="64458"/>
                        <a14:foregroundMark x1="32976" y1="76305" x2="32976" y2="76305"/>
                        <a14:foregroundMark x1="53571" y1="60040" x2="53571" y2="60040"/>
                        <a14:foregroundMark x1="90476" y1="55020" x2="90476" y2="55020"/>
                        <a14:foregroundMark x1="89524" y1="59639" x2="89524" y2="59639"/>
                        <a14:foregroundMark x1="88452" y1="63454" x2="88452" y2="63454"/>
                        <a14:foregroundMark x1="89881" y1="57028" x2="89881" y2="57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311" y="1841922"/>
            <a:ext cx="2853612" cy="169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46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3 клас\01 УКР МОВА\Укр мова конструктор\Уроки\Урок 06 Слова вежливости\Иллюстрации\Рис 6-04 Мальчик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0" t="3440" r="18239" b="601"/>
          <a:stretch/>
        </p:blipFill>
        <p:spPr bwMode="auto">
          <a:xfrm>
            <a:off x="525735" y="477611"/>
            <a:ext cx="1728000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03598" y="477466"/>
            <a:ext cx="8955601" cy="6480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Прочитайте слова у словниковій скарбниці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25806" y="1845618"/>
            <a:ext cx="6774933" cy="5849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Словникова скарбниця</a:t>
            </a:r>
            <a:endParaRPr lang="en-US" sz="3200" b="1" dirty="0" smtClean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8789" y="2527511"/>
            <a:ext cx="3823202" cy="954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</a:rPr>
              <a:t>м</a:t>
            </a:r>
            <a:r>
              <a:rPr lang="uk-UA" sz="2800" b="1" dirty="0" smtClean="0">
                <a:solidFill>
                  <a:srgbClr val="002060"/>
                </a:solidFill>
              </a:rPr>
              <a:t>ій найближчий друг</a:t>
            </a:r>
          </a:p>
          <a:p>
            <a:r>
              <a:rPr lang="uk-UA" sz="2800" b="1" dirty="0">
                <a:solidFill>
                  <a:srgbClr val="002060"/>
                </a:solidFill>
              </a:rPr>
              <a:t>м</a:t>
            </a:r>
            <a:r>
              <a:rPr lang="uk-UA" sz="2800" b="1" dirty="0" smtClean="0">
                <a:solidFill>
                  <a:srgbClr val="002060"/>
                </a:solidFill>
              </a:rPr>
              <a:t>оя найкраща подруга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29190" y="3506280"/>
            <a:ext cx="4013561" cy="954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</a:rPr>
              <a:t>й</a:t>
            </a:r>
            <a:r>
              <a:rPr lang="uk-UA" sz="2800" b="1" dirty="0" smtClean="0">
                <a:solidFill>
                  <a:srgbClr val="002060"/>
                </a:solidFill>
              </a:rPr>
              <a:t>ого/її звати</a:t>
            </a:r>
          </a:p>
          <a:p>
            <a:r>
              <a:rPr lang="uk-UA" sz="2800" b="1" dirty="0">
                <a:solidFill>
                  <a:srgbClr val="002060"/>
                </a:solidFill>
              </a:rPr>
              <a:t>у</a:t>
            </a:r>
            <a:r>
              <a:rPr lang="uk-UA" sz="2800" b="1" dirty="0" smtClean="0">
                <a:solidFill>
                  <a:srgbClr val="002060"/>
                </a:solidFill>
              </a:rPr>
              <a:t> неї/у нього чудове ім'я</a:t>
            </a:r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02013"/>
            <a:ext cx="1051471" cy="1125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36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25806" y="1268259"/>
            <a:ext cx="6803590" cy="50405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Підкресліть ті, які підходять до вашої розповіді.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31991" y="2529766"/>
            <a:ext cx="5772692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</a:rPr>
              <a:t>д</a:t>
            </a:r>
            <a:r>
              <a:rPr lang="uk-UA" sz="2800" b="1" dirty="0" smtClean="0">
                <a:solidFill>
                  <a:srgbClr val="002060"/>
                </a:solidFill>
              </a:rPr>
              <a:t>овге, коротке, пряме, кучеряве, біляве, чорне, русяве, густе волосся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28135" y="3543704"/>
            <a:ext cx="3772604" cy="954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</a:rPr>
              <a:t>с</a:t>
            </a:r>
            <a:r>
              <a:rPr lang="uk-UA" sz="2800" b="1" dirty="0" smtClean="0">
                <a:solidFill>
                  <a:srgbClr val="002060"/>
                </a:solidFill>
              </a:rPr>
              <a:t>ірі, карі, чорні, сині, великі, розумні очі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74740" y="4503537"/>
            <a:ext cx="5629943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</a:rPr>
              <a:t>в</a:t>
            </a:r>
            <a:r>
              <a:rPr lang="uk-UA" sz="2800" b="1" dirty="0" smtClean="0">
                <a:solidFill>
                  <a:srgbClr val="002060"/>
                </a:solidFill>
              </a:rPr>
              <a:t>еселий, безтурботний, спокійний, поважний, добрий, скромний, непосидючий характер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08789" y="4460608"/>
            <a:ext cx="3781533" cy="18158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</a:rPr>
              <a:t>в</a:t>
            </a:r>
            <a:r>
              <a:rPr lang="uk-UA" sz="2800" b="1" dirty="0" smtClean="0">
                <a:solidFill>
                  <a:srgbClr val="002060"/>
                </a:solidFill>
              </a:rPr>
              <a:t>ищий/ вища за мене</a:t>
            </a:r>
          </a:p>
          <a:p>
            <a:r>
              <a:rPr lang="uk-UA" sz="2800" b="1" dirty="0">
                <a:solidFill>
                  <a:srgbClr val="002060"/>
                </a:solidFill>
              </a:rPr>
              <a:t>н</a:t>
            </a:r>
            <a:r>
              <a:rPr lang="uk-UA" sz="2800" b="1" dirty="0" smtClean="0">
                <a:solidFill>
                  <a:srgbClr val="002060"/>
                </a:solidFill>
              </a:rPr>
              <a:t>изького зросту</a:t>
            </a:r>
          </a:p>
          <a:p>
            <a:r>
              <a:rPr lang="uk-UA" sz="2800" b="1" dirty="0">
                <a:solidFill>
                  <a:srgbClr val="002060"/>
                </a:solidFill>
              </a:rPr>
              <a:t>с</a:t>
            </a:r>
            <a:r>
              <a:rPr lang="uk-UA" sz="2800" b="1" dirty="0" smtClean="0">
                <a:solidFill>
                  <a:srgbClr val="002060"/>
                </a:solidFill>
              </a:rPr>
              <a:t>трункий/струнка, високий/висока </a:t>
            </a:r>
          </a:p>
        </p:txBody>
      </p:sp>
    </p:spTree>
    <p:extLst>
      <p:ext uri="{BB962C8B-B14F-4D97-AF65-F5344CB8AC3E}">
        <p14:creationId xmlns:p14="http://schemas.microsoft.com/office/powerpoint/2010/main" val="307941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2033</TotalTime>
  <Words>564</Words>
  <Application>Microsoft Office PowerPoint</Application>
  <PresentationFormat>Произвольный</PresentationFormat>
  <Paragraphs>138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Esmiralda Ivanova</dc:creator>
  <cp:lastModifiedBy>Esmiralda Ivanova</cp:lastModifiedBy>
  <cp:revision>143</cp:revision>
  <dcterms:created xsi:type="dcterms:W3CDTF">2025-08-27T14:01:18Z</dcterms:created>
  <dcterms:modified xsi:type="dcterms:W3CDTF">2026-02-12T09:53:57Z</dcterms:modified>
</cp:coreProperties>
</file>