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592" r:id="rId3"/>
    <p:sldId id="326" r:id="rId4"/>
    <p:sldId id="601" r:id="rId5"/>
    <p:sldId id="605" r:id="rId6"/>
    <p:sldId id="606" r:id="rId7"/>
    <p:sldId id="596" r:id="rId8"/>
    <p:sldId id="604" r:id="rId9"/>
    <p:sldId id="597" r:id="rId10"/>
    <p:sldId id="599" r:id="rId11"/>
    <p:sldId id="607" r:id="rId12"/>
    <p:sldId id="602" r:id="rId13"/>
    <p:sldId id="600" r:id="rId14"/>
    <p:sldId id="59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5927" y="981522"/>
            <a:ext cx="5356028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Леся </a:t>
            </a:r>
            <a:r>
              <a:rPr lang="uk-UA" sz="4000" b="1" i="1" dirty="0" err="1">
                <a:solidFill>
                  <a:schemeClr val="accent6">
                    <a:lumMod val="75000"/>
                  </a:schemeClr>
                </a:solidFill>
              </a:rPr>
              <a:t>Воронина</a:t>
            </a:r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Пригоди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голубого папуги (скорочено)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80063" y="3739061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6.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76-77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Підручники зошити\3 клас\2025-08-19_22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824853"/>
            <a:ext cx="3672408" cy="51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39" y="492892"/>
            <a:ext cx="5832648" cy="71136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15" y="1269554"/>
            <a:ext cx="6408712" cy="52565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Що відбулося, коли папуга і кіт залишилися у квартирі самі?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Чим здивувало Антося метро?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Кого він зустрів у темряві?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Куди привела миша папугу?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Хто головував серед звірів в таємній залі метро?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Яку історію розповіла мавпа?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Що об’єднувало групу звірів?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ставлення до людей було в них?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Хто врятував папугу з холодної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нори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2" descr="D:\3 клас\02 ЧИТАННЯ\1 Савченко уроки\6 Літер казки байки\№075_76-Медіавіконце афіша вистави Роб з дит кн\2026-02-16_220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1" y="469571"/>
            <a:ext cx="4743450" cy="58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63439" y="1341562"/>
            <a:ext cx="5616624" cy="40324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Чим займалася мавпа на пероні метро?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Пофантазуйте, що міг Антось нашіптувати котові після повернення додому?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Чому кіт став вегетаріанцем, на вашу думку?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Як змінилося життя пані Магди після повернення папуги?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3440" y="477466"/>
            <a:ext cx="5616624" cy="74981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r>
              <a:rPr lang="uk-UA" sz="4000" b="1" dirty="0" err="1" smtClean="0">
                <a:solidFill>
                  <a:schemeClr val="bg1"/>
                </a:solidFill>
              </a:rPr>
              <a:t>Вискажіть</a:t>
            </a:r>
            <a:r>
              <a:rPr lang="uk-UA" sz="4000" b="1" dirty="0" smtClean="0">
                <a:solidFill>
                  <a:schemeClr val="bg1"/>
                </a:solidFill>
              </a:rPr>
              <a:t> свою думку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6 Літер казки байки\№075_76-Медіавіконце афіша вистави Роб з дит кн\2026-02-16_220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336392"/>
            <a:ext cx="47625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1253439"/>
            <a:ext cx="6768752" cy="270123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5725" algn="l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Ця історія казкова чи реальна? Доведіть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uk-UA" sz="2800" b="1" dirty="0">
                <a:solidFill>
                  <a:schemeClr val="bg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Що в ній реальність, а що казка?</a:t>
            </a:r>
            <a:br>
              <a:rPr lang="uk-UA" sz="28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В яких місцях відбуваються події?</a:t>
            </a:r>
            <a:br>
              <a:rPr lang="uk-UA" sz="28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Які головні персонажі? Другорядні?</a:t>
            </a:r>
            <a:br>
              <a:rPr lang="uk-UA" sz="28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До якого жанру віднесемо твір?</a:t>
            </a:r>
            <a:br>
              <a:rPr lang="uk-UA" sz="2800" b="1" dirty="0" smtClean="0">
                <a:solidFill>
                  <a:schemeClr val="bg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- Яких кольорів бувають хвилясті папуги?</a:t>
            </a:r>
            <a:endParaRPr lang="uk-UA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3946269"/>
            <a:ext cx="2448272" cy="2527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Ð¾ÑÐ¾ Ð±Ð»Ð°ÐºÐ¸ÑÐ½Ð¾Ð³Ð¾ Ð¿Ð°Ð¿ÑÐ³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3941246"/>
            <a:ext cx="3967651" cy="2532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3770" y="494644"/>
            <a:ext cx="10210829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 після прочитання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 -</a:t>
            </a:r>
            <a:r>
              <a:rPr lang="uk-UA" sz="1400" b="1" dirty="0" err="1" smtClean="0">
                <a:solidFill>
                  <a:schemeClr val="bg1"/>
                </a:solidFill>
              </a:rPr>
              <a:t>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61-73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Чим цікаві хвилясті папуги, як визначити вік і ста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269554"/>
            <a:ext cx="3320006" cy="309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498" y="1269554"/>
            <a:ext cx="7241773" cy="101246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Чи можна ставлення людей до тварин  назвати хорошим?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463" y="417513"/>
            <a:ext cx="1015312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«Валіза корисних знань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1221" y="2445125"/>
            <a:ext cx="29523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Так, тому що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3959" y="2445126"/>
            <a:ext cx="28083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Ні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</a:rPr>
              <a:t>тому </a:t>
            </a:r>
            <a:r>
              <a:rPr lang="uk-UA" sz="3200" b="1" dirty="0">
                <a:solidFill>
                  <a:schemeClr val="bg1"/>
                </a:solidFill>
              </a:rPr>
              <a:t>що  </a:t>
            </a:r>
            <a:r>
              <a:rPr lang="uk-UA" sz="3200" b="1" dirty="0" smtClean="0">
                <a:solidFill>
                  <a:schemeClr val="bg1"/>
                </a:solidFill>
              </a:rPr>
              <a:t>…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7535" y="3285778"/>
            <a:ext cx="5620092" cy="809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Чого вчить нас </a:t>
            </a:r>
            <a:r>
              <a:rPr lang="uk-UA" sz="3200" b="1" dirty="0" smtClean="0">
                <a:solidFill>
                  <a:schemeClr val="bg1"/>
                </a:solidFill>
              </a:rPr>
              <a:t>ця казка?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18" y="1212785"/>
            <a:ext cx="3086543" cy="30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8060" y="4435066"/>
            <a:ext cx="3445505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Домашнє</a:t>
            </a:r>
            <a:r>
              <a:rPr lang="ru-RU" sz="4000" b="1" dirty="0" smtClean="0"/>
              <a:t>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8351" y="4435066"/>
            <a:ext cx="689101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хрестоматії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 ст. 61-73. Обговоріть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які думки у ваших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домашніх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улюбленців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про своїх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господарів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6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249308"/>
            <a:ext cx="2734361" cy="27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6064" y="1278863"/>
            <a:ext cx="695251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познайомимось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сучасною письменницею Лесею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Ворониною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її казкою «Пригоди голубого папуги» (скорочено).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75807" y="3501802"/>
            <a:ext cx="6912768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buFont typeface="Wingdings" panose="05000000000000000000" pitchFamily="2" charset="2"/>
              <a:buChar char="§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Припустіть, хто буде головним героєм казки.</a:t>
            </a:r>
          </a:p>
          <a:p>
            <a:pPr marL="265113" indent="-265113" algn="l">
              <a:buFont typeface="Wingdings" panose="05000000000000000000" pitchFamily="2" charset="2"/>
              <a:buChar char="§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Пофантазуйте, які пригоди можуть статися з папугою.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ÐÐ°ÑÑÐ¸Ð½ÐºÐ¸ Ð¿Ð¾ Ð·Ð°Ð¿ÑÐ¾ÑÑ ÑÐ¾ÑÐ¾ Ð±Ð»Ð°ÐºÐ¸ÑÐ½Ð¾Ð³Ð¾ Ð¿Ð°Ð¿Ñ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4077866"/>
            <a:ext cx="2808312" cy="2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977" y="1485578"/>
            <a:ext cx="4361382" cy="6633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Леся </a:t>
            </a:r>
            <a:r>
              <a:rPr lang="uk-UA" sz="4000" b="1" dirty="0" err="1" smtClean="0">
                <a:solidFill>
                  <a:schemeClr val="bg1"/>
                </a:solidFill>
              </a:rPr>
              <a:t>Воронина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5927" y="1485578"/>
            <a:ext cx="6540806" cy="489654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Народилася 21 березня 1955року у Києві.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З 1991 року працювала в журналі «Соняшник»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Нині – ведуча програм на Радіо Культури.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У 2011 році очолила дитяче видавництво «Прудкий равлик».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Написала понад 100 дитячих творів для журналу «Соняшник».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Зіркові гості. Леся Воронина - Публічні Бібліотеки Солом'янського райо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2565698"/>
            <a:ext cx="4462509" cy="33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423" y="494644"/>
            <a:ext cx="10873208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Знайомтесь – українська письменниця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43" y="693490"/>
            <a:ext cx="3096344" cy="136815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Леся </a:t>
            </a:r>
            <a:r>
              <a:rPr lang="uk-UA" sz="4000" b="1" dirty="0" err="1" smtClean="0">
                <a:solidFill>
                  <a:schemeClr val="bg1"/>
                </a:solidFill>
              </a:rPr>
              <a:t>Воронина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3 клас\02 ЧИТАННЯ\1 Савченко уроки\6 Літер казки байки\№075_76-Медіавіконце афіша вистави Роб з дит кн\2026-02-16_215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02" y="549474"/>
            <a:ext cx="7607489" cy="57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6 Літер казки байки\№075_76-Медіавіконце афіша вистави Роб з дит кн\2026-02-16_220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01773"/>
            <a:ext cx="3096344" cy="29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 -</a:t>
            </a:r>
            <a:r>
              <a:rPr lang="uk-UA" sz="1400" b="1" dirty="0" err="1" smtClean="0">
                <a:solidFill>
                  <a:schemeClr val="bg1"/>
                </a:solidFill>
              </a:rPr>
              <a:t>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68" y="405458"/>
            <a:ext cx="10135126" cy="73561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 Деякі книги Лесі </a:t>
            </a:r>
            <a:r>
              <a:rPr lang="uk-UA" sz="4000" b="1" dirty="0" err="1" smtClean="0">
                <a:solidFill>
                  <a:schemeClr val="bg1"/>
                </a:solidFill>
              </a:rPr>
              <a:t>Ворониної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Таємниця Пурпурової планети | Леся Ворон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40">
            <a:off x="811162" y="1082924"/>
            <a:ext cx="2160240" cy="30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лон Гудзик і Карнавал Чудодіїв, Леся Воронина - замовлення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1184937"/>
            <a:ext cx="2575655" cy="2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1" y="3739964"/>
            <a:ext cx="20162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Леся Воронина «Таємне Товариство Боягузів, або Засіб від переляку № 9» —  отзыв «Очень не понравилась эта книга» от FykeTri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13">
            <a:off x="9143043" y="1047582"/>
            <a:ext cx="2124561" cy="30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Пригоди голубого папуги / Воронина Леся. — Купити книгу в Києві. Знання  книги. Дитячі книги. Сучасні книги для ді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1184937"/>
            <a:ext cx="2515402" cy="2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Таємне Товариство Ботанів, або Екстрим на горі Підстава: Повість — автор Воронина  Леся, 2020 ~ Ціна, купити книгу, анотація: Книгарня АБЗ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3716941"/>
            <a:ext cx="2194570" cy="29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56" y="3739964"/>
            <a:ext cx="2490839" cy="2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986" y="409792"/>
            <a:ext cx="2900224" cy="12241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Цікава 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5767" y="381827"/>
            <a:ext cx="8226638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Батьківщиною хвилястих папуг є напівпустельні та степові райони Австралії. У дикій природі ці маленькі </a:t>
            </a:r>
            <a:r>
              <a:rPr lang="ru-RU" sz="2800" b="1" dirty="0" smtClean="0">
                <a:solidFill>
                  <a:srgbClr val="0070C0"/>
                </a:solidFill>
              </a:rPr>
              <a:t>папужки </a:t>
            </a:r>
            <a:r>
              <a:rPr lang="ru-RU" sz="2800" b="1" dirty="0">
                <a:solidFill>
                  <a:srgbClr val="0070C0"/>
                </a:solidFill>
              </a:rPr>
              <a:t>живуть зграями. Разом шукають їжу та відпочивають в кроні дерев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Ці </a:t>
            </a:r>
            <a:r>
              <a:rPr lang="ru-RU" sz="2800" b="1" dirty="0">
                <a:solidFill>
                  <a:srgbClr val="0070C0"/>
                </a:solidFill>
              </a:rPr>
              <a:t>птахи мають довжину тіла, без урахування хвоста, </a:t>
            </a:r>
            <a:r>
              <a:rPr lang="ru-RU" sz="2800" b="1" dirty="0" smtClean="0">
                <a:solidFill>
                  <a:srgbClr val="0070C0"/>
                </a:solidFill>
              </a:rPr>
              <a:t>18-22см </a:t>
            </a:r>
            <a:r>
              <a:rPr lang="ru-RU" sz="2800" b="1" dirty="0">
                <a:solidFill>
                  <a:srgbClr val="0070C0"/>
                </a:solidFill>
              </a:rPr>
              <a:t>і важать приблизно 40-45 </a:t>
            </a:r>
            <a:r>
              <a:rPr lang="ru-RU" sz="2800" b="1" dirty="0" smtClean="0">
                <a:solidFill>
                  <a:srgbClr val="0070C0"/>
                </a:solidFill>
              </a:rPr>
              <a:t>грамів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Хвилястий </a:t>
            </a:r>
            <a:r>
              <a:rPr lang="ru-RU" sz="2800" b="1" dirty="0">
                <a:solidFill>
                  <a:srgbClr val="0070C0"/>
                </a:solidFill>
              </a:rPr>
              <a:t>папуга літає досить стрімко і здатний покривати значні відстані в пошуках їжі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зьоб </a:t>
            </a:r>
            <a:r>
              <a:rPr lang="ru-RU" sz="2800" b="1" dirty="0">
                <a:solidFill>
                  <a:srgbClr val="0070C0"/>
                </a:solidFill>
              </a:rPr>
              <a:t>цих птахів служить відмінним механізмом для обривання і дроблення пагонів, листя і насіння рослин, і в той же час є зручним інструментом для переносу предметів, їжі і лазіння по гілках дерев. У разі нападу ворога дзьоб хвилястого </a:t>
            </a:r>
            <a:r>
              <a:rPr lang="ru-RU" sz="2800" b="1" dirty="0" smtClean="0">
                <a:solidFill>
                  <a:srgbClr val="0070C0"/>
                </a:solidFill>
              </a:rPr>
              <a:t>папуги </a:t>
            </a:r>
            <a:r>
              <a:rPr lang="ru-RU" sz="2800" b="1" dirty="0">
                <a:solidFill>
                  <a:srgbClr val="0070C0"/>
                </a:solidFill>
              </a:rPr>
              <a:t>виступає надійним предметом захисту.</a:t>
            </a:r>
          </a:p>
        </p:txBody>
      </p:sp>
      <p:pic>
        <p:nvPicPr>
          <p:cNvPr id="6" name="Picture 2" descr="https://i2.wp.com/simple-fauna.ru/wp-content/uploads/2012/11/areal-obitaniya-v-dikoj-prir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58"/>
          <a:stretch/>
        </p:blipFill>
        <p:spPr bwMode="auto">
          <a:xfrm>
            <a:off x="481439" y="3069754"/>
            <a:ext cx="3054088" cy="26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2339" y="1773610"/>
            <a:ext cx="2900224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797" tIns="54398" rIns="108797" bIns="54398" rtlCol="0" anchor="b">
            <a:noAutofit/>
          </a:bodyPr>
          <a:lstStyle>
            <a:lvl1pPr algn="l" defTabSz="108796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>
                <a:solidFill>
                  <a:srgbClr val="0070C0"/>
                </a:solidFill>
              </a:rPr>
              <a:t>Хвилястий папуга</a:t>
            </a:r>
            <a:endParaRPr lang="uk-U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тлумачення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35447" y="1401989"/>
            <a:ext cx="5544616" cy="15406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Бумеранг </a:t>
            </a:r>
            <a:r>
              <a:rPr lang="uk-UA" sz="2800" b="1" dirty="0"/>
              <a:t>– зброя у формі зігнутої палиці, яка сама повертається до того, хто її кинув.</a:t>
            </a: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958520" y="3096118"/>
            <a:ext cx="5091803" cy="10993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Феномен</a:t>
            </a:r>
            <a:r>
              <a:rPr lang="uk-UA" sz="3200" b="1" dirty="0"/>
              <a:t> –</a:t>
            </a:r>
            <a:r>
              <a:rPr lang="uk-UA" sz="2800" b="1" dirty="0"/>
              <a:t>рідкісне, особливе явище чи людина.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0063" y="3288586"/>
            <a:ext cx="42967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Вундеркінд</a:t>
            </a:r>
            <a:r>
              <a:rPr lang="uk-UA" sz="2800" b="1" dirty="0"/>
              <a:t> – незвичайно обдарована дитина. </a:t>
            </a:r>
          </a:p>
        </p:txBody>
      </p:sp>
      <p:pic>
        <p:nvPicPr>
          <p:cNvPr id="10" name="Picture 2" descr="https://politeka.net/crops/802a1a/360x0/1/0/2020/06/09/WR0R8MdXsqSB8GEt6gucUj103AllabsAAmSqmOAP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69" y="4222788"/>
            <a:ext cx="3189763" cy="20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.ytimg.com/vi/JpwhzkY4w0k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1" y="4358412"/>
            <a:ext cx="3072985" cy="18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умеранг із дерева червоний, ціна: 125 ₴, купити на Prom.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1401989"/>
            <a:ext cx="2528229" cy="17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477467"/>
            <a:ext cx="10441160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</a:t>
            </a:r>
            <a:r>
              <a:rPr lang="uk-UA" sz="4400" b="1" dirty="0" smtClean="0">
                <a:solidFill>
                  <a:schemeClr val="bg1"/>
                </a:solidFill>
              </a:rPr>
              <a:t>Пригадайте 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510" y="1125538"/>
            <a:ext cx="6350641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Звідки і ким був </a:t>
            </a:r>
            <a:r>
              <a:rPr lang="uk-UA" sz="2800" b="1" dirty="0">
                <a:solidFill>
                  <a:schemeClr val="bg1"/>
                </a:solidFill>
              </a:rPr>
              <a:t>привезений папуга </a:t>
            </a:r>
            <a:r>
              <a:rPr lang="uk-UA" sz="2800" b="1" dirty="0" smtClean="0">
                <a:solidFill>
                  <a:schemeClr val="bg1"/>
                </a:solidFill>
              </a:rPr>
              <a:t>пані Магді?</a:t>
            </a:r>
            <a:endParaRPr lang="uk-UA" sz="28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Як </a:t>
            </a:r>
            <a:r>
              <a:rPr lang="uk-UA" sz="2800" b="1" dirty="0">
                <a:solidFill>
                  <a:schemeClr val="bg1"/>
                </a:solidFill>
              </a:rPr>
              <a:t>було звати папугу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Чого пані Магда вирішила навчити папугу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Як </a:t>
            </a:r>
            <a:r>
              <a:rPr lang="uk-UA" sz="2800" b="1" dirty="0">
                <a:solidFill>
                  <a:schemeClr val="bg1"/>
                </a:solidFill>
              </a:rPr>
              <a:t>у пані </a:t>
            </a:r>
            <a:r>
              <a:rPr lang="uk-UA" sz="2800" b="1" dirty="0" smtClean="0">
                <a:solidFill>
                  <a:schemeClr val="bg1"/>
                </a:solidFill>
              </a:rPr>
              <a:t>Магди</a:t>
            </a:r>
            <a:r>
              <a:rPr lang="uk-UA" sz="2800" b="1" dirty="0">
                <a:solidFill>
                  <a:schemeClr val="bg1"/>
                </a:solidFill>
              </a:rPr>
              <a:t> опинився</a:t>
            </a:r>
            <a:r>
              <a:rPr lang="uk-UA" sz="2800" b="1" dirty="0" smtClean="0">
                <a:solidFill>
                  <a:schemeClr val="bg1"/>
                </a:solidFill>
              </a:rPr>
              <a:t> рудий кіт?</a:t>
            </a:r>
            <a:endParaRPr lang="uk-UA" sz="28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З </a:t>
            </a:r>
            <a:r>
              <a:rPr lang="uk-UA" sz="2800" b="1" dirty="0">
                <a:solidFill>
                  <a:schemeClr val="bg1"/>
                </a:solidFill>
              </a:rPr>
              <a:t>якого часу життя Антося стало нестерпним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Який </a:t>
            </a:r>
            <a:r>
              <a:rPr lang="uk-UA" sz="2800" b="1" dirty="0">
                <a:solidFill>
                  <a:schemeClr val="bg1"/>
                </a:solidFill>
              </a:rPr>
              <a:t>сон наснився папузі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Куди </a:t>
            </a:r>
            <a:r>
              <a:rPr lang="uk-UA" sz="2800" b="1" dirty="0">
                <a:solidFill>
                  <a:schemeClr val="bg1"/>
                </a:solidFill>
              </a:rPr>
              <a:t>захотів втекти Антось від кота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bg1"/>
                </a:solidFill>
              </a:rPr>
              <a:t> Чи </a:t>
            </a:r>
            <a:r>
              <a:rPr lang="uk-UA" sz="2800" b="1" dirty="0">
                <a:solidFill>
                  <a:schemeClr val="bg1"/>
                </a:solidFill>
              </a:rPr>
              <a:t>справді кіт намагався з’їсти </a:t>
            </a:r>
            <a:r>
              <a:rPr lang="uk-UA" sz="2800" b="1" dirty="0" smtClean="0">
                <a:solidFill>
                  <a:schemeClr val="bg1"/>
                </a:solidFill>
              </a:rPr>
              <a:t>пернатого?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!_Кіт_!!!!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5" y="1140300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553</Words>
  <Application>Microsoft Office PowerPoint</Application>
  <PresentationFormat>Произвольный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 Леся Воронина</vt:lpstr>
      <vt:lpstr> Леся Воронина</vt:lpstr>
      <vt:lpstr> Деякі книги Лесі Ворониної</vt:lpstr>
      <vt:lpstr>Цікава інформація</vt:lpstr>
      <vt:lpstr>Презентация PowerPoint</vt:lpstr>
      <vt:lpstr>  Пригадайте </vt:lpstr>
      <vt:lpstr>Пригадайте</vt:lpstr>
      <vt:lpstr>  Вискажіть свою думку</vt:lpstr>
      <vt:lpstr>- Ця історія казкова чи реальна? Доведіть - Що в ній реальність, а що казка? - В яких місцях відбуваються події? - Які головні персонажі? Другорядні? - До якого жанру віднесемо твір? - Яких кольорів бувають хвилясті папуги?</vt:lpstr>
      <vt:lpstr> Чи можна ставлення людей до тварин  назвати хорошим?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287</cp:revision>
  <dcterms:created xsi:type="dcterms:W3CDTF">2025-08-27T14:01:18Z</dcterms:created>
  <dcterms:modified xsi:type="dcterms:W3CDTF">2026-02-19T16:57:08Z</dcterms:modified>
</cp:coreProperties>
</file>