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462" r:id="rId3"/>
    <p:sldId id="390" r:id="rId4"/>
    <p:sldId id="391" r:id="rId5"/>
    <p:sldId id="382" r:id="rId6"/>
    <p:sldId id="451" r:id="rId7"/>
    <p:sldId id="452" r:id="rId8"/>
    <p:sldId id="453" r:id="rId9"/>
    <p:sldId id="454" r:id="rId10"/>
    <p:sldId id="422" r:id="rId11"/>
    <p:sldId id="412" r:id="rId12"/>
    <p:sldId id="379" r:id="rId13"/>
    <p:sldId id="388" r:id="rId14"/>
    <p:sldId id="380" r:id="rId15"/>
    <p:sldId id="416" r:id="rId16"/>
    <p:sldId id="460" r:id="rId17"/>
    <p:sldId id="443" r:id="rId18"/>
    <p:sldId id="4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996633"/>
    <a:srgbClr val="F2B800"/>
    <a:srgbClr val="295FFF"/>
    <a:srgbClr val="FF3300"/>
    <a:srgbClr val="F6F9FC"/>
    <a:srgbClr val="F3F7FB"/>
    <a:srgbClr val="FCFDFE"/>
    <a:srgbClr val="EFF5FB"/>
    <a:srgbClr val="D7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5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9766" y="4671475"/>
            <a:ext cx="8876956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Речення. Тема для спілкування: Відпочинок на природі (пікнік)</a:t>
            </a:r>
          </a:p>
        </p:txBody>
      </p:sp>
      <p:pic>
        <p:nvPicPr>
          <p:cNvPr id="1026" name="Picture 2" descr="Семейный пикник в парке | Бесплатно вектор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/>
          <a:stretch/>
        </p:blipFill>
        <p:spPr bwMode="auto">
          <a:xfrm>
            <a:off x="998665" y="701619"/>
            <a:ext cx="5126665" cy="342632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5837" y="1313974"/>
            <a:ext cx="382088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92109" y="282459"/>
            <a:ext cx="8756193" cy="1023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</a:t>
            </a:r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розповідь про відпочинок сім'ї на природі.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797205"/>
            <a:ext cx="3213967" cy="39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63860" r="8010" b="7368"/>
          <a:stretch/>
        </p:blipFill>
        <p:spPr>
          <a:xfrm rot="10800000">
            <a:off x="3264386" y="1701801"/>
            <a:ext cx="7863642" cy="3504454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29914" y="5206255"/>
            <a:ext cx="7798114" cy="12599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     </a:t>
            </a:r>
            <a:r>
              <a:rPr lang="uk-UA" sz="2200" b="1" dirty="0">
                <a:solidFill>
                  <a:schemeClr val="bg1"/>
                </a:solidFill>
              </a:rPr>
              <a:t>Сім'я Сашка приїхала до лісу на пікнік. Хлопчик з татом назбирали хмизу і розвели вогнище. Будуть пекти картоплю. Мама розкладає їжу. А Оленка зустріла їжака.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2109" y="1306284"/>
            <a:ext cx="938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Пікнік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– розважальна прогулянка, відпочинок і споживання їжі на природі.</a:t>
            </a:r>
          </a:p>
        </p:txBody>
      </p:sp>
    </p:spTree>
    <p:extLst>
      <p:ext uri="{BB962C8B-B14F-4D97-AF65-F5344CB8AC3E}">
        <p14:creationId xmlns:p14="http://schemas.microsoft.com/office/powerpoint/2010/main" val="21970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4257" y="433137"/>
            <a:ext cx="9964316" cy="779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впізнаєш ти ці букви? Назви їх. Що вони роблять?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2807344" y="1656756"/>
            <a:ext cx="2854596" cy="1479809"/>
          </a:xfrm>
          <a:prstGeom prst="cloudCallout">
            <a:avLst>
              <a:gd name="adj1" fmla="val 5163"/>
              <a:gd name="adj2" fmla="val 79484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5977418" y="1517154"/>
            <a:ext cx="2854596" cy="1479809"/>
          </a:xfrm>
          <a:prstGeom prst="cloudCallout">
            <a:avLst>
              <a:gd name="adj1" fmla="val -2178"/>
              <a:gd name="adj2" fmla="val 82059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147492" y="1662037"/>
            <a:ext cx="2854596" cy="1479809"/>
          </a:xfrm>
          <a:prstGeom prst="cloudCallout">
            <a:avLst>
              <a:gd name="adj1" fmla="val -16859"/>
              <a:gd name="adj2" fmla="val 76910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996" y="1967402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знайшла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гриби.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2521" y="1837958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ящірку.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42776" y="198284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знайшла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шишку.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4" y="3596973"/>
            <a:ext cx="8582132" cy="30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995" y="344905"/>
            <a:ext cx="9718148" cy="1042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Добери інші слова на ці 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Рисунки буква 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3" y="1679981"/>
            <a:ext cx="5262227" cy="498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Грибы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7333" l="16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93" y="1679981"/>
            <a:ext cx="2193925" cy="26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груша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78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09" y="1539653"/>
            <a:ext cx="2183815" cy="26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Голубь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60" y="3545848"/>
            <a:ext cx="3390106" cy="31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Воробей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20" y="4377985"/>
            <a:ext cx="2714540" cy="19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Клипарт шахматы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53" y="3994260"/>
            <a:ext cx="3375025" cy="21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Рисунок шоколадки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9" l="10000" r="90167">
                        <a14:foregroundMark x1="41000" y1="37752" x2="41000" y2="37752"/>
                        <a14:foregroundMark x1="51167" y1="37752" x2="51167" y2="37752"/>
                        <a14:foregroundMark x1="38000" y1="42939" x2="38000" y2="42939"/>
                        <a14:foregroundMark x1="48333" y1="40346" x2="48333" y2="40346"/>
                        <a14:foregroundMark x1="40000" y1="31124" x2="40000" y2="31124"/>
                        <a14:foregroundMark x1="48833" y1="31988" x2="48833" y2="31988"/>
                        <a14:foregroundMark x1="37500" y1="48703" x2="37500" y2="48703"/>
                        <a14:foregroundMark x1="52667" y1="42075" x2="52667" y2="42075"/>
                        <a14:foregroundMark x1="43000" y1="42939" x2="43000" y2="42939"/>
                        <a14:foregroundMark x1="48333" y1="46398" x2="48333" y2="4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14" y="1614860"/>
            <a:ext cx="2660623" cy="153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Шишка клипарт (3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913" r="94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94" y="3601386"/>
            <a:ext cx="2692933" cy="25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Шарф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0131" y="1425432"/>
            <a:ext cx="3851364" cy="25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CE6170-7028-47B1-B951-56079C870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98" y="3322611"/>
            <a:ext cx="4225636" cy="31216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3905" y="383084"/>
            <a:ext cx="9718148" cy="1042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Добери інші слова на ці 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Буква 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" y="1611914"/>
            <a:ext cx="4493417" cy="45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Яблоко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28" y="4076700"/>
            <a:ext cx="1607566" cy="20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клипарт ялинка | Рождественские календари,  Рождественские идеи, Новогодние открыт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37" y="2347957"/>
            <a:ext cx="2775886" cy="40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Ящерица клипарт (3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44" y="1822891"/>
            <a:ext cx="3358517" cy="271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Яйцо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" b="933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14" y="2640659"/>
            <a:ext cx="2035218" cy="189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13905" y="383084"/>
            <a:ext cx="9718148" cy="1042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Добери інші слова на ці 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3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3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68811" y="1657350"/>
            <a:ext cx="7785039" cy="4648200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34367" y="453910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Поясни, що на малюнках не так.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036" y="1437122"/>
            <a:ext cx="3508436" cy="42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1352" r="16458" b="74219"/>
          <a:stretch/>
        </p:blipFill>
        <p:spPr>
          <a:xfrm rot="10800000">
            <a:off x="4209489" y="1981199"/>
            <a:ext cx="7287739" cy="393204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884822" y="4547937"/>
            <a:ext cx="2045368" cy="1179391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822217" y="4832685"/>
            <a:ext cx="2045368" cy="1179391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3738" y="443025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про пори </a:t>
            </a:r>
            <a:r>
              <a:rPr lang="uk-UA" sz="3600" b="1" dirty="0" smtClean="0">
                <a:solidFill>
                  <a:schemeClr val="bg1"/>
                </a:solidFill>
              </a:rPr>
              <a:t>року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097" y="912504"/>
            <a:ext cx="4083676" cy="49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лакат «Пори року. Тиждень» (укр.) — Ранок Наочні Посібники, акція діє до  22 серпня 2019 року | LeBoutique — Колекція брендових речей від Ранок  Наочні Посібники — 325796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7037" r="3106" b="14640"/>
          <a:stretch/>
        </p:blipFill>
        <p:spPr bwMode="auto">
          <a:xfrm>
            <a:off x="5255945" y="1220903"/>
            <a:ext cx="5283719" cy="512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172" y="3136788"/>
            <a:ext cx="5791199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Що нового ви сьогодні </a:t>
            </a:r>
            <a:r>
              <a:rPr lang="uk-UA" sz="2800" b="1" dirty="0" smtClean="0">
                <a:solidFill>
                  <a:schemeClr val="bg1"/>
                </a:solidFill>
              </a:rPr>
              <a:t>дізнались?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304789" y="2635876"/>
            <a:ext cx="358317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рк л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то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ма в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ос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в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вт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ст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</a:p>
          <a:p>
            <a:pPr algn="ctr"/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кск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рс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кн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</a:p>
        </p:txBody>
      </p:sp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7605" y="402613"/>
            <a:ext cx="8732066" cy="676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«Пори </a:t>
            </a:r>
            <a:r>
              <a:rPr lang="uk-UA" sz="3600" b="1">
                <a:solidFill>
                  <a:schemeClr val="bg1"/>
                </a:solidFill>
              </a:rPr>
              <a:t>року»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0221" y="4932581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0221" y="5855074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88" r="50199" b="1550"/>
          <a:stretch/>
        </p:blipFill>
        <p:spPr>
          <a:xfrm>
            <a:off x="4319013" y="1348281"/>
            <a:ext cx="1587500" cy="41889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3787501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5237" b="357"/>
          <a:stretch/>
        </p:blipFill>
        <p:spPr>
          <a:xfrm>
            <a:off x="1606888" y="1322881"/>
            <a:ext cx="1584277" cy="42397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198" t="563" r="24989" b="-329"/>
          <a:stretch/>
        </p:blipFill>
        <p:spPr>
          <a:xfrm>
            <a:off x="7032751" y="1343082"/>
            <a:ext cx="1587500" cy="424491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210" t="-562" r="-23" b="3007"/>
          <a:stretch/>
        </p:blipFill>
        <p:spPr>
          <a:xfrm>
            <a:off x="9744503" y="1322881"/>
            <a:ext cx="1587500" cy="415083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 rot="20165057">
            <a:off x="710989" y="1370215"/>
            <a:ext cx="1483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0165057">
            <a:off x="3345619" y="1352668"/>
            <a:ext cx="1316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165057">
            <a:off x="6027173" y="1336424"/>
            <a:ext cx="1396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Осінь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20165057">
            <a:off x="8786265" y="1340972"/>
            <a:ext cx="1338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138466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6477179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166857" y="5245101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066148" y="5799125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3774295" y="5799125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77179" y="5968138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26954" y="5768321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9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9991" y="454447"/>
            <a:ext cx="8714342" cy="7921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uk-UA" altLang="ru-RU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55595" y="1764308"/>
            <a:ext cx="5735596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хочу (що робити?)...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5595" y="2824357"/>
            <a:ext cx="5884499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</a:t>
            </a:r>
            <a:r>
              <a:rPr lang="uk-UA" altLang="ru-RU" sz="4400" b="1" dirty="0" smtClean="0">
                <a:solidFill>
                  <a:schemeClr val="bg1"/>
                </a:solidFill>
              </a:rPr>
              <a:t>вмію </a:t>
            </a:r>
            <a:r>
              <a:rPr lang="uk-UA" altLang="ru-RU" sz="4400" b="1" dirty="0">
                <a:solidFill>
                  <a:schemeClr val="bg1"/>
                </a:solidFill>
              </a:rPr>
              <a:t>(що робити?)...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5595" y="3953103"/>
            <a:ext cx="5908777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</a:t>
            </a:r>
            <a:r>
              <a:rPr lang="uk-UA" altLang="ru-RU" sz="4400" b="1" dirty="0" smtClean="0">
                <a:solidFill>
                  <a:schemeClr val="bg1"/>
                </a:solidFill>
              </a:rPr>
              <a:t>мрію </a:t>
            </a:r>
            <a:r>
              <a:rPr lang="uk-UA" altLang="ru-RU" sz="4400" b="1" dirty="0">
                <a:solidFill>
                  <a:schemeClr val="bg1"/>
                </a:solidFill>
              </a:rPr>
              <a:t>(що робити?)... </a:t>
            </a:r>
          </a:p>
        </p:txBody>
      </p:sp>
      <p:pic>
        <p:nvPicPr>
          <p:cNvPr id="1026" name="Picture 2" descr="D:\Картинки до тестів\Людина\Хлопець в роздумах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r="7150"/>
          <a:stretch/>
        </p:blipFill>
        <p:spPr bwMode="auto">
          <a:xfrm>
            <a:off x="9900000" y="1523911"/>
            <a:ext cx="2088000" cy="410242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317677"/>
            <a:ext cx="10237185" cy="11094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Постав </a:t>
            </a:r>
            <a:r>
              <a:rPr lang="uk-UA" sz="2800" b="1" dirty="0">
                <a:solidFill>
                  <a:schemeClr val="bg1"/>
                </a:solidFill>
              </a:rPr>
              <a:t>питання </a:t>
            </a:r>
            <a:r>
              <a:rPr lang="uk-UA" sz="2800" b="1" i="1" dirty="0">
                <a:solidFill>
                  <a:schemeClr val="bg1"/>
                </a:solidFill>
              </a:rPr>
              <a:t>що? хто? </a:t>
            </a:r>
            <a:r>
              <a:rPr lang="uk-UA" sz="2800" b="1" dirty="0" smtClean="0">
                <a:solidFill>
                  <a:schemeClr val="bg1"/>
                </a:solidFill>
              </a:rPr>
              <a:t>Добер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 кожного малюнка слова, які відповідають на питання</a:t>
            </a:r>
            <a:r>
              <a:rPr lang="uk-UA" sz="2800" b="1" i="1" dirty="0">
                <a:solidFill>
                  <a:schemeClr val="bg1"/>
                </a:solidFill>
              </a:rPr>
              <a:t> який? яка? </a:t>
            </a:r>
            <a:r>
              <a:rPr lang="uk-UA" sz="2800" b="1" i="1" dirty="0" smtClean="0">
                <a:solidFill>
                  <a:schemeClr val="bg1"/>
                </a:solidFill>
              </a:rPr>
              <a:t>що </a:t>
            </a:r>
            <a:r>
              <a:rPr lang="uk-UA" sz="2800" b="1" i="1" dirty="0">
                <a:solidFill>
                  <a:schemeClr val="bg1"/>
                </a:solidFill>
              </a:rPr>
              <a:t>робить?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машина, автомобиль, автомобильный клипарт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63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512" y="1525126"/>
            <a:ext cx="2874860" cy="249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216 PNG, Лошади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3" l="0" r="99858">
                        <a14:foregroundMark x1="13352" y1="94151" x2="13352" y2="94151"/>
                        <a14:foregroundMark x1="16477" y1="90000" x2="16477" y2="90000"/>
                        <a14:foregroundMark x1="16761" y1="85283" x2="16761" y2="85283"/>
                        <a14:foregroundMark x1="15341" y1="92642" x2="16193" y2="92642"/>
                        <a14:foregroundMark x1="35938" y1="84151" x2="35938" y2="84151"/>
                        <a14:foregroundMark x1="37784" y1="84151" x2="37784" y2="83019"/>
                        <a14:foregroundMark x1="37358" y1="79623" x2="37358" y2="79623"/>
                        <a14:foregroundMark x1="35085" y1="77736" x2="35085" y2="77736"/>
                        <a14:foregroundMark x1="33949" y1="74906" x2="33949" y2="74906"/>
                        <a14:foregroundMark x1="14205" y1="90377" x2="14205" y2="90377"/>
                        <a14:foregroundMark x1="57670" y1="86226" x2="57670" y2="86226"/>
                        <a14:foregroundMark x1="57102" y1="88491" x2="57102" y2="88491"/>
                        <a14:foregroundMark x1="56818" y1="90755" x2="56818" y2="90755"/>
                        <a14:foregroundMark x1="55398" y1="93019" x2="55398" y2="93019"/>
                        <a14:foregroundMark x1="82670" y1="84906" x2="82670" y2="84906"/>
                        <a14:foregroundMark x1="14915" y1="87736" x2="14915" y2="87736"/>
                        <a14:foregroundMark x1="16903" y1="87736" x2="16903" y2="8773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75" y="2247388"/>
            <a:ext cx="2361211" cy="177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ownload Plane Download Png HQ PNG Image | FreePNGIm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142">
            <a:off x="3684966" y="1878624"/>
            <a:ext cx="2515144" cy="25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55594" y="1870284"/>
            <a:ext cx="8141069" cy="429347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041450"/>
            <a:ext cx="3014229" cy="36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рофессиональный велосипедист едет на голубом велосипеде | Премиум вектор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34" y="3777343"/>
            <a:ext cx="2199930" cy="21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етские рисунки скакалка (5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44" y="3606426"/>
            <a:ext cx="1244636" cy="22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а автобуса для детей (18 фото) 🔥 Прикольные картинки и юмо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14286" r="4575" b="8779"/>
          <a:stretch/>
        </p:blipFill>
        <p:spPr bwMode="auto">
          <a:xfrm>
            <a:off x="8431576" y="4260769"/>
            <a:ext cx="2352989" cy="16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539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355595" y="1767929"/>
            <a:ext cx="5059061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продовжимо вчитися ставити питання до слів: хто? що? який? яка? яке? що робить?;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складати речення за малюнками.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277" y="3106757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041450"/>
            <a:ext cx="3014229" cy="36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99436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04789" y="2635876"/>
            <a:ext cx="358317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рк л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то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ма в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ос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в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вт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200" b="1" dirty="0">
                <a:solidFill>
                  <a:srgbClr val="295FFF"/>
                </a:solidFill>
                <a:latin typeface="Calibri" panose="020F0502020204030204" pitchFamily="34" charset="0"/>
              </a:rPr>
              <a:t>ь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ст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</a:p>
          <a:p>
            <a:pPr algn="ctr"/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кск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рс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п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кн</a:t>
            </a:r>
            <a:r>
              <a:rPr lang="uk-UA" sz="3200" b="1" dirty="0">
                <a:solidFill>
                  <a:srgbClr val="FF33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4835" y="1113510"/>
            <a:ext cx="8756193" cy="554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</a:t>
            </a:r>
            <a:r>
              <a:rPr lang="uk-UA" sz="2000" b="1" dirty="0">
                <a:solidFill>
                  <a:schemeClr val="bg1"/>
                </a:solidFill>
              </a:rPr>
              <a:t>чого складаються речення? </a:t>
            </a:r>
            <a:r>
              <a:rPr lang="uk-UA" sz="2000" b="1" dirty="0" smtClean="0">
                <a:solidFill>
                  <a:schemeClr val="bg1"/>
                </a:solidFill>
              </a:rPr>
              <a:t>Порахуй, </a:t>
            </a:r>
            <a:r>
              <a:rPr lang="uk-UA" sz="2000" b="1" dirty="0">
                <a:solidFill>
                  <a:schemeClr val="bg1"/>
                </a:solidFill>
              </a:rPr>
              <a:t>скільки слів у складених реченнях.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704" y="1045028"/>
            <a:ext cx="2566485" cy="31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4" t="27613" r="11109" b="19886"/>
          <a:stretch/>
        </p:blipFill>
        <p:spPr>
          <a:xfrm>
            <a:off x="2720189" y="1804691"/>
            <a:ext cx="8950246" cy="23787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5419" y="4538752"/>
            <a:ext cx="1851811" cy="1440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Який?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Хто?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 робить?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61632" y="4561648"/>
            <a:ext cx="1813937" cy="136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Яка?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Хто?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 робить?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99183" y="4514368"/>
            <a:ext cx="1892617" cy="145460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Хто?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 робить?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Який?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Що?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6601" y="4537264"/>
            <a:ext cx="1817913" cy="1441579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Старанний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хлопчик</a:t>
            </a:r>
          </a:p>
          <a:p>
            <a:r>
              <a:rPr lang="uk-UA" sz="2400" b="1" dirty="0" err="1">
                <a:solidFill>
                  <a:schemeClr val="bg1"/>
                </a:solidFill>
              </a:rPr>
              <a:t>пилососить</a:t>
            </a:r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килим.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2313" y="4537264"/>
            <a:ext cx="1490041" cy="136664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Охайна</a:t>
            </a:r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дівчинка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поливає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квіти.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256380" y="4514368"/>
            <a:ext cx="1521473" cy="1454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Тато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тримає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великий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кавун.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5543" y="327627"/>
            <a:ext cx="10145485" cy="7174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Склади речення відповідно кожного </a:t>
            </a:r>
            <a:r>
              <a:rPr lang="uk-UA" sz="3600" b="1" dirty="0" smtClean="0">
                <a:solidFill>
                  <a:schemeClr val="bg1"/>
                </a:solidFill>
              </a:rPr>
              <a:t>малюнка 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86211" y="636230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14234" y="635978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725793" y="5753780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1314" y="6000550"/>
            <a:ext cx="5878286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619485" y="635978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92904" y="636230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481324" y="6169278"/>
            <a:ext cx="4887" cy="1905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5" grpId="0" uiExpand="1" build="allAtOnce" animBg="1"/>
      <p:bldP spid="16" grpId="0" uiExpand="1" build="allAtOnce" animBg="1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2228" y="569287"/>
            <a:ext cx="9747821" cy="7663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Склади речення відповідно кожного </a:t>
            </a:r>
            <a:r>
              <a:rPr lang="uk-UA" sz="3600" b="1" dirty="0" smtClean="0">
                <a:solidFill>
                  <a:schemeClr val="bg1"/>
                </a:solidFill>
              </a:rPr>
              <a:t>малюнка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992" y="1640277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" t="3212" r="3548" b="70857"/>
          <a:stretch/>
        </p:blipFill>
        <p:spPr>
          <a:xfrm>
            <a:off x="3566294" y="1813542"/>
            <a:ext cx="7863706" cy="211538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66295" y="4229446"/>
            <a:ext cx="419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Дідусь зриває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достиглі яблука.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9835" y="4229446"/>
            <a:ext cx="388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Бабуся спекла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смачний пиріг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indent="241300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Бабуся несе гарячий пиріг.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667771" y="5500332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900681" y="5497809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912240" y="4891809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6995" y="5177076"/>
            <a:ext cx="5878286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805932" y="5497809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79351" y="5500332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662884" y="5307307"/>
            <a:ext cx="4887" cy="1905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6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992" y="1640278"/>
            <a:ext cx="3003804" cy="367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8727" r="3548" b="39376"/>
          <a:stretch/>
        </p:blipFill>
        <p:spPr>
          <a:xfrm>
            <a:off x="3566293" y="1419755"/>
            <a:ext cx="7863706" cy="26020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39475" y="4229446"/>
            <a:ext cx="364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Кошенята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граються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червоним клубочком.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5458" y="4131474"/>
            <a:ext cx="431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Дівчинка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пускає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повітряного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змія.</a:t>
            </a:r>
          </a:p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Хлопчики дивляться на дівчинку.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15142" y="406001"/>
            <a:ext cx="9747821" cy="7663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Склади речення відповідно кожного </a:t>
            </a:r>
            <a:r>
              <a:rPr lang="uk-UA" sz="3600" b="1" dirty="0" smtClean="0">
                <a:solidFill>
                  <a:schemeClr val="bg1"/>
                </a:solidFill>
              </a:rPr>
              <a:t>малюнка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370497" y="5764345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598520" y="5761822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610079" y="5155822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600" y="5402592"/>
            <a:ext cx="5878286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503771" y="5761822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77190" y="5764345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365610" y="5571320"/>
            <a:ext cx="4887" cy="1905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9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992" y="1640277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" t="61469" r="3548" b="2102"/>
          <a:stretch/>
        </p:blipFill>
        <p:spPr>
          <a:xfrm>
            <a:off x="3566293" y="1419755"/>
            <a:ext cx="7863706" cy="29717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10924" y="4523592"/>
            <a:ext cx="388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Хлопчик п'є яблучний сік.</a:t>
            </a:r>
          </a:p>
          <a:p>
            <a:pPr indent="241300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Хлопчик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п'є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сік через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трубочку.</a:t>
            </a:r>
          </a:p>
          <a:p>
            <a:pPr indent="24130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У хлопчика русяве волосся.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1454" y="4545363"/>
            <a:ext cx="355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Дівчинка їсть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малинове варення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Дівчинка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запиває чаєм.</a:t>
            </a:r>
          </a:p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Чай зелений і смачний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15142" y="406001"/>
            <a:ext cx="9747821" cy="7663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Склади речення відповідно кожного </a:t>
            </a:r>
            <a:r>
              <a:rPr lang="uk-UA" sz="3600" b="1" dirty="0" smtClean="0">
                <a:solidFill>
                  <a:schemeClr val="bg1"/>
                </a:solidFill>
              </a:rPr>
              <a:t>малюнка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486211" y="636230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714234" y="635978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725793" y="5753780"/>
            <a:ext cx="349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1314" y="6000550"/>
            <a:ext cx="5878286" cy="5842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619485" y="6359780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692904" y="6362303"/>
            <a:ext cx="9210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81324" y="6169278"/>
            <a:ext cx="4887" cy="1905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6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34992</TotalTime>
  <Words>492</Words>
  <Application>Microsoft Office PowerPoint</Application>
  <PresentationFormat>Произвольный</PresentationFormat>
  <Paragraphs>123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2048</cp:revision>
  <dcterms:created xsi:type="dcterms:W3CDTF">2018-01-05T16:38:53Z</dcterms:created>
  <dcterms:modified xsi:type="dcterms:W3CDTF">2023-09-12T09:42:34Z</dcterms:modified>
</cp:coreProperties>
</file>