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861" r:id="rId3"/>
    <p:sldId id="680" r:id="rId4"/>
    <p:sldId id="874" r:id="rId5"/>
    <p:sldId id="501" r:id="rId6"/>
    <p:sldId id="875" r:id="rId7"/>
    <p:sldId id="876" r:id="rId8"/>
    <p:sldId id="877" r:id="rId9"/>
    <p:sldId id="880" r:id="rId10"/>
    <p:sldId id="878" r:id="rId11"/>
    <p:sldId id="882" r:id="rId12"/>
    <p:sldId id="881" r:id="rId13"/>
    <p:sldId id="879" r:id="rId14"/>
    <p:sldId id="883" r:id="rId15"/>
    <p:sldId id="884" r:id="rId16"/>
    <p:sldId id="886" r:id="rId17"/>
    <p:sldId id="885" r:id="rId18"/>
    <p:sldId id="674" r:id="rId19"/>
    <p:sldId id="772" r:id="rId20"/>
    <p:sldId id="599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269554"/>
            <a:ext cx="8902906" cy="1021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</a:rPr>
              <a:t>Які тварини живуть у лісі</a:t>
            </a: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5869" y="3908215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73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4" descr="Фотошпалери Ліс 7754 купити в Україні | Інтернет-магазин Walldec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267" y="3645818"/>
            <a:ext cx="3215316" cy="19990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9527" y="1358224"/>
            <a:ext cx="1006306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Лісові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звірі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rgbClr val="FF0000"/>
                </a:solidFill>
              </a:rPr>
              <a:t>вивірка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білка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) та </a:t>
            </a:r>
            <a:r>
              <a:rPr lang="ru-RU" sz="2800" b="1" dirty="0" err="1" smtClean="0">
                <a:solidFill>
                  <a:srgbClr val="FF0000"/>
                </a:solidFill>
              </a:rPr>
              <a:t>вовчок</a:t>
            </a:r>
            <a:r>
              <a:rPr lang="ru-RU" sz="2800" b="1" dirty="0" smtClean="0">
                <a:solidFill>
                  <a:srgbClr val="FF0000"/>
                </a:solidFill>
              </a:rPr>
              <a:t> (ряд </a:t>
            </a:r>
            <a:r>
              <a:rPr lang="ru-RU" sz="2800" b="1" dirty="0" err="1" smtClean="0">
                <a:solidFill>
                  <a:srgbClr val="FF0000"/>
                </a:solidFill>
              </a:rPr>
              <a:t>мишоподібних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майже все життя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перебувають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деревах. Тут вони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живляться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влаштовують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6" y="2637706"/>
            <a:ext cx="3429393" cy="2280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66" y="290582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Вовчок сірий, або вовчок великий | Світ тварин і росл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05" y="2914749"/>
            <a:ext cx="3187286" cy="221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428" y="1341562"/>
            <a:ext cx="6042715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Напівдеревний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спосіб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життя в </a:t>
            </a:r>
            <a:r>
              <a:rPr lang="ru-RU" sz="2800" b="1" dirty="0" err="1">
                <a:solidFill>
                  <a:srgbClr val="FF0000"/>
                </a:solidFill>
              </a:rPr>
              <a:t>куниці</a:t>
            </a:r>
            <a:r>
              <a:rPr lang="ru-RU" sz="2800" b="1" dirty="0">
                <a:solidFill>
                  <a:srgbClr val="FF0000"/>
                </a:solidFill>
              </a:rPr>
              <a:t>, горностая і соболя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вони багато часу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проводять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землі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упродовж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полювання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спритно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лазять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 деревах у дуплах 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гніздах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8" name="Picture 2" descr="Карпатська лісова куниця. Небезпечні хижаки Карп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1335606"/>
            <a:ext cx="3384376" cy="22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орностай / Mustela ermi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717826"/>
            <a:ext cx="4253223" cy="21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обо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7" y="3704744"/>
            <a:ext cx="4272444" cy="21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9527" y="1269554"/>
            <a:ext cx="10087127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лісовій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підстилці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клопочуться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миші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стають поживою </a:t>
            </a:r>
            <a:r>
              <a:rPr lang="ru-RU" sz="2800" b="1" dirty="0">
                <a:solidFill>
                  <a:srgbClr val="FF0000"/>
                </a:solidFill>
              </a:rPr>
              <a:t>для лисиці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Для </a:t>
            </a:r>
            <a:r>
              <a:rPr lang="ru-RU" sz="2800" b="1" dirty="0" err="1">
                <a:solidFill>
                  <a:srgbClr val="FF0000"/>
                </a:solidFill>
              </a:rPr>
              <a:t>ведмедя</a:t>
            </a:r>
            <a:r>
              <a:rPr lang="ru-RU" sz="2800" b="1" dirty="0">
                <a:solidFill>
                  <a:srgbClr val="FF0000"/>
                </a:solidFill>
              </a:rPr>
              <a:t>, лося, оленя, </a:t>
            </a:r>
            <a:r>
              <a:rPr lang="ru-RU" sz="2800" b="1" dirty="0" err="1">
                <a:solidFill>
                  <a:srgbClr val="FF0000"/>
                </a:solidFill>
              </a:rPr>
              <a:t>сарни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козулі</a:t>
            </a:r>
            <a:r>
              <a:rPr lang="ru-RU" sz="2800" b="1" dirty="0">
                <a:solidFill>
                  <a:srgbClr val="FF0000"/>
                </a:solidFill>
              </a:rPr>
              <a:t>) й дикого кабана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ліс 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місцем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здобування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корму та надійним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укриттям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5" name="Picture 7" descr="Від 1 квітня до 15 червня у лісі – «сезон тиші» – Північно-Західне МУЛМ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054" y="3213770"/>
            <a:ext cx="5400600" cy="317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Лісова миша – фото та опис – Корисні поради – Вказі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3" y="3213770"/>
            <a:ext cx="43260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Купити книгу «Енциклопедія-конструктор. Тварини лісу» Толмачева А. в Києві,  Україні | ціни, відгуки в інтернет-магазині Book24 | ISBN 9786170974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47" y="285794"/>
            <a:ext cx="11892153" cy="619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Купити книгу «Енциклопедія-конструктор. Тварини лісу» Толмачева А. в Києві,  Україні | ціни, відгуки в інтернет-магазині Book24 | ISBN 9786170974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9" y="428703"/>
            <a:ext cx="12075149" cy="628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1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Мультфільм крижня — стоковий вектор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⬇ Скачать картинки Дети корова, стоковые фото Дети корова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Як Намалювати Горобчика Малюнок горобця 202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Купити книгу «Енциклопедія-конструктор. Тварини лісу» Толмачева А. в Києві,  Україні | ціни, відгуки в інтернет-магазині Book24 | ISBN 9786170974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47" y="595474"/>
            <a:ext cx="11892153" cy="619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правила поведінки та алгоритм дій у разі надзвичайної ситуації - Дошкольное  учреждение № 237"/>
          <p:cNvPicPr>
            <a:picLocks noChangeAspect="1" noChangeArrowheads="1"/>
          </p:cNvPicPr>
          <p:nvPr/>
        </p:nvPicPr>
        <p:blipFill>
          <a:blip r:embed="rId2"/>
          <a:srcRect t="5859" b="3320"/>
          <a:stretch>
            <a:fillRect/>
          </a:stretch>
        </p:blipFill>
        <p:spPr bwMode="auto">
          <a:xfrm>
            <a:off x="331391" y="110530"/>
            <a:ext cx="11233248" cy="664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6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Самые Злые и Опасные.: Бурый медвед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604" y="2853730"/>
            <a:ext cx="3528392" cy="2637730"/>
          </a:xfrm>
          <a:prstGeom prst="rect">
            <a:avLst/>
          </a:prstGeom>
          <a:noFill/>
        </p:spPr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Запам’ятайте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9830" y="1314286"/>
            <a:ext cx="898440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Стережіться</a:t>
            </a:r>
            <a:r>
              <a:rPr lang="ru-RU" sz="2800" b="1" dirty="0" smtClean="0"/>
              <a:t> </a:t>
            </a:r>
            <a:r>
              <a:rPr lang="ru-RU" sz="2800" b="1" dirty="0"/>
              <a:t>звірів, </a:t>
            </a:r>
            <a:r>
              <a:rPr lang="ru-RU" sz="2800" b="1" dirty="0" err="1"/>
              <a:t>їхня</a:t>
            </a:r>
            <a:r>
              <a:rPr lang="ru-RU" sz="2800" b="1" dirty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 може бути </a:t>
            </a:r>
            <a:r>
              <a:rPr lang="ru-RU" sz="2800" b="1" dirty="0" err="1"/>
              <a:t>агресивною</a:t>
            </a:r>
            <a:r>
              <a:rPr lang="ru-RU" sz="2800" b="1" dirty="0"/>
              <a:t> і </a:t>
            </a:r>
            <a:r>
              <a:rPr lang="ru-RU" sz="2800" b="1" dirty="0" err="1"/>
              <a:t>непередбачуваною</a:t>
            </a:r>
            <a:r>
              <a:rPr lang="ru-RU" sz="2800" b="1" dirty="0"/>
              <a:t>, особливо в період </a:t>
            </a:r>
            <a:r>
              <a:rPr lang="ru-RU" sz="2800" b="1" dirty="0" err="1"/>
              <a:t>виведення</a:t>
            </a:r>
            <a:r>
              <a:rPr lang="ru-RU" sz="2800" b="1" dirty="0"/>
              <a:t> потомства.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2950" y="4208622"/>
            <a:ext cx="51012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Немає</a:t>
            </a:r>
            <a:r>
              <a:rPr lang="ru-RU" sz="2800" b="1" dirty="0"/>
              <a:t> такого дерева, щоб на нього птахи не </a:t>
            </a:r>
            <a:r>
              <a:rPr lang="ru-RU" sz="2800" b="1" dirty="0" err="1"/>
              <a:t>сідали</a:t>
            </a:r>
            <a:r>
              <a:rPr lang="ru-RU" sz="2800" b="1" dirty="0"/>
              <a:t>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5171" y="3069754"/>
            <a:ext cx="5149061" cy="971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Прочитайте 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поясніть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зміст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83609" y="4941605"/>
            <a:ext cx="4379686" cy="1352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err="1" smtClean="0"/>
              <a:t>Розкажіть</a:t>
            </a:r>
            <a:r>
              <a:rPr lang="ru-RU" sz="2800" b="1" dirty="0" smtClean="0"/>
              <a:t> про угруп</a:t>
            </a:r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вання </a:t>
            </a:r>
            <a:r>
              <a:rPr lang="ru-RU" sz="2800" b="1" dirty="0"/>
              <a:t>тварин лісу, яке </a:t>
            </a:r>
            <a:r>
              <a:rPr lang="ru-RU" sz="2800" b="1" dirty="0" smtClean="0"/>
              <a:t>вас </a:t>
            </a:r>
            <a:r>
              <a:rPr lang="ru-RU" sz="2800" b="1" dirty="0"/>
              <a:t>здивувало.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95251" y="4916334"/>
            <a:ext cx="4356401" cy="14030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/>
              <a:t>Життя яких тварин </a:t>
            </a:r>
            <a:r>
              <a:rPr lang="ru-RU" sz="2800" b="1" dirty="0" err="1"/>
              <a:t>пов’язане</a:t>
            </a:r>
            <a:r>
              <a:rPr lang="ru-RU" sz="2800" b="1" dirty="0"/>
              <a:t> з деревами?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992996" y="3100566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6435 L -0.01511 -0.06412 C -0.01485 -0.07199 -0.01459 -0.07963 -0.01407 -0.08703 C -0.01394 -0.08958 -0.01316 -0.0919 -0.01303 -0.09444 C -0.01251 -0.10694 -0.01264 -0.11967 -0.01199 -0.13194 C -0.01147 -0.14213 -0.01081 -0.15208 -0.0099 -0.16203 C -0.00951 -0.16574 -0.00925 -0.16967 -0.00886 -0.17338 C -0.00821 -0.17777 -0.00743 -0.18217 -0.00678 -0.18657 C -0.00743 -0.20162 -0.00769 -0.21666 -0.00886 -0.23148 C -0.00912 -0.23495 -0.01042 -0.23773 -0.01095 -0.24097 C -0.01446 -0.26342 -0.00886 -0.24097 -0.01511 -0.26342 C -0.01733 -0.2831 -0.01446 -0.2625 -0.01941 -0.28217 C -0.01993 -0.28449 -0.01993 -0.28727 -0.02046 -0.28981 C -0.02111 -0.29305 -0.02202 -0.29583 -0.02254 -0.29907 C -0.02306 -0.30231 -0.02306 -0.30555 -0.02358 -0.30856 C -0.0241 -0.31111 -0.02515 -0.31342 -0.0258 -0.31597 C -0.02944 -0.33078 -0.0258 -0.32083 -0.03205 -0.33472 C -0.03283 -0.33865 -0.03309 -0.34259 -0.03413 -0.34606 C -0.03518 -0.3493 -0.04338 -0.37176 -0.04586 -0.37801 C -0.04755 -0.3824 -0.04977 -0.38634 -0.05107 -0.3912 C -0.05211 -0.3949 -0.05328 -0.39861 -0.05433 -0.40231 C -0.05537 -0.40671 -0.05589 -0.41157 -0.05745 -0.41551 C -0.06657 -0.43981 -0.05915 -0.41065 -0.06696 -0.43426 C -0.06827 -0.43842 -0.06879 -0.44328 -0.07009 -0.44745 C -0.07126 -0.45092 -0.07309 -0.45347 -0.07439 -0.45694 C -0.07726 -0.46412 -0.08051 -0.47129 -0.08286 -0.4794 C -0.08546 -0.48889 -0.08885 -0.50139 -0.09237 -0.50949 C -0.09484 -0.51504 -0.09771 -0.52014 -0.09966 -0.52639 C -0.10084 -0.5294 -0.10188 -0.5324 -0.10292 -0.53565 C -0.1067 -0.54791 -0.10696 -0.55277 -0.11243 -0.56574 C -0.11933 -0.58217 -0.111 -0.56319 -0.1209 -0.58264 C -0.12233 -0.58565 -0.1235 -0.58912 -0.12507 -0.59213 C -0.12663 -0.5949 -0.12871 -0.59676 -0.13041 -0.59953 C -0.13184 -0.60185 -0.13301 -0.60486 -0.13458 -0.60694 C -0.13614 -0.60926 -0.14174 -0.61481 -0.14409 -0.61643 C -0.14943 -0.6206 -0.15516 -0.62453 -0.16089 -0.62777 C -0.16233 -0.62847 -0.16376 -0.6287 -0.16506 -0.62963 C -0.16949 -0.63194 -0.17353 -0.63541 -0.17783 -0.63703 L -0.19255 -0.64259 C -0.20245 -0.64213 -0.21235 -0.64236 -0.22225 -0.64074 C -0.22408 -0.64051 -0.22564 -0.63796 -0.22746 -0.63703 C -0.22916 -0.63611 -0.23098 -0.63611 -0.23281 -0.63518 C -0.24336 -0.63009 -0.23489 -0.6324 -0.24648 -0.62777 C -0.2487 -0.62685 -0.25078 -0.62639 -0.253 -0.62592 C -0.25795 -0.62222 -0.2599 -0.62037 -0.26564 -0.61828 C -0.26824 -0.61736 -0.27046 -0.61736 -0.27293 -0.61643 C -0.27788 -0.61435 -0.2827 -0.61018 -0.28765 -0.60902 C -0.29013 -0.60833 -0.29273 -0.6081 -0.29508 -0.60694 C -0.30016 -0.60486 -0.30485 -0.60092 -0.30993 -0.59953 C -0.3124 -0.59884 -0.31488 -0.59861 -0.31735 -0.59768 C -0.33129 -0.59236 -0.3184 -0.59583 -0.33103 -0.59004 C -0.33598 -0.58796 -0.34093 -0.58657 -0.34589 -0.58449 C -0.35331 -0.58148 -0.36074 -0.57847 -0.36803 -0.57523 C -0.38875 -0.56527 -0.37455 -0.5699 -0.39331 -0.56203 C -0.39682 -0.56041 -0.40034 -0.55972 -0.40386 -0.55833 C -0.42145 -0.55046 -0.40125 -0.55856 -0.41441 -0.55069 C -0.41636 -0.54953 -0.42444 -0.54768 -0.42601 -0.54699 C -0.43825 -0.54213 -0.41623 -0.54861 -0.43447 -0.54328 C -0.43695 -0.54259 -0.43942 -0.54213 -0.4419 -0.54143 C -0.44476 -0.54027 -0.4475 -0.53842 -0.45037 -0.5375 C -0.45519 -0.53588 -0.46027 -0.53541 -0.46509 -0.53379 C -0.46834 -0.53287 -0.47147 -0.53102 -0.4746 -0.53009 C -0.48215 -0.52777 -0.4974 -0.52662 -0.50313 -0.52639 L -0.53492 -0.52453 C -0.53635 -0.52199 -0.53778 -0.51967 -0.53908 -0.5169 C -0.54117 -0.51273 -0.54143 -0.51065 -0.54234 -0.50555 C -0.54273 -0.50324 -0.54325 -0.50069 -0.54338 -0.49815 C -0.54351 -0.49444 -0.54338 -0.49074 -0.54338 -0.4868 L -0.54338 -0.48657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6782 L -0.01511 -0.06759 C -0.01524 -0.07338 -0.01407 -0.08009 -0.01355 -0.08449 C -0.01316 -0.08703 -0.01329 -0.08935 -0.01211 -0.0919 C -0.01094 -0.09907 -0.01003 -0.10671 -0.00925 -0.11527 C -0.0086 -0.12152 -0.00834 -0.12893 -0.00742 -0.13657 C -0.00508 -0.15578 -0.00221 -0.15162 0.00235 -0.175 C 0.00287 -0.17731 0.00313 -0.17986 0.00365 -0.18217 C 0.00443 -0.18611 0.00547 -0.18935 0.00612 -0.19328 C 0.00821 -0.20532 0.00899 -0.21296 0.01042 -0.22477 C 0.01042 -0.22777 0.0112 -0.25578 0.00964 -0.2662 C 0.00847 -0.26921 0.00834 -0.27152 0.00782 -0.27407 C 0.00704 -0.28356 0.00651 -0.29444 0.00339 -0.30277 C 0.00248 -0.30532 0.0013 -0.30764 0.00052 -0.3118 C -0.0013 -0.3169 -0.0026 -0.32569 -0.00586 -0.33194 C -0.00756 -0.33611 -0.0099 -0.33981 -0.01172 -0.34375 C -0.0142 -0.35092 -0.01693 -0.3581 -0.0198 -0.36527 C -0.0198 -0.36504 -0.02762 -0.38495 -0.02762 -0.38472 C -0.03087 -0.39166 -0.03465 -0.39884 -0.03752 -0.40486 C -0.04156 -0.41157 -0.04599 -0.41898 -0.04963 -0.42477 C -0.05185 -0.42847 -0.05432 -0.43171 -0.05732 -0.43518 C -0.0598 -0.43889 -0.0611 -0.44352 -0.06436 -0.44722 C -0.06826 -0.45416 -0.07334 -0.46018 -0.07777 -0.46759 C -0.08181 -0.4743 -0.0852 -0.48055 -0.08989 -0.48565 C -0.0921 -0.48842 -0.09484 -0.48958 -0.09705 -0.49213 C -0.09927 -0.49444 -0.10096 -0.49791 -0.10305 -0.50046 C -0.10552 -0.50277 -0.10813 -0.50393 -0.11034 -0.50671 C -0.11256 -0.50949 -0.11399 -0.51435 -0.11634 -0.51666 C -0.12024 -0.52083 -0.12467 -0.52268 -0.12871 -0.52569 C -0.13093 -0.52708 -0.13288 -0.5287 -0.13497 -0.53009 C -0.13744 -0.53171 -0.13979 -0.53287 -0.14226 -0.53449 C -0.14539 -0.53634 -0.14695 -0.53935 -0.1493 -0.54097 C -0.15216 -0.54259 -0.1549 -0.54282 -0.15776 -0.54375 C -0.16675 -0.55092 -0.16623 -0.55069 -0.17626 -0.55694 C -0.179 -0.55856 -0.18186 -0.56041 -0.1846 -0.5618 C -0.18734 -0.56296 -0.1902 -0.56296 -0.19333 -0.56458 C -0.2061 -0.5706 -0.20883 -0.5743 -0.22004 -0.57847 C -0.22342 -0.58009 -0.22694 -0.58055 -0.23098 -0.58171 L -0.23984 -0.58634 C -0.24544 -0.58935 -0.25078 -0.59352 -0.25651 -0.5956 C -0.26967 -0.60046 -0.26198 -0.59791 -0.28166 -0.60208 C -0.29117 -0.60277 -0.32999 -0.60694 -0.34823 -0.60532 C -0.35331 -0.60509 -0.35826 -0.60416 -0.36308 -0.60324 C -0.36738 -0.60254 -0.37168 -0.60092 -0.37598 -0.60092 L -0.38966 -0.60046 L -0.39617 -0.5993 C -0.39864 -0.59884 -0.40112 -0.59907 -0.40346 -0.59815 C -0.42092 -0.59305 -0.39487 -0.59606 -0.4204 -0.59421 C -0.42144 -0.59375 -0.4234 -0.59328 -0.42483 -0.59282 C -0.42652 -0.59236 -0.42835 -0.59236 -0.43004 -0.59166 C -0.43265 -0.59027 -0.43655 -0.58842 -0.43968 -0.58703 C -0.44984 -0.5831 -0.4415 -0.59027 -0.45597 -0.5794 C -0.47277 -0.56643 -0.46561 -0.56921 -0.47642 -0.56643 C -0.4772 -0.56527 -0.47942 -0.56412 -0.48085 -0.56319 C -0.48189 -0.5618 -0.4845 -0.56134 -0.48619 -0.55995 C -0.49557 -0.55301 -0.48762 -0.55602 -0.497 -0.55347 C -0.50143 -0.54907 -0.5056 -0.54352 -0.51029 -0.53981 C -0.51172 -0.53889 -0.51316 -0.53796 -0.51381 -0.53657 C -0.5168 -0.53449 -0.51902 -0.53217 -0.5211 -0.52986 C -0.52228 -0.5287 -0.52332 -0.52754 -0.52436 -0.52639 C -0.52592 -0.52453 -0.52736 -0.52291 -0.52892 -0.52129 C -0.54012 -0.50879 -0.52136 -0.5294 -0.53648 -0.51273 C -0.53843 -0.50787 -0.5396 -0.50301 -0.54234 -0.49838 C -0.5426 -0.4956 -0.54455 -0.49352 -0.54573 -0.49097 C -0.54807 -0.48588 -0.55107 -0.47824 -0.55198 -0.47291 C -0.55354 -0.47014 -0.55432 -0.4669 -0.55511 -0.46389 C -0.55615 -0.45648 -0.55849 -0.4493 -0.55797 -0.44143 C -0.55706 -0.42592 -0.55667 -0.42731 -0.55419 -0.4074 C -0.55367 -0.4037 -0.55302 -0.39977 -0.5525 -0.39606 C -0.55289 -0.39352 -0.55302 -0.39074 -0.55172 -0.38842 C -0.55055 -0.38402 -0.5469 -0.37268 -0.54573 -0.3669 C -0.54494 -0.36504 -0.5439 -0.36435 -0.54377 -0.36111 C -0.54078 -0.34907 -0.54234 -0.35486 -0.54117 -0.34398 C -0.54038 -0.30301 -0.54169 -0.33634 -0.53999 -0.31551 C -0.53973 -0.3118 -0.53986 -0.30787 -0.53934 -0.30416 C -0.53843 -0.29745 -0.53713 -0.29051 -0.53582 -0.28495 C -0.53478 -0.2824 -0.53387 -0.27963 -0.53283 -0.27731 C -0.53061 -0.27245 -0.52814 -0.26782 -0.52514 -0.26319 L -0.52514 -0.26296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35448" y="477467"/>
            <a:ext cx="4824536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26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4 ЯДС\Грущинська\5 Тварини\073_075 Угруповання тварин\2026-03-08_212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59183"/>
            <a:ext cx="5543922" cy="63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11511" y="1701602"/>
            <a:ext cx="3556603" cy="275218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4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107-108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в зошиті завдання до уроку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73.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3100" y="1296009"/>
            <a:ext cx="10208372" cy="57888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Виберіть світлину з явищем природи, яке виражає ваші емоції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0" y="1862274"/>
            <a:ext cx="2942329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159" y="4061148"/>
            <a:ext cx="2941733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0" y="4173371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76" y="1884304"/>
            <a:ext cx="3000255" cy="1839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594634" y="4221240"/>
            <a:ext cx="2678598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5306" y="3501518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Дощ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1517" y="5894146"/>
            <a:ext cx="2110860" cy="64698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Веселка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2" y="3574254"/>
            <a:ext cx="338568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Перші листочки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86238" y="5854791"/>
            <a:ext cx="193339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Листопад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7282" y="5785025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Сніг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4354" y="5867938"/>
            <a:ext cx="1767960" cy="6469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Спека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6272" y="4147163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19823" y="3526385"/>
            <a:ext cx="352839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Хвильки на морі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101" y="538787"/>
            <a:ext cx="10208371" cy="669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2" y="1806906"/>
            <a:ext cx="3024258" cy="195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9"/>
          <p:cNvSpPr txBox="1">
            <a:spLocks/>
          </p:cNvSpPr>
          <p:nvPr/>
        </p:nvSpPr>
        <p:spPr>
          <a:xfrm>
            <a:off x="862541" y="3357786"/>
            <a:ext cx="4248472" cy="18060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bg1"/>
                </a:solidFill>
                <a:cs typeface="Times New Roman" pitchFamily="18" charset="0"/>
              </a:rPr>
              <a:t>Дім зі всіх сторін відкритий.</a:t>
            </a:r>
          </a:p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bg1"/>
                </a:solidFill>
                <a:cs typeface="Times New Roman" pitchFamily="18" charset="0"/>
              </a:rPr>
              <a:t>Він різьбленим дахом критий.</a:t>
            </a:r>
          </a:p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bg1"/>
                </a:solidFill>
                <a:cs typeface="Times New Roman" pitchFamily="18" charset="0"/>
              </a:rPr>
              <a:t>Ти заходь в зелений дім – </a:t>
            </a:r>
          </a:p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bg1"/>
                </a:solidFill>
                <a:cs typeface="Times New Roman" pitchFamily="18" charset="0"/>
              </a:rPr>
              <a:t>Чудеса побачиш в нім</a:t>
            </a: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uk-UA" sz="2400" b="1" dirty="0">
              <a:solidFill>
                <a:srgbClr val="4924E8"/>
              </a:solidFill>
              <a:cs typeface="Times New Roman" pitchFamily="18" charset="0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2292" name="Picture 4" descr="Фотошпалери Ліс 7754 купити в Україні | Інтернет-магазин Walldec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011" y="3051375"/>
            <a:ext cx="3397762" cy="211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07455" y="1281695"/>
            <a:ext cx="755495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>
                <a:solidFill>
                  <a:srgbClr val="FF0000"/>
                </a:solidFill>
                <a:cs typeface="Times New Roman" pitchFamily="18" charset="0"/>
              </a:rPr>
              <a:t>Природне </a:t>
            </a:r>
            <a:r>
              <a:rPr lang="uk-UA" sz="2800" b="1" dirty="0" smtClean="0">
                <a:solidFill>
                  <a:srgbClr val="FF0000"/>
                </a:solidFill>
                <a:cs typeface="Times New Roman" pitchFamily="18" charset="0"/>
              </a:rPr>
              <a:t>угруп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</a:t>
            </a:r>
            <a:r>
              <a:rPr lang="uk-UA" sz="2800" b="1" dirty="0" smtClean="0">
                <a:solidFill>
                  <a:srgbClr val="FF0000"/>
                </a:solidFill>
                <a:cs typeface="Times New Roman" pitchFamily="18" charset="0"/>
              </a:rPr>
              <a:t>вання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– це сукупність живих організмів, які пристосувалися до спільного життя в певному середовищі існування.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482905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24418" y="2781722"/>
            <a:ext cx="3583437" cy="539307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Відгадайте загадку</a:t>
            </a:r>
            <a:endParaRPr lang="uk-UA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9456" y="5266737"/>
            <a:ext cx="7866663" cy="97136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тварини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лісі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пов’язані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між собою і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умовами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довкілля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976" y="566489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Пригадайте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407" y="3796809"/>
            <a:ext cx="1907687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Папороть 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6151" y="1410348"/>
            <a:ext cx="7848872" cy="64807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рослини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утворюють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різні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лісові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угруп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вання?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6" descr="Картинка лісу для дітей: кольорові, чорно бі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6327" y="1412496"/>
            <a:ext cx="2682729" cy="1786768"/>
          </a:xfrm>
          <a:prstGeom prst="rect">
            <a:avLst/>
          </a:prstGeom>
          <a:noFill/>
        </p:spPr>
      </p:pic>
      <p:pic>
        <p:nvPicPr>
          <p:cNvPr id="15" name="Picture 4" descr="ᐈ ТОП-20 цікавих фактів про папороть | Discover.in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07" y="2225621"/>
            <a:ext cx="2229496" cy="1512134"/>
          </a:xfrm>
          <a:prstGeom prst="rect">
            <a:avLst/>
          </a:prstGeom>
          <a:noFill/>
        </p:spPr>
      </p:pic>
      <p:pic>
        <p:nvPicPr>
          <p:cNvPr id="16" name="Picture 6" descr="Особливості мохоподібних - Dovidka.biz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642" y="2240842"/>
            <a:ext cx="2228997" cy="1528362"/>
          </a:xfrm>
          <a:prstGeom prst="rect">
            <a:avLst/>
          </a:prstGeom>
          <a:noFill/>
        </p:spPr>
      </p:pic>
      <p:pic>
        <p:nvPicPr>
          <p:cNvPr id="19" name="Picture 8" descr="Копитняк: посадка, догляд, розмноження, партнери, використання в ландшафті,  шкідники та хвороби, види | Огородн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907" y="2225622"/>
            <a:ext cx="2232516" cy="1512134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031667" y="3796809"/>
            <a:ext cx="1476188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Мохи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8274" y="3796809"/>
            <a:ext cx="1881870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Копитняк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2" name="Picture 8" descr="Звіробій звичайний: опис, заготівля і зберігання, лікарські властивості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3757" y="4460680"/>
            <a:ext cx="2160882" cy="1553936"/>
          </a:xfrm>
          <a:prstGeom prst="rect">
            <a:avLst/>
          </a:prstGeom>
          <a:noFill/>
        </p:spPr>
      </p:pic>
      <p:pic>
        <p:nvPicPr>
          <p:cNvPr id="24" name="Picture 10" descr="Іван-чай — Все про бджільництво | Сильна пасі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964" y="4460680"/>
            <a:ext cx="2210939" cy="1572574"/>
          </a:xfrm>
          <a:prstGeom prst="rect">
            <a:avLst/>
          </a:prstGeom>
          <a:noFill/>
        </p:spPr>
      </p:pic>
      <p:pic>
        <p:nvPicPr>
          <p:cNvPr id="25" name="Picture 12" descr="Деревій: корисні властивості, протипокази, посадка й догляд, види і сорт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7476" y="4472067"/>
            <a:ext cx="2147741" cy="1572573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3034886" y="6014616"/>
            <a:ext cx="1652965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Звіробій 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039" y="6033254"/>
            <a:ext cx="1656184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Іван-чай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01158" y="6026003"/>
            <a:ext cx="1798985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Деревій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9" name="Picture 2" descr="Їстівні і неїстівні гриби: основні відмінності | Ліси Хмельниччини"/>
          <p:cNvPicPr>
            <a:picLocks noChangeAspect="1" noChangeArrowheads="1"/>
          </p:cNvPicPr>
          <p:nvPr/>
        </p:nvPicPr>
        <p:blipFill>
          <a:blip r:embed="rId9"/>
          <a:srcRect l="2197" t="4190" r="2587" b="3631"/>
          <a:stretch>
            <a:fillRect/>
          </a:stretch>
        </p:blipFill>
        <p:spPr bwMode="auto">
          <a:xfrm>
            <a:off x="7460183" y="3357786"/>
            <a:ext cx="4169583" cy="2946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9"/>
          <p:cNvSpPr txBox="1">
            <a:spLocks/>
          </p:cNvSpPr>
          <p:nvPr/>
        </p:nvSpPr>
        <p:spPr>
          <a:xfrm>
            <a:off x="401879" y="412082"/>
            <a:ext cx="2737824" cy="2657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Розкажіть за ілюстрацією, </a:t>
            </a: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які живі організми утворюють яруси лісу.</a:t>
            </a:r>
          </a:p>
        </p:txBody>
      </p:sp>
      <p:sp>
        <p:nvSpPr>
          <p:cNvPr id="12292" name="AutoShape 4" descr="Clipart sheep: картинки, стокові Clipart sheep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naurok.com.ua/uploads/files/483296/236750/256209_html/images/236750.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727" y="362898"/>
            <a:ext cx="8547743" cy="606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4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Свиня стил: картинки, стокові Свиня стил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Свиня стил: картинки, стокові Свиня стил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870" y="1364594"/>
            <a:ext cx="10097721" cy="17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Урок 73 Які тварини живуть у лісах? Я досліджую світ 3 клас - YouTube"/>
          <p:cNvPicPr>
            <a:picLocks noChangeAspect="1" noChangeArrowheads="1"/>
          </p:cNvPicPr>
          <p:nvPr/>
        </p:nvPicPr>
        <p:blipFill>
          <a:blip r:embed="rId3"/>
          <a:srcRect t="16000"/>
          <a:stretch>
            <a:fillRect/>
          </a:stretch>
        </p:blipFill>
        <p:spPr bwMode="auto">
          <a:xfrm>
            <a:off x="2203599" y="3213770"/>
            <a:ext cx="7308974" cy="3001044"/>
          </a:xfrm>
          <a:prstGeom prst="rect">
            <a:avLst/>
          </a:prstGeom>
          <a:noFill/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1272" y="1350169"/>
            <a:ext cx="7751319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хвойному,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мішаному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листяному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лісі,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передовсім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увагу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привертають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птахи. Чути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голосне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кування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самця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зозулі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Всіх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комахоїдних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птахів — </a:t>
            </a:r>
            <a:r>
              <a:rPr lang="ru-RU" sz="2800" b="1" dirty="0" err="1">
                <a:solidFill>
                  <a:srgbClr val="FF0000"/>
                </a:solidFill>
              </a:rPr>
              <a:t>синицю</a:t>
            </a:r>
            <a:r>
              <a:rPr lang="ru-RU" sz="2800" b="1" dirty="0">
                <a:solidFill>
                  <a:srgbClr val="FF0000"/>
                </a:solidFill>
              </a:rPr>
              <a:t>, соловейка, зяблика, мухоловку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жовту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вивільгу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називають друзями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лісів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027" name="Picture 3" descr="D:\Картинки до тестів\Тварини\Сини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3" y="2925738"/>
            <a:ext cx="2544018" cy="186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Тварини\Солове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4660"/>
          <a:stretch/>
        </p:blipFill>
        <p:spPr bwMode="auto">
          <a:xfrm>
            <a:off x="720000" y="4653930"/>
            <a:ext cx="2412000" cy="188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ябл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9" y="4040606"/>
            <a:ext cx="2456135" cy="245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Тварини\Вивіьг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73" y="4000457"/>
            <a:ext cx="3131494" cy="2445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62" y="4040606"/>
            <a:ext cx="2496611" cy="2496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Фотографія Зозуля / Kastytis V. / photographers.u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2293"/>
          <a:stretch/>
        </p:blipFill>
        <p:spPr bwMode="auto">
          <a:xfrm>
            <a:off x="722659" y="1197546"/>
            <a:ext cx="2520000" cy="181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AutoShape 10" descr="Усміхаючись риби: векторна графіка, зображення, Усміхаючись риби малюнки |  Скачати з Depositphotos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1051471" y="477467"/>
            <a:ext cx="1008112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rm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1890" y="1201313"/>
            <a:ext cx="871296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Комахоїдні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птахи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оберігають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лісові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рослини від навали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шкідників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rgbClr val="FF0000"/>
                </a:solidFill>
              </a:rPr>
              <a:t>листоїдів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клопів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гусені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метеликів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0" name="Picture 2" descr="Тополевий листоїд ( Chrysomela populi). Опис та заходи боротьби | ІАС  &quot;Аграрії раз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2845"/>
          <a:stretch/>
        </p:blipFill>
        <p:spPr bwMode="auto">
          <a:xfrm>
            <a:off x="1051471" y="2226240"/>
            <a:ext cx="3331488" cy="23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ополевий листоїд ( Chrysomela populi). Опис та заходи боротьби | ІАС  &quot;Аграрії разо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7" y="2271938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жук листо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5" y="4452120"/>
            <a:ext cx="2235289" cy="209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раморный клоп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19" y="2205658"/>
            <a:ext cx="3164786" cy="237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оротьба з жуком Листоїди, калиновий і вільховий листоед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1439"/>
          <a:stretch/>
        </p:blipFill>
        <p:spPr bwMode="auto">
          <a:xfrm>
            <a:off x="3715767" y="4500152"/>
            <a:ext cx="3528392" cy="208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Жук листоїд і його численне сімейство тополевих та вільхових різновиді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38" y="4452120"/>
            <a:ext cx="2822521" cy="211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11172</TotalTime>
  <Words>479</Words>
  <Application>Microsoft Office PowerPoint</Application>
  <PresentationFormat>Произвольный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845</cp:revision>
  <dcterms:created xsi:type="dcterms:W3CDTF">2025-08-27T14:01:18Z</dcterms:created>
  <dcterms:modified xsi:type="dcterms:W3CDTF">2026-03-08T19:25:39Z</dcterms:modified>
</cp:coreProperties>
</file>