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82" r:id="rId2"/>
    <p:sldId id="579" r:id="rId3"/>
    <p:sldId id="586" r:id="rId4"/>
    <p:sldId id="326" r:id="rId5"/>
    <p:sldId id="552" r:id="rId6"/>
    <p:sldId id="585" r:id="rId7"/>
    <p:sldId id="582" r:id="rId8"/>
    <p:sldId id="583" r:id="rId9"/>
    <p:sldId id="584" r:id="rId10"/>
    <p:sldId id="587" r:id="rId11"/>
    <p:sldId id="604" r:id="rId12"/>
    <p:sldId id="605" r:id="rId13"/>
    <p:sldId id="606" r:id="rId14"/>
    <p:sldId id="589" r:id="rId15"/>
    <p:sldId id="567" r:id="rId16"/>
    <p:sldId id="590" r:id="rId17"/>
    <p:sldId id="591" r:id="rId18"/>
    <p:sldId id="600" r:id="rId19"/>
    <p:sldId id="601" r:id="rId20"/>
    <p:sldId id="603" r:id="rId21"/>
    <p:sldId id="536" r:id="rId22"/>
    <p:sldId id="578" r:id="rId23"/>
  </p:sldIdLst>
  <p:sldSz cx="12184063" cy="6859588"/>
  <p:notesSz cx="6858000" cy="9144000"/>
  <p:defaultTextStyle>
    <a:defPPr>
      <a:defRPr lang="ru-RU"/>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056"/>
    <a:srgbClr val="FFE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282" autoAdjust="0"/>
  </p:normalViewPr>
  <p:slideViewPr>
    <p:cSldViewPr>
      <p:cViewPr>
        <p:scale>
          <a:sx n="90" d="100"/>
          <a:sy n="90" d="100"/>
        </p:scale>
        <p:origin x="-462" y="-72"/>
      </p:cViewPr>
      <p:guideLst>
        <p:guide orient="horz" pos="2161"/>
        <p:guide pos="3838"/>
      </p:guideLst>
    </p:cSldViewPr>
  </p:slideViewPr>
  <p:notesTextViewPr>
    <p:cViewPr>
      <p:scale>
        <a:sx n="1" d="1"/>
        <a:sy n="1" d="1"/>
      </p:scale>
      <p:origin x="0" y="0"/>
    </p:cViewPr>
  </p:notesTextViewPr>
  <p:sorterViewPr>
    <p:cViewPr varScale="1">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D0F-16AD-4207-BA1B-9AA45B8CA75D}" type="datetimeFigureOut">
              <a:rPr lang="ru-RU" smtClean="0"/>
              <a:t>06.03.2026</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4673B-B7F4-4A21-9006-118821B4FAEC}" type="slidenum">
              <a:rPr lang="ru-RU" smtClean="0"/>
              <a:t>‹#›</a:t>
            </a:fld>
            <a:endParaRPr lang="ru-RU"/>
          </a:p>
        </p:txBody>
      </p:sp>
    </p:spTree>
    <p:extLst>
      <p:ext uri="{BB962C8B-B14F-4D97-AF65-F5344CB8AC3E}">
        <p14:creationId xmlns:p14="http://schemas.microsoft.com/office/powerpoint/2010/main" val="744948756"/>
      </p:ext>
    </p:extLst>
  </p:cSld>
  <p:clrMap bg1="lt1" tx1="dk1" bg2="lt2" tx2="dk2" accent1="accent1" accent2="accent2" accent3="accent3" accent4="accent4" accent5="accent5" accent6="accent6" hlink="hlink" folHlink="folHlink"/>
  <p:notesStyle>
    <a:lvl1pPr marL="0" algn="l" defTabSz="1042873" rtl="0" eaLnBrk="1" latinLnBrk="0" hangingPunct="1">
      <a:defRPr sz="1400" kern="1200">
        <a:solidFill>
          <a:schemeClr val="tx1"/>
        </a:solidFill>
        <a:latin typeface="+mn-lt"/>
        <a:ea typeface="+mn-ea"/>
        <a:cs typeface="+mn-cs"/>
      </a:defRPr>
    </a:lvl1pPr>
    <a:lvl2pPr marL="521437" algn="l" defTabSz="1042873" rtl="0" eaLnBrk="1" latinLnBrk="0" hangingPunct="1">
      <a:defRPr sz="1400" kern="1200">
        <a:solidFill>
          <a:schemeClr val="tx1"/>
        </a:solidFill>
        <a:latin typeface="+mn-lt"/>
        <a:ea typeface="+mn-ea"/>
        <a:cs typeface="+mn-cs"/>
      </a:defRPr>
    </a:lvl2pPr>
    <a:lvl3pPr marL="1042873" algn="l" defTabSz="1042873" rtl="0" eaLnBrk="1" latinLnBrk="0" hangingPunct="1">
      <a:defRPr sz="1400" kern="1200">
        <a:solidFill>
          <a:schemeClr val="tx1"/>
        </a:solidFill>
        <a:latin typeface="+mn-lt"/>
        <a:ea typeface="+mn-ea"/>
        <a:cs typeface="+mn-cs"/>
      </a:defRPr>
    </a:lvl3pPr>
    <a:lvl4pPr marL="1564310" algn="l" defTabSz="1042873" rtl="0" eaLnBrk="1" latinLnBrk="0" hangingPunct="1">
      <a:defRPr sz="1400" kern="1200">
        <a:solidFill>
          <a:schemeClr val="tx1"/>
        </a:solidFill>
        <a:latin typeface="+mn-lt"/>
        <a:ea typeface="+mn-ea"/>
        <a:cs typeface="+mn-cs"/>
      </a:defRPr>
    </a:lvl4pPr>
    <a:lvl5pPr marL="2085746" algn="l" defTabSz="1042873" rtl="0" eaLnBrk="1" latinLnBrk="0" hangingPunct="1">
      <a:defRPr sz="1400" kern="1200">
        <a:solidFill>
          <a:schemeClr val="tx1"/>
        </a:solidFill>
        <a:latin typeface="+mn-lt"/>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3805" y="2130920"/>
            <a:ext cx="10356454"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543980" indent="0" algn="ctr">
              <a:buNone/>
              <a:defRPr>
                <a:solidFill>
                  <a:schemeClr val="tx1">
                    <a:tint val="75000"/>
                  </a:schemeClr>
                </a:solidFill>
              </a:defRPr>
            </a:lvl2pPr>
            <a:lvl3pPr marL="1087960" indent="0" algn="ctr">
              <a:buNone/>
              <a:defRPr>
                <a:solidFill>
                  <a:schemeClr val="tx1">
                    <a:tint val="75000"/>
                  </a:schemeClr>
                </a:solidFill>
              </a:defRPr>
            </a:lvl3pPr>
            <a:lvl4pPr marL="1631940" indent="0" algn="ctr">
              <a:buNone/>
              <a:defRPr>
                <a:solidFill>
                  <a:schemeClr val="tx1">
                    <a:tint val="75000"/>
                  </a:schemeClr>
                </a:solidFill>
              </a:defRPr>
            </a:lvl4pPr>
            <a:lvl5pPr marL="2175920" indent="0" algn="ctr">
              <a:buNone/>
              <a:defRPr>
                <a:solidFill>
                  <a:schemeClr val="tx1">
                    <a:tint val="75000"/>
                  </a:schemeClr>
                </a:solidFill>
              </a:defRPr>
            </a:lvl5pPr>
            <a:lvl6pPr marL="2719900" indent="0" algn="ctr">
              <a:buNone/>
              <a:defRPr>
                <a:solidFill>
                  <a:schemeClr val="tx1">
                    <a:tint val="75000"/>
                  </a:schemeClr>
                </a:solidFill>
              </a:defRPr>
            </a:lvl6pPr>
            <a:lvl7pPr marL="3263880" indent="0" algn="ctr">
              <a:buNone/>
              <a:defRPr>
                <a:solidFill>
                  <a:schemeClr val="tx1">
                    <a:tint val="75000"/>
                  </a:schemeClr>
                </a:solidFill>
              </a:defRPr>
            </a:lvl7pPr>
            <a:lvl8pPr marL="3807860" indent="0" algn="ctr">
              <a:buNone/>
              <a:defRPr>
                <a:solidFill>
                  <a:schemeClr val="tx1">
                    <a:tint val="75000"/>
                  </a:schemeClr>
                </a:solidFill>
              </a:defRPr>
            </a:lvl8pPr>
            <a:lvl9pPr marL="43518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86811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961554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71583" y="274703"/>
            <a:ext cx="3650988" cy="585446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271" y="274703"/>
            <a:ext cx="10756244" cy="58544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652293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06.03.2026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989683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457" y="4407921"/>
            <a:ext cx="10356454"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457" y="2907388"/>
            <a:ext cx="10356454" cy="1500534"/>
          </a:xfrm>
        </p:spPr>
        <p:txBody>
          <a:bodyPr anchor="b"/>
          <a:lstStyle>
            <a:lvl1pPr marL="0" indent="0">
              <a:buNone/>
              <a:defRPr sz="2400">
                <a:solidFill>
                  <a:schemeClr val="tx1">
                    <a:tint val="75000"/>
                  </a:schemeClr>
                </a:solidFill>
              </a:defRPr>
            </a:lvl1pPr>
            <a:lvl2pPr marL="543980" indent="0">
              <a:buNone/>
              <a:defRPr sz="2100">
                <a:solidFill>
                  <a:schemeClr val="tx1">
                    <a:tint val="75000"/>
                  </a:schemeClr>
                </a:solidFill>
              </a:defRPr>
            </a:lvl2pPr>
            <a:lvl3pPr marL="1087960" indent="0">
              <a:buNone/>
              <a:defRPr sz="1900">
                <a:solidFill>
                  <a:schemeClr val="tx1">
                    <a:tint val="75000"/>
                  </a:schemeClr>
                </a:solidFill>
              </a:defRPr>
            </a:lvl3pPr>
            <a:lvl4pPr marL="1631940" indent="0">
              <a:buNone/>
              <a:defRPr sz="1700">
                <a:solidFill>
                  <a:schemeClr val="tx1">
                    <a:tint val="75000"/>
                  </a:schemeClr>
                </a:solidFill>
              </a:defRPr>
            </a:lvl4pPr>
            <a:lvl5pPr marL="2175920" indent="0">
              <a:buNone/>
              <a:defRPr sz="1700">
                <a:solidFill>
                  <a:schemeClr val="tx1">
                    <a:tint val="75000"/>
                  </a:schemeClr>
                </a:solidFill>
              </a:defRPr>
            </a:lvl5pPr>
            <a:lvl6pPr marL="2719900" indent="0">
              <a:buNone/>
              <a:defRPr sz="1700">
                <a:solidFill>
                  <a:schemeClr val="tx1">
                    <a:tint val="75000"/>
                  </a:schemeClr>
                </a:solidFill>
              </a:defRPr>
            </a:lvl6pPr>
            <a:lvl7pPr marL="3263880" indent="0">
              <a:buNone/>
              <a:defRPr sz="1700">
                <a:solidFill>
                  <a:schemeClr val="tx1">
                    <a:tint val="75000"/>
                  </a:schemeClr>
                </a:solidFill>
              </a:defRPr>
            </a:lvl7pPr>
            <a:lvl8pPr marL="3807860" indent="0">
              <a:buNone/>
              <a:defRPr sz="1700">
                <a:solidFill>
                  <a:schemeClr val="tx1">
                    <a:tint val="75000"/>
                  </a:schemeClr>
                </a:solidFill>
              </a:defRPr>
            </a:lvl8pPr>
            <a:lvl9pPr marL="4351838"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6B65A-C128-4DF6-9DC2-5A7C37140CA0}" type="datetimeFigureOut">
              <a:rPr lang="ru-RU" smtClean="0"/>
              <a:t>06.03.2026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762970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272" y="1600571"/>
            <a:ext cx="7202559"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17900" y="1600571"/>
            <a:ext cx="7204673"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6B65A-C128-4DF6-9DC2-5A7C37140CA0}" type="datetimeFigureOut">
              <a:rPr lang="ru-RU" smtClean="0"/>
              <a:t>06.03.2026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245164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203" y="1535469"/>
            <a:ext cx="5383410"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4" name="Объект 3"/>
          <p:cNvSpPr>
            <a:spLocks noGrp="1"/>
          </p:cNvSpPr>
          <p:nvPr>
            <p:ph sz="half" idx="2"/>
          </p:nvPr>
        </p:nvSpPr>
        <p:spPr>
          <a:xfrm>
            <a:off x="609203" y="2175380"/>
            <a:ext cx="538341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9337" y="1535469"/>
            <a:ext cx="5385525" cy="639910"/>
          </a:xfrm>
        </p:spPr>
        <p:txBody>
          <a:bodyPr anchor="b"/>
          <a:lstStyle>
            <a:lvl1pPr marL="0" indent="0">
              <a:buNone/>
              <a:defRPr sz="2900" b="1"/>
            </a:lvl1pPr>
            <a:lvl2pPr marL="543980" indent="0">
              <a:buNone/>
              <a:defRPr sz="2400" b="1"/>
            </a:lvl2pPr>
            <a:lvl3pPr marL="1087960" indent="0">
              <a:buNone/>
              <a:defRPr sz="2100" b="1"/>
            </a:lvl3pPr>
            <a:lvl4pPr marL="1631940" indent="0">
              <a:buNone/>
              <a:defRPr sz="1900" b="1"/>
            </a:lvl4pPr>
            <a:lvl5pPr marL="2175920" indent="0">
              <a:buNone/>
              <a:defRPr sz="1900" b="1"/>
            </a:lvl5pPr>
            <a:lvl6pPr marL="2719900" indent="0">
              <a:buNone/>
              <a:defRPr sz="1900" b="1"/>
            </a:lvl6pPr>
            <a:lvl7pPr marL="3263880" indent="0">
              <a:buNone/>
              <a:defRPr sz="1900" b="1"/>
            </a:lvl7pPr>
            <a:lvl8pPr marL="3807860" indent="0">
              <a:buNone/>
              <a:defRPr sz="1900" b="1"/>
            </a:lvl8pPr>
            <a:lvl9pPr marL="4351838" indent="0">
              <a:buNone/>
              <a:defRPr sz="1900" b="1"/>
            </a:lvl9pPr>
          </a:lstStyle>
          <a:p>
            <a:pPr lvl="0"/>
            <a:r>
              <a:rPr lang="ru-RU" smtClean="0"/>
              <a:t>Образец текста</a:t>
            </a:r>
          </a:p>
        </p:txBody>
      </p:sp>
      <p:sp>
        <p:nvSpPr>
          <p:cNvPr id="6" name="Объект 5"/>
          <p:cNvSpPr>
            <a:spLocks noGrp="1"/>
          </p:cNvSpPr>
          <p:nvPr>
            <p:ph sz="quarter" idx="4"/>
          </p:nvPr>
        </p:nvSpPr>
        <p:spPr>
          <a:xfrm>
            <a:off x="6189337" y="2175380"/>
            <a:ext cx="5385525"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6B65A-C128-4DF6-9DC2-5A7C37140CA0}" type="datetimeFigureOut">
              <a:rPr lang="ru-RU" smtClean="0"/>
              <a:t>06.03.2026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413297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6B65A-C128-4DF6-9DC2-5A7C37140CA0}" type="datetimeFigureOut">
              <a:rPr lang="ru-RU" smtClean="0"/>
              <a:t>06.03.2026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129945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6B65A-C128-4DF6-9DC2-5A7C37140CA0}" type="datetimeFigureOut">
              <a:rPr lang="ru-RU" smtClean="0"/>
              <a:t>06.03.2026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897558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5" y="273113"/>
            <a:ext cx="4008473" cy="1162319"/>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4763630" y="273115"/>
            <a:ext cx="6811230"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205" y="1435434"/>
            <a:ext cx="4008473" cy="4692149"/>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06.03.2026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33964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162" y="4801713"/>
            <a:ext cx="731043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8162" y="612918"/>
            <a:ext cx="7310438" cy="4115753"/>
          </a:xfrm>
        </p:spPr>
        <p:txBody>
          <a:bodyPr/>
          <a:lstStyle>
            <a:lvl1pPr marL="0" indent="0">
              <a:buNone/>
              <a:defRPr sz="3800"/>
            </a:lvl1pPr>
            <a:lvl2pPr marL="543980" indent="0">
              <a:buNone/>
              <a:defRPr sz="3300"/>
            </a:lvl2pPr>
            <a:lvl3pPr marL="1087960" indent="0">
              <a:buNone/>
              <a:defRPr sz="2900"/>
            </a:lvl3pPr>
            <a:lvl4pPr marL="1631940" indent="0">
              <a:buNone/>
              <a:defRPr sz="2400"/>
            </a:lvl4pPr>
            <a:lvl5pPr marL="2175920" indent="0">
              <a:buNone/>
              <a:defRPr sz="2400"/>
            </a:lvl5pPr>
            <a:lvl6pPr marL="2719900" indent="0">
              <a:buNone/>
              <a:defRPr sz="2400"/>
            </a:lvl6pPr>
            <a:lvl7pPr marL="3263880" indent="0">
              <a:buNone/>
              <a:defRPr sz="2400"/>
            </a:lvl7pPr>
            <a:lvl8pPr marL="3807860" indent="0">
              <a:buNone/>
              <a:defRPr sz="2400"/>
            </a:lvl8pPr>
            <a:lvl9pPr marL="4351838" indent="0">
              <a:buNone/>
              <a:defRPr sz="2400"/>
            </a:lvl9pPr>
          </a:lstStyle>
          <a:p>
            <a:endParaRPr lang="ru-RU"/>
          </a:p>
        </p:txBody>
      </p:sp>
      <p:sp>
        <p:nvSpPr>
          <p:cNvPr id="4" name="Текст 3"/>
          <p:cNvSpPr>
            <a:spLocks noGrp="1"/>
          </p:cNvSpPr>
          <p:nvPr>
            <p:ph type="body" sz="half" idx="2"/>
          </p:nvPr>
        </p:nvSpPr>
        <p:spPr>
          <a:xfrm>
            <a:off x="2388162" y="5368581"/>
            <a:ext cx="7310438" cy="805048"/>
          </a:xfrm>
        </p:spPr>
        <p:txBody>
          <a:bodyPr/>
          <a:lstStyle>
            <a:lvl1pPr marL="0" indent="0">
              <a:buNone/>
              <a:defRPr sz="1700"/>
            </a:lvl1pPr>
            <a:lvl2pPr marL="543980" indent="0">
              <a:buNone/>
              <a:defRPr sz="1400"/>
            </a:lvl2pPr>
            <a:lvl3pPr marL="1087960" indent="0">
              <a:buNone/>
              <a:defRPr sz="1200"/>
            </a:lvl3pPr>
            <a:lvl4pPr marL="1631940" indent="0">
              <a:buNone/>
              <a:defRPr sz="1100"/>
            </a:lvl4pPr>
            <a:lvl5pPr marL="2175920" indent="0">
              <a:buNone/>
              <a:defRPr sz="1100"/>
            </a:lvl5pPr>
            <a:lvl6pPr marL="2719900" indent="0">
              <a:buNone/>
              <a:defRPr sz="1100"/>
            </a:lvl6pPr>
            <a:lvl7pPr marL="3263880" indent="0">
              <a:buNone/>
              <a:defRPr sz="1100"/>
            </a:lvl7pPr>
            <a:lvl8pPr marL="3807860" indent="0">
              <a:buNone/>
              <a:defRPr sz="1100"/>
            </a:lvl8pPr>
            <a:lvl9pPr marL="4351838"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06.03.2026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685018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BA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a:prstGeom prst="rect">
            <a:avLst/>
          </a:prstGeom>
        </p:spPr>
        <p:txBody>
          <a:bodyPr vert="horz" lIns="108797" tIns="54398" rIns="108797" bIns="5439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203" y="1600572"/>
            <a:ext cx="10965657" cy="4527011"/>
          </a:xfrm>
          <a:prstGeom prst="rect">
            <a:avLst/>
          </a:prstGeom>
        </p:spPr>
        <p:txBody>
          <a:bodyPr vert="horz" lIns="108797" tIns="54398" rIns="108797" bIns="5439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203" y="6357822"/>
            <a:ext cx="2842948" cy="365210"/>
          </a:xfrm>
          <a:prstGeom prst="rect">
            <a:avLst/>
          </a:prstGeom>
        </p:spPr>
        <p:txBody>
          <a:bodyPr vert="horz" lIns="108797" tIns="54398" rIns="108797" bIns="54398" rtlCol="0" anchor="ctr"/>
          <a:lstStyle>
            <a:lvl1pPr algn="l">
              <a:defRPr sz="1400">
                <a:solidFill>
                  <a:schemeClr val="tx1">
                    <a:tint val="75000"/>
                  </a:schemeClr>
                </a:solidFill>
              </a:defRPr>
            </a:lvl1pPr>
          </a:lstStyle>
          <a:p>
            <a:fld id="{1766B65A-C128-4DF6-9DC2-5A7C37140CA0}" type="datetimeFigureOut">
              <a:rPr lang="ru-RU" smtClean="0"/>
              <a:t>06.03.2026</a:t>
            </a:fld>
            <a:endParaRPr lang="ru-RU"/>
          </a:p>
        </p:txBody>
      </p:sp>
      <p:sp>
        <p:nvSpPr>
          <p:cNvPr id="5" name="Нижний колонтитул 4"/>
          <p:cNvSpPr>
            <a:spLocks noGrp="1"/>
          </p:cNvSpPr>
          <p:nvPr>
            <p:ph type="ftr" sz="quarter" idx="3"/>
          </p:nvPr>
        </p:nvSpPr>
        <p:spPr>
          <a:xfrm>
            <a:off x="4162888" y="6357822"/>
            <a:ext cx="3858287" cy="365210"/>
          </a:xfrm>
          <a:prstGeom prst="rect">
            <a:avLst/>
          </a:prstGeom>
        </p:spPr>
        <p:txBody>
          <a:bodyPr vert="horz" lIns="108797" tIns="54398" rIns="108797" bIns="54398"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1912" y="6357822"/>
            <a:ext cx="2842948" cy="365210"/>
          </a:xfrm>
          <a:prstGeom prst="rect">
            <a:avLst/>
          </a:prstGeom>
        </p:spPr>
        <p:txBody>
          <a:bodyPr vert="horz" lIns="108797" tIns="54398" rIns="108797" bIns="54398" rtlCol="0" anchor="ctr"/>
          <a:lstStyle>
            <a:lvl1pPr algn="r">
              <a:defRPr sz="1400">
                <a:solidFill>
                  <a:schemeClr val="tx1">
                    <a:tint val="75000"/>
                  </a:schemeClr>
                </a:solidFill>
              </a:defRPr>
            </a:lvl1pPr>
          </a:lstStyle>
          <a:p>
            <a:fld id="{A46EE957-90D1-4583-BA41-4D81D7DCA1CE}" type="slidenum">
              <a:rPr lang="ru-RU" smtClean="0"/>
              <a:t>‹#›</a:t>
            </a:fld>
            <a:endParaRPr lang="ru-RU"/>
          </a:p>
        </p:txBody>
      </p:sp>
    </p:spTree>
    <p:extLst>
      <p:ext uri="{BB962C8B-B14F-4D97-AF65-F5344CB8AC3E}">
        <p14:creationId xmlns:p14="http://schemas.microsoft.com/office/powerpoint/2010/main" val="2049424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1087960" rtl="0" eaLnBrk="1" latinLnBrk="0" hangingPunct="1">
        <a:spcBef>
          <a:spcPct val="0"/>
        </a:spcBef>
        <a:buNone/>
        <a:defRPr sz="5200" kern="1200">
          <a:solidFill>
            <a:schemeClr val="tx1"/>
          </a:solidFill>
          <a:latin typeface="+mj-lt"/>
          <a:ea typeface="+mj-ea"/>
          <a:cs typeface="+mj-cs"/>
        </a:defRPr>
      </a:lvl1pPr>
    </p:titleStyle>
    <p:bodyStyle>
      <a:lvl1pPr marL="407984" indent="-407984" algn="l" defTabSz="108796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3968" indent="-339988" algn="l" defTabSz="108796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59950" indent="-271990" algn="l" defTabSz="108796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393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1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189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587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50"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3828" indent="-271990" algn="l" defTabSz="108796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87960" rtl="0" eaLnBrk="1" latinLnBrk="0" hangingPunct="1">
        <a:defRPr sz="2100" kern="1200">
          <a:solidFill>
            <a:schemeClr val="tx1"/>
          </a:solidFill>
          <a:latin typeface="+mn-lt"/>
          <a:ea typeface="+mn-ea"/>
          <a:cs typeface="+mn-cs"/>
        </a:defRPr>
      </a:lvl1pPr>
      <a:lvl2pPr marL="543980" algn="l" defTabSz="1087960" rtl="0" eaLnBrk="1" latinLnBrk="0" hangingPunct="1">
        <a:defRPr sz="2100" kern="1200">
          <a:solidFill>
            <a:schemeClr val="tx1"/>
          </a:solidFill>
          <a:latin typeface="+mn-lt"/>
          <a:ea typeface="+mn-ea"/>
          <a:cs typeface="+mn-cs"/>
        </a:defRPr>
      </a:lvl2pPr>
      <a:lvl3pPr marL="1087960" algn="l" defTabSz="1087960" rtl="0" eaLnBrk="1" latinLnBrk="0" hangingPunct="1">
        <a:defRPr sz="2100" kern="1200">
          <a:solidFill>
            <a:schemeClr val="tx1"/>
          </a:solidFill>
          <a:latin typeface="+mn-lt"/>
          <a:ea typeface="+mn-ea"/>
          <a:cs typeface="+mn-cs"/>
        </a:defRPr>
      </a:lvl3pPr>
      <a:lvl4pPr marL="1631940" algn="l" defTabSz="1087960" rtl="0" eaLnBrk="1" latinLnBrk="0" hangingPunct="1">
        <a:defRPr sz="2100" kern="1200">
          <a:solidFill>
            <a:schemeClr val="tx1"/>
          </a:solidFill>
          <a:latin typeface="+mn-lt"/>
          <a:ea typeface="+mn-ea"/>
          <a:cs typeface="+mn-cs"/>
        </a:defRPr>
      </a:lvl4pPr>
      <a:lvl5pPr marL="2175920" algn="l" defTabSz="1087960" rtl="0" eaLnBrk="1" latinLnBrk="0" hangingPunct="1">
        <a:defRPr sz="2100" kern="1200">
          <a:solidFill>
            <a:schemeClr val="tx1"/>
          </a:solidFill>
          <a:latin typeface="+mn-lt"/>
          <a:ea typeface="+mn-ea"/>
          <a:cs typeface="+mn-cs"/>
        </a:defRPr>
      </a:lvl5pPr>
      <a:lvl6pPr marL="2719900" algn="l" defTabSz="1087960" rtl="0" eaLnBrk="1" latinLnBrk="0" hangingPunct="1">
        <a:defRPr sz="2100" kern="1200">
          <a:solidFill>
            <a:schemeClr val="tx1"/>
          </a:solidFill>
          <a:latin typeface="+mn-lt"/>
          <a:ea typeface="+mn-ea"/>
          <a:cs typeface="+mn-cs"/>
        </a:defRPr>
      </a:lvl6pPr>
      <a:lvl7pPr marL="3263880" algn="l" defTabSz="1087960" rtl="0" eaLnBrk="1" latinLnBrk="0" hangingPunct="1">
        <a:defRPr sz="2100" kern="1200">
          <a:solidFill>
            <a:schemeClr val="tx1"/>
          </a:solidFill>
          <a:latin typeface="+mn-lt"/>
          <a:ea typeface="+mn-ea"/>
          <a:cs typeface="+mn-cs"/>
        </a:defRPr>
      </a:lvl7pPr>
      <a:lvl8pPr marL="3807860" algn="l" defTabSz="1087960" rtl="0" eaLnBrk="1" latinLnBrk="0" hangingPunct="1">
        <a:defRPr sz="2100" kern="1200">
          <a:solidFill>
            <a:schemeClr val="tx1"/>
          </a:solidFill>
          <a:latin typeface="+mn-lt"/>
          <a:ea typeface="+mn-ea"/>
          <a:cs typeface="+mn-cs"/>
        </a:defRPr>
      </a:lvl8pPr>
      <a:lvl9pPr marL="4351838" algn="l" defTabSz="108796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9503" y="909514"/>
            <a:ext cx="9577064" cy="1464231"/>
          </a:xfrm>
          <a:prstGeom prst="round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uk-UA" sz="4000" b="1" dirty="0">
                <a:solidFill>
                  <a:schemeClr val="accent6">
                    <a:lumMod val="75000"/>
                  </a:schemeClr>
                </a:solidFill>
              </a:rPr>
              <a:t>Робота з дитячою книжкою</a:t>
            </a:r>
            <a:r>
              <a:rPr lang="uk-UA" sz="4000" b="1" dirty="0" smtClean="0">
                <a:solidFill>
                  <a:schemeClr val="accent6">
                    <a:lumMod val="75000"/>
                  </a:schemeClr>
                </a:solidFill>
              </a:rPr>
              <a:t>. </a:t>
            </a:r>
          </a:p>
          <a:p>
            <a:pPr algn="ctr"/>
            <a:r>
              <a:rPr lang="uk-UA" sz="4000" b="1" dirty="0">
                <a:solidFill>
                  <a:schemeClr val="accent6">
                    <a:lumMod val="75000"/>
                  </a:schemeClr>
                </a:solidFill>
              </a:rPr>
              <a:t>Антон Лотоцький. </a:t>
            </a:r>
            <a:r>
              <a:rPr lang="ru-RU" sz="4000" b="1" dirty="0" err="1">
                <a:solidFill>
                  <a:schemeClr val="accent6">
                    <a:lumMod val="75000"/>
                  </a:schemeClr>
                </a:solidFill>
              </a:rPr>
              <a:t>Малий</a:t>
            </a:r>
            <a:r>
              <a:rPr lang="ru-RU" sz="4000" b="1" dirty="0">
                <a:solidFill>
                  <a:schemeClr val="accent6">
                    <a:lumMod val="75000"/>
                  </a:schemeClr>
                </a:solidFill>
              </a:rPr>
              <a:t> Тарас </a:t>
            </a:r>
            <a:r>
              <a:rPr lang="ru-RU" sz="4000" b="1" dirty="0" err="1">
                <a:solidFill>
                  <a:schemeClr val="accent6">
                    <a:lumMod val="75000"/>
                  </a:schemeClr>
                </a:solidFill>
              </a:rPr>
              <a:t>чумакує</a:t>
            </a:r>
            <a:r>
              <a:rPr lang="uk-UA" sz="4000" b="1" dirty="0" smtClean="0">
                <a:solidFill>
                  <a:schemeClr val="accent6">
                    <a:lumMod val="75000"/>
                  </a:schemeClr>
                </a:solidFill>
              </a:rPr>
              <a:t> </a:t>
            </a:r>
            <a:endParaRPr lang="ru-RU" sz="4000" b="1" dirty="0">
              <a:solidFill>
                <a:schemeClr val="accent6">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474" y="-144496"/>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6308055" y="4016464"/>
            <a:ext cx="4176464" cy="1736646"/>
          </a:xfrm>
          <a:prstGeom prst="roundRect">
            <a:avLst/>
          </a:prstGeom>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6">
                    <a:lumMod val="75000"/>
                  </a:schemeClr>
                </a:solidFill>
              </a:rPr>
              <a:t>Літературне читання</a:t>
            </a:r>
          </a:p>
          <a:p>
            <a:pPr algn="ctr"/>
            <a:r>
              <a:rPr lang="uk-UA" sz="2400" b="1" dirty="0" smtClean="0">
                <a:solidFill>
                  <a:schemeClr val="accent6">
                    <a:lumMod val="75000"/>
                  </a:schemeClr>
                </a:solidFill>
              </a:rPr>
              <a:t>3 клас </a:t>
            </a:r>
            <a:r>
              <a:rPr lang="uk-UA" sz="2400" b="1" i="1" dirty="0" smtClean="0">
                <a:solidFill>
                  <a:schemeClr val="accent6">
                    <a:lumMod val="75000"/>
                  </a:schemeClr>
                </a:solidFill>
              </a:rPr>
              <a:t>Розділ 6. </a:t>
            </a:r>
          </a:p>
          <a:p>
            <a:pPr algn="ctr"/>
            <a:r>
              <a:rPr lang="ru-RU" sz="2400" b="1" dirty="0" smtClean="0">
                <a:solidFill>
                  <a:schemeClr val="accent6">
                    <a:lumMod val="75000"/>
                  </a:schemeClr>
                </a:solidFill>
              </a:rPr>
              <a:t>Поезії про </a:t>
            </a:r>
            <a:r>
              <a:rPr lang="ru-RU" sz="2400" b="1" dirty="0" err="1" smtClean="0">
                <a:solidFill>
                  <a:schemeClr val="accent6">
                    <a:lumMod val="75000"/>
                  </a:schemeClr>
                </a:solidFill>
              </a:rPr>
              <a:t>дивосвіт</a:t>
            </a:r>
            <a:r>
              <a:rPr lang="ru-RU" sz="2400" b="1" dirty="0" smtClean="0">
                <a:solidFill>
                  <a:schemeClr val="accent6">
                    <a:lumMod val="75000"/>
                  </a:schemeClr>
                </a:solidFill>
              </a:rPr>
              <a:t> природи</a:t>
            </a:r>
          </a:p>
          <a:p>
            <a:pPr algn="ctr"/>
            <a:r>
              <a:rPr lang="uk-UA" sz="2400" b="1" dirty="0" smtClean="0">
                <a:solidFill>
                  <a:schemeClr val="accent6">
                    <a:lumMod val="75000"/>
                  </a:schemeClr>
                </a:solidFill>
              </a:rPr>
              <a:t>Урок 83</a:t>
            </a:r>
          </a:p>
        </p:txBody>
      </p:sp>
      <p:pic>
        <p:nvPicPr>
          <p:cNvPr id="7" name="Picture 4"/>
          <p:cNvPicPr>
            <a:picLocks noChangeAspect="1" noChangeArrowheads="1"/>
          </p:cNvPicPr>
          <p:nvPr/>
        </p:nvPicPr>
        <p:blipFill>
          <a:blip r:embed="rId2" cstate="print"/>
          <a:srcRect/>
          <a:stretch>
            <a:fillRect/>
          </a:stretch>
        </p:blipFill>
        <p:spPr bwMode="auto">
          <a:xfrm>
            <a:off x="1627536" y="3472075"/>
            <a:ext cx="1872208" cy="2281035"/>
          </a:xfrm>
          <a:prstGeom prst="roundRect">
            <a:avLst/>
          </a:prstGeom>
          <a:noFill/>
          <a:ln w="38100">
            <a:solidFill>
              <a:schemeClr val="bg1"/>
            </a:solidFill>
            <a:miter lim="800000"/>
            <a:headEnd/>
            <a:tailEnd/>
          </a:ln>
        </p:spPr>
      </p:pic>
    </p:spTree>
    <p:extLst>
      <p:ext uri="{BB962C8B-B14F-4D97-AF65-F5344CB8AC3E}">
        <p14:creationId xmlns:p14="http://schemas.microsoft.com/office/powerpoint/2010/main" val="1810170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3" b="63"/>
          <a:stretch>
            <a:fillRect/>
          </a:stretch>
        </p:blipFill>
        <p:spPr bwMode="auto">
          <a:xfrm>
            <a:off x="872788" y="2781722"/>
            <a:ext cx="5544616" cy="3584135"/>
          </a:xfrm>
          <a:prstGeom prst="rect">
            <a:avLst/>
          </a:prstGeom>
          <a:noFill/>
          <a:ln w="9525">
            <a:noFill/>
            <a:miter lim="800000"/>
            <a:headEnd/>
            <a:tailEnd/>
          </a:ln>
        </p:spPr>
      </p:pic>
      <p:sp>
        <p:nvSpPr>
          <p:cNvPr id="1027" name="Text Box 3"/>
          <p:cNvSpPr txBox="1">
            <a:spLocks noChangeArrowheads="1"/>
          </p:cNvSpPr>
          <p:nvPr/>
        </p:nvSpPr>
        <p:spPr bwMode="auto">
          <a:xfrm>
            <a:off x="6740103" y="236762"/>
            <a:ext cx="4608513" cy="631157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814" tIns="54407" rIns="108814" bIns="54407">
            <a:spAutoFit/>
          </a:bodyPr>
          <a:lstStyle/>
          <a:p>
            <a:r>
              <a:rPr lang="ru-RU" sz="2800" b="1" dirty="0">
                <a:solidFill>
                  <a:schemeClr val="accent6">
                    <a:lumMod val="75000"/>
                  </a:schemeClr>
                </a:solidFill>
              </a:rPr>
              <a:t>Мені </a:t>
            </a:r>
            <a:r>
              <a:rPr lang="ru-RU" sz="2800" b="1" dirty="0" err="1">
                <a:solidFill>
                  <a:schemeClr val="accent6">
                    <a:lumMod val="75000"/>
                  </a:schemeClr>
                </a:solidFill>
              </a:rPr>
              <a:t>тринадцятий</a:t>
            </a:r>
            <a:r>
              <a:rPr lang="ru-RU" sz="2800" b="1" dirty="0">
                <a:solidFill>
                  <a:schemeClr val="accent6">
                    <a:lumMod val="75000"/>
                  </a:schemeClr>
                </a:solidFill>
              </a:rPr>
              <a:t> </a:t>
            </a:r>
            <a:r>
              <a:rPr lang="ru-RU" sz="2800" b="1" dirty="0" err="1">
                <a:solidFill>
                  <a:schemeClr val="accent6">
                    <a:lumMod val="75000"/>
                  </a:schemeClr>
                </a:solidFill>
              </a:rPr>
              <a:t>минало</a:t>
            </a:r>
            <a:r>
              <a:rPr lang="ru-RU" sz="2800" b="1" dirty="0">
                <a:solidFill>
                  <a:schemeClr val="accent6">
                    <a:lumMod val="75000"/>
                  </a:schemeClr>
                </a:solidFill>
              </a:rPr>
              <a:t>.</a:t>
            </a:r>
            <a:br>
              <a:rPr lang="ru-RU" sz="2800" b="1" dirty="0">
                <a:solidFill>
                  <a:schemeClr val="accent6">
                    <a:lumMod val="75000"/>
                  </a:schemeClr>
                </a:solidFill>
              </a:rPr>
            </a:br>
            <a:r>
              <a:rPr lang="ru-RU" sz="2800" b="1" dirty="0">
                <a:solidFill>
                  <a:schemeClr val="accent6">
                    <a:lumMod val="75000"/>
                  </a:schemeClr>
                </a:solidFill>
              </a:rPr>
              <a:t>Я пас ягнята за селом.</a:t>
            </a:r>
            <a:br>
              <a:rPr lang="ru-RU" sz="2800" b="1" dirty="0">
                <a:solidFill>
                  <a:schemeClr val="accent6">
                    <a:lumMod val="75000"/>
                  </a:schemeClr>
                </a:solidFill>
              </a:rPr>
            </a:br>
            <a:r>
              <a:rPr lang="ru-RU" sz="2800" b="1" dirty="0">
                <a:solidFill>
                  <a:schemeClr val="accent6">
                    <a:lumMod val="75000"/>
                  </a:schemeClr>
                </a:solidFill>
              </a:rPr>
              <a:t>Чи то так сонечко </a:t>
            </a:r>
            <a:r>
              <a:rPr lang="ru-RU" sz="2800" b="1" dirty="0" err="1">
                <a:solidFill>
                  <a:schemeClr val="accent6">
                    <a:lumMod val="75000"/>
                  </a:schemeClr>
                </a:solidFill>
              </a:rPr>
              <a:t>сіяло</a:t>
            </a:r>
            <a:r>
              <a:rPr lang="ru-RU" sz="2800" b="1" dirty="0">
                <a:solidFill>
                  <a:schemeClr val="accent6">
                    <a:lumMod val="75000"/>
                  </a:schemeClr>
                </a:solidFill>
              </a:rPr>
              <a:t>,</a:t>
            </a:r>
            <a:br>
              <a:rPr lang="ru-RU" sz="2800" b="1" dirty="0">
                <a:solidFill>
                  <a:schemeClr val="accent6">
                    <a:lumMod val="75000"/>
                  </a:schemeClr>
                </a:solidFill>
              </a:rPr>
            </a:br>
            <a:r>
              <a:rPr lang="ru-RU" sz="2800" b="1" dirty="0">
                <a:solidFill>
                  <a:schemeClr val="accent6">
                    <a:lumMod val="75000"/>
                  </a:schemeClr>
                </a:solidFill>
              </a:rPr>
              <a:t>Чи так мені чого було?</a:t>
            </a:r>
            <a:br>
              <a:rPr lang="ru-RU" sz="2800" b="1" dirty="0">
                <a:solidFill>
                  <a:schemeClr val="accent6">
                    <a:lumMod val="75000"/>
                  </a:schemeClr>
                </a:solidFill>
              </a:rPr>
            </a:br>
            <a:r>
              <a:rPr lang="ru-RU" sz="2800" b="1" dirty="0">
                <a:solidFill>
                  <a:schemeClr val="accent6">
                    <a:lumMod val="75000"/>
                  </a:schemeClr>
                </a:solidFill>
              </a:rPr>
              <a:t>Мені так любо, любо стало,</a:t>
            </a:r>
            <a:br>
              <a:rPr lang="ru-RU" sz="2800" b="1" dirty="0">
                <a:solidFill>
                  <a:schemeClr val="accent6">
                    <a:lumMod val="75000"/>
                  </a:schemeClr>
                </a:solidFill>
              </a:rPr>
            </a:br>
            <a:r>
              <a:rPr lang="ru-RU" sz="2800" b="1" dirty="0" err="1">
                <a:solidFill>
                  <a:schemeClr val="accent6">
                    <a:lumMod val="75000"/>
                  </a:schemeClr>
                </a:solidFill>
              </a:rPr>
              <a:t>Неначе</a:t>
            </a:r>
            <a:r>
              <a:rPr lang="ru-RU" sz="2800" b="1" dirty="0">
                <a:solidFill>
                  <a:schemeClr val="accent6">
                    <a:lumMod val="75000"/>
                  </a:schemeClr>
                </a:solidFill>
              </a:rPr>
              <a:t> в бога. </a:t>
            </a:r>
            <a:r>
              <a:rPr lang="ru-RU" sz="2800" b="1" dirty="0" smtClean="0">
                <a:solidFill>
                  <a:schemeClr val="accent6">
                    <a:lumMod val="75000"/>
                  </a:schemeClr>
                </a:solidFill>
              </a:rPr>
              <a:t>.......</a:t>
            </a:r>
            <a:endParaRPr lang="uk-UA" sz="1000" b="1" dirty="0" smtClean="0">
              <a:solidFill>
                <a:schemeClr val="accent6">
                  <a:lumMod val="75000"/>
                </a:schemeClr>
              </a:solidFill>
            </a:endParaRPr>
          </a:p>
          <a:p>
            <a:r>
              <a:rPr lang="uk-UA" sz="2800" b="1" dirty="0" smtClean="0">
                <a:solidFill>
                  <a:schemeClr val="accent6">
                    <a:lumMod val="75000"/>
                  </a:schemeClr>
                </a:solidFill>
              </a:rPr>
              <a:t>------</a:t>
            </a:r>
            <a:endParaRPr lang="ru-RU" sz="2800" b="1" dirty="0" smtClean="0">
              <a:solidFill>
                <a:schemeClr val="accent6">
                  <a:lumMod val="75000"/>
                </a:schemeClr>
              </a:solidFill>
            </a:endParaRPr>
          </a:p>
          <a:p>
            <a:r>
              <a:rPr lang="ru-RU" sz="2800" b="1" dirty="0" err="1">
                <a:solidFill>
                  <a:schemeClr val="accent6">
                    <a:lumMod val="75000"/>
                  </a:schemeClr>
                </a:solidFill>
              </a:rPr>
              <a:t>Поглянув</a:t>
            </a:r>
            <a:r>
              <a:rPr lang="ru-RU" sz="2800" b="1" dirty="0">
                <a:solidFill>
                  <a:schemeClr val="accent6">
                    <a:lumMod val="75000"/>
                  </a:schemeClr>
                </a:solidFill>
              </a:rPr>
              <a:t> я на ягнята —</a:t>
            </a:r>
            <a:br>
              <a:rPr lang="ru-RU" sz="2800" b="1" dirty="0">
                <a:solidFill>
                  <a:schemeClr val="accent6">
                    <a:lumMod val="75000"/>
                  </a:schemeClr>
                </a:solidFill>
              </a:rPr>
            </a:br>
            <a:r>
              <a:rPr lang="ru-RU" sz="2800" b="1" dirty="0">
                <a:solidFill>
                  <a:schemeClr val="accent6">
                    <a:lumMod val="75000"/>
                  </a:schemeClr>
                </a:solidFill>
              </a:rPr>
              <a:t>Не </a:t>
            </a:r>
            <a:r>
              <a:rPr lang="ru-RU" sz="2800" b="1" dirty="0" err="1">
                <a:solidFill>
                  <a:schemeClr val="accent6">
                    <a:lumMod val="75000"/>
                  </a:schemeClr>
                </a:solidFill>
              </a:rPr>
              <a:t>мої</a:t>
            </a:r>
            <a:r>
              <a:rPr lang="ru-RU" sz="2800" b="1" dirty="0">
                <a:solidFill>
                  <a:schemeClr val="accent6">
                    <a:lumMod val="75000"/>
                  </a:schemeClr>
                </a:solidFill>
              </a:rPr>
              <a:t> ягнята!</a:t>
            </a:r>
            <a:br>
              <a:rPr lang="ru-RU" sz="2800" b="1" dirty="0">
                <a:solidFill>
                  <a:schemeClr val="accent6">
                    <a:lumMod val="75000"/>
                  </a:schemeClr>
                </a:solidFill>
              </a:rPr>
            </a:br>
            <a:r>
              <a:rPr lang="ru-RU" sz="2800" b="1" dirty="0" err="1">
                <a:solidFill>
                  <a:schemeClr val="accent6">
                    <a:lumMod val="75000"/>
                  </a:schemeClr>
                </a:solidFill>
              </a:rPr>
              <a:t>Обернувся</a:t>
            </a:r>
            <a:r>
              <a:rPr lang="ru-RU" sz="2800" b="1" dirty="0">
                <a:solidFill>
                  <a:schemeClr val="accent6">
                    <a:lumMod val="75000"/>
                  </a:schemeClr>
                </a:solidFill>
              </a:rPr>
              <a:t> я на хати —</a:t>
            </a:r>
            <a:br>
              <a:rPr lang="ru-RU" sz="2800" b="1" dirty="0">
                <a:solidFill>
                  <a:schemeClr val="accent6">
                    <a:lumMod val="75000"/>
                  </a:schemeClr>
                </a:solidFill>
              </a:rPr>
            </a:br>
            <a:r>
              <a:rPr lang="ru-RU" sz="2800" b="1" dirty="0">
                <a:solidFill>
                  <a:schemeClr val="accent6">
                    <a:lumMod val="75000"/>
                  </a:schemeClr>
                </a:solidFill>
              </a:rPr>
              <a:t>Нема в мене хати!</a:t>
            </a:r>
            <a:br>
              <a:rPr lang="ru-RU" sz="2800" b="1" dirty="0">
                <a:solidFill>
                  <a:schemeClr val="accent6">
                    <a:lumMod val="75000"/>
                  </a:schemeClr>
                </a:solidFill>
              </a:rPr>
            </a:br>
            <a:r>
              <a:rPr lang="ru-RU" sz="2800" b="1" dirty="0">
                <a:solidFill>
                  <a:schemeClr val="accent6">
                    <a:lumMod val="75000"/>
                  </a:schemeClr>
                </a:solidFill>
              </a:rPr>
              <a:t>Не дав мені бог </a:t>
            </a:r>
            <a:r>
              <a:rPr lang="ru-RU" sz="2800" b="1" dirty="0" err="1">
                <a:solidFill>
                  <a:schemeClr val="accent6">
                    <a:lumMod val="75000"/>
                  </a:schemeClr>
                </a:solidFill>
              </a:rPr>
              <a:t>нічого</a:t>
            </a:r>
            <a:r>
              <a:rPr lang="ru-RU" sz="2800" b="1" dirty="0">
                <a:solidFill>
                  <a:schemeClr val="accent6">
                    <a:lumMod val="75000"/>
                  </a:schemeClr>
                </a:solidFill>
              </a:rPr>
              <a:t>!..</a:t>
            </a:r>
            <a:br>
              <a:rPr lang="ru-RU" sz="2800" b="1" dirty="0">
                <a:solidFill>
                  <a:schemeClr val="accent6">
                    <a:lumMod val="75000"/>
                  </a:schemeClr>
                </a:solidFill>
              </a:rPr>
            </a:br>
            <a:r>
              <a:rPr lang="ru-RU" sz="2800" b="1" dirty="0">
                <a:solidFill>
                  <a:schemeClr val="accent6">
                    <a:lumMod val="75000"/>
                  </a:schemeClr>
                </a:solidFill>
              </a:rPr>
              <a:t>І </a:t>
            </a:r>
            <a:r>
              <a:rPr lang="ru-RU" sz="2800" b="1" dirty="0" err="1">
                <a:solidFill>
                  <a:schemeClr val="accent6">
                    <a:lumMod val="75000"/>
                  </a:schemeClr>
                </a:solidFill>
              </a:rPr>
              <a:t>хлинули</a:t>
            </a:r>
            <a:r>
              <a:rPr lang="ru-RU" sz="2800" b="1" dirty="0">
                <a:solidFill>
                  <a:schemeClr val="accent6">
                    <a:lumMod val="75000"/>
                  </a:schemeClr>
                </a:solidFill>
              </a:rPr>
              <a:t> </a:t>
            </a:r>
            <a:r>
              <a:rPr lang="ru-RU" sz="2800" b="1" dirty="0" err="1">
                <a:solidFill>
                  <a:schemeClr val="accent6">
                    <a:lumMod val="75000"/>
                  </a:schemeClr>
                </a:solidFill>
              </a:rPr>
              <a:t>сльози</a:t>
            </a:r>
            <a:r>
              <a:rPr lang="ru-RU" sz="2800" b="1" dirty="0">
                <a:solidFill>
                  <a:schemeClr val="accent6">
                    <a:lumMod val="75000"/>
                  </a:schemeClr>
                </a:solidFill>
              </a:rPr>
              <a:t>,</a:t>
            </a:r>
            <a:br>
              <a:rPr lang="ru-RU" sz="2800" b="1" dirty="0">
                <a:solidFill>
                  <a:schemeClr val="accent6">
                    <a:lumMod val="75000"/>
                  </a:schemeClr>
                </a:solidFill>
              </a:rPr>
            </a:br>
            <a:r>
              <a:rPr lang="ru-RU" sz="2800" b="1" dirty="0" err="1">
                <a:solidFill>
                  <a:schemeClr val="accent6">
                    <a:lumMod val="75000"/>
                  </a:schemeClr>
                </a:solidFill>
              </a:rPr>
              <a:t>Тяжкі</a:t>
            </a:r>
            <a:r>
              <a:rPr lang="ru-RU" sz="2800" b="1" dirty="0">
                <a:solidFill>
                  <a:schemeClr val="accent6">
                    <a:lumMod val="75000"/>
                  </a:schemeClr>
                </a:solidFill>
              </a:rPr>
              <a:t> </a:t>
            </a:r>
            <a:r>
              <a:rPr lang="ru-RU" sz="2800" b="1" dirty="0" err="1">
                <a:solidFill>
                  <a:schemeClr val="accent6">
                    <a:lumMod val="75000"/>
                  </a:schemeClr>
                </a:solidFill>
              </a:rPr>
              <a:t>сльози</a:t>
            </a:r>
            <a:r>
              <a:rPr lang="ru-RU" sz="2800" b="1" dirty="0">
                <a:solidFill>
                  <a:schemeClr val="accent6">
                    <a:lumMod val="75000"/>
                  </a:schemeClr>
                </a:solidFill>
              </a:rPr>
              <a:t>!..</a:t>
            </a:r>
          </a:p>
        </p:txBody>
      </p:sp>
      <p:sp>
        <p:nvSpPr>
          <p:cNvPr id="4" name="Прямоугольник 4"/>
          <p:cNvSpPr>
            <a:spLocks noChangeArrowheads="1"/>
          </p:cNvSpPr>
          <p:nvPr/>
        </p:nvSpPr>
        <p:spPr bwMode="auto">
          <a:xfrm>
            <a:off x="763439" y="470292"/>
            <a:ext cx="5832648" cy="177187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3600" b="1" dirty="0" smtClean="0">
                <a:solidFill>
                  <a:schemeClr val="bg1"/>
                </a:solidFill>
              </a:rPr>
              <a:t>Тараса Шевченка</a:t>
            </a:r>
          </a:p>
          <a:p>
            <a:pPr algn="ctr"/>
            <a:r>
              <a:rPr lang="uk-UA" sz="3600" b="1" dirty="0" smtClean="0">
                <a:solidFill>
                  <a:schemeClr val="bg1"/>
                </a:solidFill>
              </a:rPr>
              <a:t>Мені тринадцятий минало (уривок)</a:t>
            </a:r>
            <a:endParaRPr lang="ru-RU" sz="3600" b="1" dirty="0">
              <a:solidFill>
                <a:schemeClr val="bg1"/>
              </a:solidFill>
            </a:endParaRPr>
          </a:p>
        </p:txBody>
      </p:sp>
    </p:spTree>
    <p:extLst>
      <p:ext uri="{BB962C8B-B14F-4D97-AF65-F5344CB8AC3E}">
        <p14:creationId xmlns:p14="http://schemas.microsoft.com/office/powerpoint/2010/main" val="46840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763439" y="1269554"/>
            <a:ext cx="7056784" cy="528052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814" tIns="54407" rIns="108814" bIns="54407">
            <a:spAutoFit/>
          </a:bodyPr>
          <a:lstStyle/>
          <a:p>
            <a:pPr algn="just" fontAlgn="base"/>
            <a:r>
              <a:rPr lang="ru-RU" sz="2400" b="1" dirty="0" err="1">
                <a:solidFill>
                  <a:schemeClr val="accent6">
                    <a:lumMod val="75000"/>
                  </a:schemeClr>
                </a:solidFill>
              </a:rPr>
              <a:t>Антін</a:t>
            </a:r>
            <a:r>
              <a:rPr lang="ru-RU" sz="2400" b="1" dirty="0">
                <a:solidFill>
                  <a:schemeClr val="accent6">
                    <a:lumMod val="75000"/>
                  </a:schemeClr>
                </a:solidFill>
              </a:rPr>
              <a:t> </a:t>
            </a:r>
            <a:r>
              <a:rPr lang="ru-RU" sz="2400" b="1" dirty="0" err="1">
                <a:solidFill>
                  <a:schemeClr val="accent6">
                    <a:lumMod val="75000"/>
                  </a:schemeClr>
                </a:solidFill>
              </a:rPr>
              <a:t>Лотоцький</a:t>
            </a:r>
            <a:r>
              <a:rPr lang="ru-RU" sz="2400" b="1" dirty="0">
                <a:solidFill>
                  <a:schemeClr val="accent6">
                    <a:lumMod val="75000"/>
                  </a:schemeClr>
                </a:solidFill>
              </a:rPr>
              <a:t> (1881–1949) – </a:t>
            </a:r>
            <a:r>
              <a:rPr lang="ru-RU" sz="2400" b="1" dirty="0" err="1">
                <a:solidFill>
                  <a:schemeClr val="accent6">
                    <a:lumMod val="75000"/>
                  </a:schemeClr>
                </a:solidFill>
              </a:rPr>
              <a:t>письменник</a:t>
            </a:r>
            <a:r>
              <a:rPr lang="ru-RU" sz="2400" b="1" dirty="0">
                <a:solidFill>
                  <a:schemeClr val="accent6">
                    <a:lumMod val="75000"/>
                  </a:schemeClr>
                </a:solidFill>
              </a:rPr>
              <a:t>, </a:t>
            </a:r>
            <a:r>
              <a:rPr lang="ru-RU" sz="2400" b="1" dirty="0" err="1">
                <a:solidFill>
                  <a:schemeClr val="accent6">
                    <a:lumMod val="75000"/>
                  </a:schemeClr>
                </a:solidFill>
              </a:rPr>
              <a:t>історик</a:t>
            </a:r>
            <a:r>
              <a:rPr lang="ru-RU" sz="2400" b="1" dirty="0">
                <a:solidFill>
                  <a:schemeClr val="accent6">
                    <a:lumMod val="75000"/>
                  </a:schemeClr>
                </a:solidFill>
              </a:rPr>
              <a:t>, </a:t>
            </a:r>
            <a:r>
              <a:rPr lang="ru-RU" sz="2400" b="1" dirty="0" err="1">
                <a:solidFill>
                  <a:schemeClr val="accent6">
                    <a:lumMod val="75000"/>
                  </a:schemeClr>
                </a:solidFill>
              </a:rPr>
              <a:t>видавець</a:t>
            </a:r>
            <a:r>
              <a:rPr lang="ru-RU" sz="2400" b="1" dirty="0">
                <a:solidFill>
                  <a:schemeClr val="accent6">
                    <a:lumMod val="75000"/>
                  </a:schemeClr>
                </a:solidFill>
              </a:rPr>
              <a:t>, </a:t>
            </a:r>
            <a:r>
              <a:rPr lang="ru-RU" sz="2400" b="1" dirty="0" err="1">
                <a:solidFill>
                  <a:schemeClr val="accent6">
                    <a:lumMod val="75000"/>
                  </a:schemeClr>
                </a:solidFill>
              </a:rPr>
              <a:t>журналіст</a:t>
            </a:r>
            <a:r>
              <a:rPr lang="ru-RU" sz="2400" b="1" dirty="0">
                <a:solidFill>
                  <a:schemeClr val="accent6">
                    <a:lumMod val="75000"/>
                  </a:schemeClr>
                </a:solidFill>
              </a:rPr>
              <a:t>, </a:t>
            </a:r>
            <a:r>
              <a:rPr lang="ru-RU" sz="2400" b="1" dirty="0" err="1">
                <a:solidFill>
                  <a:schemeClr val="accent6">
                    <a:lumMod val="75000"/>
                  </a:schemeClr>
                </a:solidFill>
              </a:rPr>
              <a:t>перекладач</a:t>
            </a:r>
            <a:r>
              <a:rPr lang="ru-RU" sz="2400" b="1" dirty="0">
                <a:solidFill>
                  <a:schemeClr val="accent6">
                    <a:lumMod val="75000"/>
                  </a:schemeClr>
                </a:solidFill>
              </a:rPr>
              <a:t>, педагог і </a:t>
            </a:r>
            <a:r>
              <a:rPr lang="ru-RU" sz="2400" b="1" dirty="0" err="1">
                <a:solidFill>
                  <a:schemeClr val="accent6">
                    <a:lumMod val="75000"/>
                  </a:schemeClr>
                </a:solidFill>
              </a:rPr>
              <a:t>громадський</a:t>
            </a:r>
            <a:r>
              <a:rPr lang="ru-RU" sz="2400" b="1" dirty="0">
                <a:solidFill>
                  <a:schemeClr val="accent6">
                    <a:lumMod val="75000"/>
                  </a:schemeClr>
                </a:solidFill>
              </a:rPr>
              <a:t> </a:t>
            </a:r>
            <a:r>
              <a:rPr lang="ru-RU" sz="2400" b="1" dirty="0" err="1">
                <a:solidFill>
                  <a:schemeClr val="accent6">
                    <a:lumMod val="75000"/>
                  </a:schemeClr>
                </a:solidFill>
              </a:rPr>
              <a:t>діяч</a:t>
            </a:r>
            <a:r>
              <a:rPr lang="ru-RU" sz="2400" b="1" dirty="0">
                <a:solidFill>
                  <a:schemeClr val="accent6">
                    <a:lumMod val="75000"/>
                  </a:schemeClr>
                </a:solidFill>
              </a:rPr>
              <a:t>. </a:t>
            </a:r>
            <a:r>
              <a:rPr lang="ru-RU" sz="2400" b="1" dirty="0" smtClean="0">
                <a:solidFill>
                  <a:schemeClr val="accent6">
                    <a:lumMod val="75000"/>
                  </a:schemeClr>
                </a:solidFill>
              </a:rPr>
              <a:t>Народився у </a:t>
            </a:r>
            <a:r>
              <a:rPr lang="ru-RU" sz="2400" b="1" dirty="0" err="1">
                <a:solidFill>
                  <a:schemeClr val="accent6">
                    <a:lumMod val="75000"/>
                  </a:schemeClr>
                </a:solidFill>
              </a:rPr>
              <a:t>сім’ї</a:t>
            </a:r>
            <a:r>
              <a:rPr lang="ru-RU" sz="2400" b="1" dirty="0">
                <a:solidFill>
                  <a:schemeClr val="accent6">
                    <a:lumMod val="75000"/>
                  </a:schemeClr>
                </a:solidFill>
              </a:rPr>
              <a:t> </a:t>
            </a:r>
            <a:r>
              <a:rPr lang="ru-RU" sz="2400" b="1" dirty="0" err="1">
                <a:solidFill>
                  <a:schemeClr val="accent6">
                    <a:lumMod val="75000"/>
                  </a:schemeClr>
                </a:solidFill>
              </a:rPr>
              <a:t>галицького</a:t>
            </a:r>
            <a:r>
              <a:rPr lang="ru-RU" sz="2400" b="1" dirty="0">
                <a:solidFill>
                  <a:schemeClr val="accent6">
                    <a:lumMod val="75000"/>
                  </a:schemeClr>
                </a:solidFill>
              </a:rPr>
              <a:t> педагога і </a:t>
            </a:r>
            <a:r>
              <a:rPr lang="ru-RU" sz="2400" b="1" dirty="0" err="1">
                <a:solidFill>
                  <a:schemeClr val="accent6">
                    <a:lumMod val="75000"/>
                  </a:schemeClr>
                </a:solidFill>
              </a:rPr>
              <a:t>письменника</a:t>
            </a:r>
            <a:r>
              <a:rPr lang="ru-RU" sz="2400" b="1" dirty="0">
                <a:solidFill>
                  <a:schemeClr val="accent6">
                    <a:lumMod val="75000"/>
                  </a:schemeClr>
                </a:solidFill>
              </a:rPr>
              <a:t> Лева </a:t>
            </a:r>
            <a:r>
              <a:rPr lang="ru-RU" sz="2400" b="1" dirty="0" err="1">
                <a:solidFill>
                  <a:schemeClr val="accent6">
                    <a:lumMod val="75000"/>
                  </a:schemeClr>
                </a:solidFill>
              </a:rPr>
              <a:t>Лотоцького</a:t>
            </a:r>
            <a:r>
              <a:rPr lang="ru-RU" sz="2400" b="1" dirty="0">
                <a:solidFill>
                  <a:schemeClr val="accent6">
                    <a:lumMod val="75000"/>
                  </a:schemeClr>
                </a:solidFill>
              </a:rPr>
              <a:t>.</a:t>
            </a:r>
          </a:p>
          <a:p>
            <a:pPr algn="just" fontAlgn="base"/>
            <a:r>
              <a:rPr lang="ru-RU" sz="2400" b="1" dirty="0" smtClean="0">
                <a:solidFill>
                  <a:schemeClr val="accent6">
                    <a:lumMod val="75000"/>
                  </a:schemeClr>
                </a:solidFill>
              </a:rPr>
              <a:t>    Під </a:t>
            </a:r>
            <a:r>
              <a:rPr lang="ru-RU" sz="2400" b="1" dirty="0">
                <a:solidFill>
                  <a:schemeClr val="accent6">
                    <a:lumMod val="75000"/>
                  </a:schemeClr>
                </a:solidFill>
              </a:rPr>
              <a:t>час навчання в </a:t>
            </a:r>
            <a:r>
              <a:rPr lang="ru-RU" sz="2400" b="1" dirty="0" err="1">
                <a:solidFill>
                  <a:schemeClr val="accent6">
                    <a:lumMod val="75000"/>
                  </a:schemeClr>
                </a:solidFill>
              </a:rPr>
              <a:t>гімназії</a:t>
            </a:r>
            <a:r>
              <a:rPr lang="ru-RU" sz="2400" b="1" dirty="0">
                <a:solidFill>
                  <a:schemeClr val="accent6">
                    <a:lumMod val="75000"/>
                  </a:schemeClr>
                </a:solidFill>
              </a:rPr>
              <a:t> був членом </a:t>
            </a:r>
            <a:r>
              <a:rPr lang="ru-RU" sz="2400" b="1" dirty="0" err="1">
                <a:solidFill>
                  <a:schemeClr val="accent6">
                    <a:lumMod val="75000"/>
                  </a:schemeClr>
                </a:solidFill>
              </a:rPr>
              <a:t>таємного</a:t>
            </a:r>
            <a:r>
              <a:rPr lang="ru-RU" sz="2400" b="1" dirty="0">
                <a:solidFill>
                  <a:schemeClr val="accent6">
                    <a:lumMod val="75000"/>
                  </a:schemeClr>
                </a:solidFill>
              </a:rPr>
              <a:t> </a:t>
            </a:r>
            <a:r>
              <a:rPr lang="ru-RU" sz="2400" b="1" dirty="0" err="1">
                <a:solidFill>
                  <a:schemeClr val="accent6">
                    <a:lumMod val="75000"/>
                  </a:schemeClr>
                </a:solidFill>
              </a:rPr>
              <a:t>гуртка</a:t>
            </a:r>
            <a:r>
              <a:rPr lang="ru-RU" sz="2400" b="1" dirty="0">
                <a:solidFill>
                  <a:schemeClr val="accent6">
                    <a:lumMod val="75000"/>
                  </a:schemeClr>
                </a:solidFill>
              </a:rPr>
              <a:t> «Молода Україна</a:t>
            </a:r>
            <a:r>
              <a:rPr lang="ru-RU" sz="2400" b="1" dirty="0" smtClean="0">
                <a:solidFill>
                  <a:schemeClr val="accent6">
                    <a:lumMod val="75000"/>
                  </a:schemeClr>
                </a:solidFill>
              </a:rPr>
              <a:t>».</a:t>
            </a:r>
          </a:p>
          <a:p>
            <a:pPr algn="just" fontAlgn="base"/>
            <a:r>
              <a:rPr lang="ru-RU" sz="2400" b="1" dirty="0" smtClean="0">
                <a:solidFill>
                  <a:schemeClr val="accent6">
                    <a:lumMod val="75000"/>
                  </a:schemeClr>
                </a:solidFill>
              </a:rPr>
              <a:t>    З </a:t>
            </a:r>
            <a:r>
              <a:rPr lang="ru-RU" sz="2400" b="1" dirty="0">
                <a:solidFill>
                  <a:schemeClr val="accent6">
                    <a:lumMod val="75000"/>
                  </a:schemeClr>
                </a:solidFill>
              </a:rPr>
              <a:t>1911 року </a:t>
            </a:r>
            <a:r>
              <a:rPr lang="ru-RU" sz="2400" b="1" dirty="0" err="1">
                <a:solidFill>
                  <a:schemeClr val="accent6">
                    <a:lumMod val="75000"/>
                  </a:schemeClr>
                </a:solidFill>
              </a:rPr>
              <a:t>Антін</a:t>
            </a:r>
            <a:r>
              <a:rPr lang="ru-RU" sz="2400" b="1" dirty="0">
                <a:solidFill>
                  <a:schemeClr val="accent6">
                    <a:lumMod val="75000"/>
                  </a:schemeClr>
                </a:solidFill>
              </a:rPr>
              <a:t> </a:t>
            </a:r>
            <a:r>
              <a:rPr lang="ru-RU" sz="2400" b="1" dirty="0" err="1">
                <a:solidFill>
                  <a:schemeClr val="accent6">
                    <a:lumMod val="75000"/>
                  </a:schemeClr>
                </a:solidFill>
              </a:rPr>
              <a:t>Лотоцький</a:t>
            </a:r>
            <a:r>
              <a:rPr lang="ru-RU" sz="2400" b="1" dirty="0">
                <a:solidFill>
                  <a:schemeClr val="accent6">
                    <a:lumMod val="75000"/>
                  </a:schemeClr>
                </a:solidFill>
              </a:rPr>
              <a:t> </a:t>
            </a:r>
            <a:r>
              <a:rPr lang="ru-RU" sz="2400" b="1" dirty="0" err="1">
                <a:solidFill>
                  <a:schemeClr val="accent6">
                    <a:lumMod val="75000"/>
                  </a:schemeClr>
                </a:solidFill>
              </a:rPr>
              <a:t>вчителює</a:t>
            </a:r>
            <a:r>
              <a:rPr lang="ru-RU" sz="2400" b="1" dirty="0">
                <a:solidFill>
                  <a:schemeClr val="accent6">
                    <a:lumMod val="75000"/>
                  </a:schemeClr>
                </a:solidFill>
              </a:rPr>
              <a:t> у </a:t>
            </a:r>
            <a:r>
              <a:rPr lang="ru-RU" sz="2400" b="1" dirty="0" err="1">
                <a:solidFill>
                  <a:schemeClr val="accent6">
                    <a:lumMod val="75000"/>
                  </a:schemeClr>
                </a:solidFill>
              </a:rPr>
              <a:t>Рогатинській</a:t>
            </a:r>
            <a:r>
              <a:rPr lang="ru-RU" sz="2400" b="1" dirty="0">
                <a:solidFill>
                  <a:schemeClr val="accent6">
                    <a:lumMod val="75000"/>
                  </a:schemeClr>
                </a:solidFill>
              </a:rPr>
              <a:t> </a:t>
            </a:r>
            <a:r>
              <a:rPr lang="ru-RU" sz="2400" b="1" dirty="0" err="1">
                <a:solidFill>
                  <a:schemeClr val="accent6">
                    <a:lumMod val="75000"/>
                  </a:schemeClr>
                </a:solidFill>
              </a:rPr>
              <a:t>приватній</a:t>
            </a:r>
            <a:r>
              <a:rPr lang="ru-RU" sz="2400" b="1" dirty="0">
                <a:solidFill>
                  <a:schemeClr val="accent6">
                    <a:lumMod val="75000"/>
                  </a:schemeClr>
                </a:solidFill>
              </a:rPr>
              <a:t> </a:t>
            </a:r>
            <a:r>
              <a:rPr lang="ru-RU" sz="2400" b="1" dirty="0" err="1">
                <a:solidFill>
                  <a:schemeClr val="accent6">
                    <a:lumMod val="75000"/>
                  </a:schemeClr>
                </a:solidFill>
              </a:rPr>
              <a:t>гімназії</a:t>
            </a:r>
            <a:r>
              <a:rPr lang="ru-RU" sz="2400" b="1" dirty="0">
                <a:solidFill>
                  <a:schemeClr val="accent6">
                    <a:lumMod val="75000"/>
                  </a:schemeClr>
                </a:solidFill>
              </a:rPr>
              <a:t>, де </a:t>
            </a:r>
            <a:r>
              <a:rPr lang="ru-RU" sz="2400" b="1" dirty="0" smtClean="0">
                <a:solidFill>
                  <a:schemeClr val="accent6">
                    <a:lumMod val="75000"/>
                  </a:schemeClr>
                </a:solidFill>
              </a:rPr>
              <a:t>стає </a:t>
            </a:r>
            <a:r>
              <a:rPr lang="ru-RU" sz="2400" b="1" dirty="0">
                <a:solidFill>
                  <a:schemeClr val="accent6">
                    <a:lumMod val="75000"/>
                  </a:schemeClr>
                </a:solidFill>
              </a:rPr>
              <a:t>одним з </a:t>
            </a:r>
            <a:r>
              <a:rPr lang="ru-RU" sz="2400" b="1" dirty="0" err="1">
                <a:solidFill>
                  <a:schemeClr val="accent6">
                    <a:lumMod val="75000"/>
                  </a:schemeClr>
                </a:solidFill>
              </a:rPr>
              <a:t>ініціаторів</a:t>
            </a:r>
            <a:r>
              <a:rPr lang="ru-RU" sz="2400" b="1" dirty="0">
                <a:solidFill>
                  <a:schemeClr val="accent6">
                    <a:lumMod val="75000"/>
                  </a:schemeClr>
                </a:solidFill>
              </a:rPr>
              <a:t> </a:t>
            </a:r>
            <a:r>
              <a:rPr lang="ru-RU" sz="2400" b="1" dirty="0" err="1">
                <a:solidFill>
                  <a:schemeClr val="accent6">
                    <a:lumMod val="75000"/>
                  </a:schemeClr>
                </a:solidFill>
              </a:rPr>
              <a:t>заснування</a:t>
            </a:r>
            <a:r>
              <a:rPr lang="ru-RU" sz="2400" b="1" dirty="0">
                <a:solidFill>
                  <a:schemeClr val="accent6">
                    <a:lumMod val="75000"/>
                  </a:schemeClr>
                </a:solidFill>
              </a:rPr>
              <a:t> </a:t>
            </a:r>
            <a:r>
              <a:rPr lang="ru-RU" sz="2400" b="1" dirty="0" err="1">
                <a:solidFill>
                  <a:schemeClr val="accent6">
                    <a:lumMod val="75000"/>
                  </a:schemeClr>
                </a:solidFill>
              </a:rPr>
              <a:t>товариства</a:t>
            </a:r>
            <a:r>
              <a:rPr lang="ru-RU" sz="2400" b="1" dirty="0">
                <a:solidFill>
                  <a:schemeClr val="accent6">
                    <a:lumMod val="75000"/>
                  </a:schemeClr>
                </a:solidFill>
              </a:rPr>
              <a:t> «Молода </a:t>
            </a:r>
            <a:r>
              <a:rPr lang="ru-RU" sz="2400" b="1" dirty="0" err="1">
                <a:solidFill>
                  <a:schemeClr val="accent6">
                    <a:lumMod val="75000"/>
                  </a:schemeClr>
                </a:solidFill>
              </a:rPr>
              <a:t>Січ</a:t>
            </a:r>
            <a:r>
              <a:rPr lang="ru-RU" sz="2400" b="1" dirty="0">
                <a:solidFill>
                  <a:schemeClr val="accent6">
                    <a:lumMod val="75000"/>
                  </a:schemeClr>
                </a:solidFill>
              </a:rPr>
              <a:t>». </a:t>
            </a:r>
            <a:endParaRPr lang="ru-RU" sz="2400" b="1" dirty="0" smtClean="0">
              <a:solidFill>
                <a:schemeClr val="accent6">
                  <a:lumMod val="75000"/>
                </a:schemeClr>
              </a:solidFill>
            </a:endParaRPr>
          </a:p>
          <a:p>
            <a:pPr algn="just" fontAlgn="base"/>
            <a:r>
              <a:rPr lang="ru-RU" sz="2400" b="1" dirty="0" smtClean="0">
                <a:solidFill>
                  <a:schemeClr val="accent6">
                    <a:lumMod val="75000"/>
                  </a:schemeClr>
                </a:solidFill>
              </a:rPr>
              <a:t>    Коли </a:t>
            </a:r>
            <a:r>
              <a:rPr lang="ru-RU" sz="2400" b="1" dirty="0">
                <a:solidFill>
                  <a:schemeClr val="accent6">
                    <a:lumMod val="75000"/>
                  </a:schemeClr>
                </a:solidFill>
              </a:rPr>
              <a:t>у </a:t>
            </a:r>
            <a:r>
              <a:rPr lang="ru-RU" sz="2400" b="1" dirty="0" err="1">
                <a:solidFill>
                  <a:schemeClr val="accent6">
                    <a:lumMod val="75000"/>
                  </a:schemeClr>
                </a:solidFill>
              </a:rPr>
              <a:t>серпні</a:t>
            </a:r>
            <a:r>
              <a:rPr lang="ru-RU" sz="2400" b="1" dirty="0">
                <a:solidFill>
                  <a:schemeClr val="accent6">
                    <a:lumMod val="75000"/>
                  </a:schemeClr>
                </a:solidFill>
              </a:rPr>
              <a:t> 1914 року </a:t>
            </a:r>
            <a:r>
              <a:rPr lang="ru-RU" sz="2400" b="1" dirty="0" err="1">
                <a:solidFill>
                  <a:schemeClr val="accent6">
                    <a:lumMod val="75000"/>
                  </a:schemeClr>
                </a:solidFill>
              </a:rPr>
              <a:t>почалася</a:t>
            </a:r>
            <a:r>
              <a:rPr lang="ru-RU" sz="2400" b="1" dirty="0">
                <a:solidFill>
                  <a:schemeClr val="accent6">
                    <a:lumMod val="75000"/>
                  </a:schemeClr>
                </a:solidFill>
              </a:rPr>
              <a:t> </a:t>
            </a:r>
            <a:r>
              <a:rPr lang="ru-RU" sz="2400" b="1" dirty="0" err="1">
                <a:solidFill>
                  <a:schemeClr val="accent6">
                    <a:lumMod val="75000"/>
                  </a:schemeClr>
                </a:solidFill>
              </a:rPr>
              <a:t>світова</a:t>
            </a:r>
            <a:r>
              <a:rPr lang="ru-RU" sz="2400" b="1" dirty="0">
                <a:solidFill>
                  <a:schemeClr val="accent6">
                    <a:lumMod val="75000"/>
                  </a:schemeClr>
                </a:solidFill>
              </a:rPr>
              <a:t> </a:t>
            </a:r>
            <a:r>
              <a:rPr lang="ru-RU" sz="2400" b="1" dirty="0" err="1">
                <a:solidFill>
                  <a:schemeClr val="accent6">
                    <a:lumMod val="75000"/>
                  </a:schemeClr>
                </a:solidFill>
              </a:rPr>
              <a:t>війна</a:t>
            </a:r>
            <a:r>
              <a:rPr lang="ru-RU" sz="2400" b="1" dirty="0">
                <a:solidFill>
                  <a:schemeClr val="accent6">
                    <a:lumMod val="75000"/>
                  </a:schemeClr>
                </a:solidFill>
              </a:rPr>
              <a:t> </a:t>
            </a:r>
            <a:r>
              <a:rPr lang="ru-RU" sz="2400" b="1" dirty="0" smtClean="0">
                <a:solidFill>
                  <a:schemeClr val="accent6">
                    <a:lumMod val="75000"/>
                  </a:schemeClr>
                </a:solidFill>
              </a:rPr>
              <a:t>став старшиною </a:t>
            </a:r>
            <a:r>
              <a:rPr lang="ru-RU" sz="2400" b="1" dirty="0" err="1">
                <a:solidFill>
                  <a:schemeClr val="accent6">
                    <a:lumMod val="75000"/>
                  </a:schemeClr>
                </a:solidFill>
              </a:rPr>
              <a:t>леґіону</a:t>
            </a:r>
            <a:r>
              <a:rPr lang="ru-RU" sz="2400" b="1" dirty="0">
                <a:solidFill>
                  <a:schemeClr val="accent6">
                    <a:lumMod val="75000"/>
                  </a:schemeClr>
                </a:solidFill>
              </a:rPr>
              <a:t> Українських </a:t>
            </a:r>
            <a:r>
              <a:rPr lang="ru-RU" sz="2400" b="1" dirty="0" err="1">
                <a:solidFill>
                  <a:schemeClr val="accent6">
                    <a:lumMod val="75000"/>
                  </a:schemeClr>
                </a:solidFill>
              </a:rPr>
              <a:t>Січових</a:t>
            </a:r>
            <a:r>
              <a:rPr lang="ru-RU" sz="2400" b="1" dirty="0">
                <a:solidFill>
                  <a:schemeClr val="accent6">
                    <a:lumMod val="75000"/>
                  </a:schemeClr>
                </a:solidFill>
              </a:rPr>
              <a:t> </a:t>
            </a:r>
            <a:r>
              <a:rPr lang="ru-RU" sz="2400" b="1" dirty="0" err="1" smtClean="0">
                <a:solidFill>
                  <a:schemeClr val="accent6">
                    <a:lumMod val="75000"/>
                  </a:schemeClr>
                </a:solidFill>
              </a:rPr>
              <a:t>Стрільців</a:t>
            </a:r>
            <a:r>
              <a:rPr lang="ru-RU" sz="2400" b="1" dirty="0" smtClean="0">
                <a:solidFill>
                  <a:schemeClr val="accent6">
                    <a:lumMod val="75000"/>
                  </a:schemeClr>
                </a:solidFill>
              </a:rPr>
              <a:t>. </a:t>
            </a:r>
            <a:r>
              <a:rPr lang="ru-RU" sz="2400" b="1" dirty="0">
                <a:solidFill>
                  <a:schemeClr val="accent6">
                    <a:lumMod val="75000"/>
                  </a:schemeClr>
                </a:solidFill>
              </a:rPr>
              <a:t>У </a:t>
            </a:r>
            <a:r>
              <a:rPr lang="ru-RU" sz="2400" b="1" dirty="0" err="1">
                <a:solidFill>
                  <a:schemeClr val="accent6">
                    <a:lumMod val="75000"/>
                  </a:schemeClr>
                </a:solidFill>
              </a:rPr>
              <a:t>Рогатинську</a:t>
            </a:r>
            <a:r>
              <a:rPr lang="ru-RU" sz="2400" b="1" dirty="0">
                <a:solidFill>
                  <a:schemeClr val="accent6">
                    <a:lumMod val="75000"/>
                  </a:schemeClr>
                </a:solidFill>
              </a:rPr>
              <a:t> </a:t>
            </a:r>
            <a:r>
              <a:rPr lang="ru-RU" sz="2400" b="1" dirty="0" err="1">
                <a:solidFill>
                  <a:schemeClr val="accent6">
                    <a:lumMod val="75000"/>
                  </a:schemeClr>
                </a:solidFill>
              </a:rPr>
              <a:t>гімназію</a:t>
            </a:r>
            <a:r>
              <a:rPr lang="ru-RU" sz="2400" b="1" dirty="0">
                <a:solidFill>
                  <a:schemeClr val="accent6">
                    <a:lumMod val="75000"/>
                  </a:schemeClr>
                </a:solidFill>
              </a:rPr>
              <a:t> він </a:t>
            </a:r>
            <a:r>
              <a:rPr lang="ru-RU" sz="2400" b="1" dirty="0" err="1">
                <a:solidFill>
                  <a:schemeClr val="accent6">
                    <a:lumMod val="75000"/>
                  </a:schemeClr>
                </a:solidFill>
              </a:rPr>
              <a:t>повернувся</a:t>
            </a:r>
            <a:r>
              <a:rPr lang="ru-RU" sz="2400" b="1" dirty="0">
                <a:solidFill>
                  <a:schemeClr val="accent6">
                    <a:lumMod val="75000"/>
                  </a:schemeClr>
                </a:solidFill>
              </a:rPr>
              <a:t> лише в 1922 році,  а з 1923 </a:t>
            </a:r>
            <a:r>
              <a:rPr lang="ru-RU" sz="2400" b="1" dirty="0" err="1">
                <a:solidFill>
                  <a:schemeClr val="accent6">
                    <a:lumMod val="75000"/>
                  </a:schemeClr>
                </a:solidFill>
              </a:rPr>
              <a:t>повністю</a:t>
            </a:r>
            <a:r>
              <a:rPr lang="ru-RU" sz="2400" b="1" dirty="0">
                <a:solidFill>
                  <a:schemeClr val="accent6">
                    <a:lumMod val="75000"/>
                  </a:schemeClr>
                </a:solidFill>
              </a:rPr>
              <a:t> </a:t>
            </a:r>
            <a:r>
              <a:rPr lang="ru-RU" sz="2400" b="1" dirty="0" err="1">
                <a:solidFill>
                  <a:schemeClr val="accent6">
                    <a:lumMod val="75000"/>
                  </a:schemeClr>
                </a:solidFill>
              </a:rPr>
              <a:t>присвятив</a:t>
            </a:r>
            <a:r>
              <a:rPr lang="ru-RU" sz="2400" b="1" dirty="0">
                <a:solidFill>
                  <a:schemeClr val="accent6">
                    <a:lumMod val="75000"/>
                  </a:schemeClr>
                </a:solidFill>
              </a:rPr>
              <a:t> себе </a:t>
            </a:r>
            <a:r>
              <a:rPr lang="ru-RU" sz="2400" b="1" dirty="0" err="1">
                <a:solidFill>
                  <a:schemeClr val="accent6">
                    <a:lumMod val="75000"/>
                  </a:schemeClr>
                </a:solidFill>
              </a:rPr>
              <a:t>письменницькій</a:t>
            </a:r>
            <a:r>
              <a:rPr lang="ru-RU" sz="2400" b="1" dirty="0">
                <a:solidFill>
                  <a:schemeClr val="accent6">
                    <a:lumMod val="75000"/>
                  </a:schemeClr>
                </a:solidFill>
              </a:rPr>
              <a:t> і </a:t>
            </a:r>
            <a:r>
              <a:rPr lang="ru-RU" sz="2400" b="1" dirty="0" err="1">
                <a:solidFill>
                  <a:schemeClr val="accent6">
                    <a:lumMod val="75000"/>
                  </a:schemeClr>
                </a:solidFill>
              </a:rPr>
              <a:t>видавничій</a:t>
            </a:r>
            <a:r>
              <a:rPr lang="ru-RU" sz="2400" b="1" dirty="0">
                <a:solidFill>
                  <a:schemeClr val="accent6">
                    <a:lumMod val="75000"/>
                  </a:schemeClr>
                </a:solidFill>
              </a:rPr>
              <a:t> діяльності.</a:t>
            </a:r>
          </a:p>
        </p:txBody>
      </p:sp>
      <p:sp>
        <p:nvSpPr>
          <p:cNvPr id="4" name="Прямоугольник 4"/>
          <p:cNvSpPr>
            <a:spLocks noChangeArrowheads="1"/>
          </p:cNvSpPr>
          <p:nvPr/>
        </p:nvSpPr>
        <p:spPr bwMode="auto">
          <a:xfrm>
            <a:off x="763439" y="470292"/>
            <a:ext cx="10567568" cy="72543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4000" b="1" dirty="0" smtClean="0">
                <a:solidFill>
                  <a:schemeClr val="bg1"/>
                </a:solidFill>
              </a:rPr>
              <a:t>Знайомтесь з автором – Антін Лотоцький</a:t>
            </a:r>
            <a:endParaRPr lang="ru-RU" sz="4000" b="1" dirty="0">
              <a:solidFill>
                <a:schemeClr val="bg1"/>
              </a:solidFill>
            </a:endParaRPr>
          </a:p>
        </p:txBody>
      </p:sp>
      <p:pic>
        <p:nvPicPr>
          <p:cNvPr id="2" name="Picture 2" descr="1881 року народився Антін Лотоцький, боєць легіону Українських Січових  Стрільців, письменник і видавець - НСП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247" y="1269554"/>
            <a:ext cx="3294760" cy="4536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43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5447" y="549474"/>
            <a:ext cx="10441160" cy="701825"/>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smtClean="0">
                <a:solidFill>
                  <a:schemeClr val="bg1"/>
                </a:solidFill>
              </a:rPr>
              <a:t>Прочитайте </a:t>
            </a:r>
            <a:r>
              <a:rPr lang="uk-UA" sz="3600" b="1" dirty="0">
                <a:solidFill>
                  <a:schemeClr val="bg1"/>
                </a:solidFill>
              </a:rPr>
              <a:t>слова, </a:t>
            </a:r>
            <a:r>
              <a:rPr lang="uk-UA" sz="3600" b="1" dirty="0" smtClean="0">
                <a:solidFill>
                  <a:schemeClr val="bg1"/>
                </a:solidFill>
              </a:rPr>
              <a:t>правильно </a:t>
            </a:r>
            <a:r>
              <a:rPr lang="uk-UA" sz="3600" b="1" dirty="0" err="1" smtClean="0">
                <a:solidFill>
                  <a:schemeClr val="bg1"/>
                </a:solidFill>
              </a:rPr>
              <a:t>ставте</a:t>
            </a:r>
            <a:r>
              <a:rPr lang="uk-UA" sz="3600" b="1" dirty="0" smtClean="0">
                <a:solidFill>
                  <a:schemeClr val="bg1"/>
                </a:solidFill>
              </a:rPr>
              <a:t> наголос.</a:t>
            </a:r>
            <a:endParaRPr lang="uk-UA" sz="3600" b="1" dirty="0">
              <a:solidFill>
                <a:schemeClr val="bg1"/>
              </a:solidFill>
            </a:endParaRPr>
          </a:p>
        </p:txBody>
      </p:sp>
      <p:sp>
        <p:nvSpPr>
          <p:cNvPr id="6" name="TextBox 5"/>
          <p:cNvSpPr txBox="1"/>
          <p:nvPr/>
        </p:nvSpPr>
        <p:spPr>
          <a:xfrm>
            <a:off x="827173" y="1409528"/>
            <a:ext cx="6200962" cy="224676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ru-RU" sz="2800" b="1" dirty="0" smtClean="0"/>
              <a:t>Б</a:t>
            </a:r>
            <a:r>
              <a:rPr lang="ru-RU" sz="2800" b="1" dirty="0" smtClean="0">
                <a:solidFill>
                  <a:srgbClr val="FFFF00"/>
                </a:solidFill>
              </a:rPr>
              <a:t>а</a:t>
            </a:r>
            <a:r>
              <a:rPr lang="ru-RU" sz="2800" b="1" dirty="0" smtClean="0"/>
              <a:t>ня </a:t>
            </a:r>
            <a:r>
              <a:rPr lang="ru-RU" sz="2800" dirty="0" smtClean="0"/>
              <a:t> </a:t>
            </a:r>
            <a:r>
              <a:rPr lang="ru-RU" sz="2800" dirty="0" smtClean="0"/>
              <a:t>– </a:t>
            </a:r>
            <a:r>
              <a:rPr lang="ru-RU" sz="2800" dirty="0"/>
              <a:t> </a:t>
            </a:r>
            <a:r>
              <a:rPr lang="ru-RU" sz="2800" dirty="0" err="1"/>
              <a:t>гранчаста</a:t>
            </a:r>
            <a:r>
              <a:rPr lang="ru-RU" sz="2800" dirty="0"/>
              <a:t> або </a:t>
            </a:r>
            <a:r>
              <a:rPr lang="ru-RU" sz="2800" dirty="0" smtClean="0"/>
              <a:t>кругла форма </a:t>
            </a:r>
            <a:r>
              <a:rPr lang="ru-RU" sz="2800" dirty="0" err="1" smtClean="0"/>
              <a:t>даху</a:t>
            </a:r>
            <a:r>
              <a:rPr lang="ru-RU" sz="2800" dirty="0"/>
              <a:t> </a:t>
            </a:r>
            <a:r>
              <a:rPr lang="ru-RU" sz="2800" dirty="0" smtClean="0"/>
              <a:t>над куполом </a:t>
            </a:r>
            <a:r>
              <a:rPr lang="ru-RU" sz="2800" dirty="0" err="1" smtClean="0"/>
              <a:t>храмової</a:t>
            </a:r>
            <a:r>
              <a:rPr lang="ru-RU" sz="2800" dirty="0"/>
              <a:t> </a:t>
            </a:r>
            <a:r>
              <a:rPr lang="ru-RU" sz="2800" dirty="0" err="1"/>
              <a:t>споруди</a:t>
            </a:r>
            <a:r>
              <a:rPr lang="ru-RU" sz="2800" dirty="0"/>
              <a:t>; </a:t>
            </a:r>
            <a:r>
              <a:rPr lang="ru-RU" sz="2800" dirty="0" err="1"/>
              <a:t>іноді</a:t>
            </a:r>
            <a:r>
              <a:rPr lang="ru-RU" sz="2800" dirty="0"/>
              <a:t> — те саме, що купол</a:t>
            </a:r>
            <a:r>
              <a:rPr lang="ru-RU" sz="2800" dirty="0" smtClean="0"/>
              <a:t>. </a:t>
            </a:r>
            <a:r>
              <a:rPr lang="ru-RU" sz="2800" dirty="0" err="1" smtClean="0"/>
              <a:t>Нагадує</a:t>
            </a:r>
            <a:r>
              <a:rPr lang="ru-RU" sz="2800" dirty="0" smtClean="0"/>
              <a:t> </a:t>
            </a:r>
            <a:r>
              <a:rPr lang="ru-RU" sz="2800" dirty="0" err="1" smtClean="0"/>
              <a:t>полум’я</a:t>
            </a:r>
            <a:r>
              <a:rPr lang="ru-RU" sz="2800" dirty="0" smtClean="0"/>
              <a:t> </a:t>
            </a:r>
            <a:r>
              <a:rPr lang="ru-RU" sz="2800" dirty="0" err="1" smtClean="0"/>
              <a:t>свічки</a:t>
            </a:r>
            <a:r>
              <a:rPr lang="ru-RU" sz="2800" dirty="0" smtClean="0"/>
              <a:t> – символ </a:t>
            </a:r>
            <a:r>
              <a:rPr lang="ru-RU" sz="2800" dirty="0" err="1" smtClean="0"/>
              <a:t>безперестанного</a:t>
            </a:r>
            <a:r>
              <a:rPr lang="ru-RU" sz="2800" dirty="0" smtClean="0"/>
              <a:t> </a:t>
            </a:r>
            <a:r>
              <a:rPr lang="ru-RU" sz="2800" dirty="0" err="1" smtClean="0"/>
              <a:t>звертання</a:t>
            </a:r>
            <a:r>
              <a:rPr lang="ru-RU" sz="2800" dirty="0" smtClean="0"/>
              <a:t> до Бога</a:t>
            </a:r>
            <a:endParaRPr lang="uk-UA" sz="2800" b="1" dirty="0"/>
          </a:p>
        </p:txBody>
      </p:sp>
      <p:pic>
        <p:nvPicPr>
          <p:cNvPr id="8" name="Рисунок 7" descr="чумак2.jpg"/>
          <p:cNvPicPr>
            <a:picLocks noChangeAspect="1"/>
          </p:cNvPicPr>
          <p:nvPr/>
        </p:nvPicPr>
        <p:blipFill>
          <a:blip r:embed="rId3"/>
          <a:stretch>
            <a:fillRect/>
          </a:stretch>
        </p:blipFill>
        <p:spPr>
          <a:xfrm>
            <a:off x="7532191" y="3861842"/>
            <a:ext cx="3960440" cy="2412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Заголовок 1"/>
          <p:cNvSpPr txBox="1">
            <a:spLocks/>
          </p:cNvSpPr>
          <p:nvPr>
            <p:custDataLst>
              <p:tags r:id="rId1"/>
            </p:custDataLst>
          </p:nvPr>
        </p:nvSpPr>
        <p:spPr bwMode="auto">
          <a:xfrm>
            <a:off x="817294" y="3861842"/>
            <a:ext cx="6642890" cy="241297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r>
              <a:rPr lang="uk-UA" sz="2800" b="1" dirty="0" smtClean="0"/>
              <a:t>Чумак</a:t>
            </a:r>
            <a:r>
              <a:rPr lang="uk-UA" sz="2800" b="1" dirty="0" smtClean="0">
                <a:solidFill>
                  <a:srgbClr val="FFFF00"/>
                </a:solidFill>
              </a:rPr>
              <a:t>и</a:t>
            </a:r>
            <a:r>
              <a:rPr lang="uk-UA" sz="2800" b="1" dirty="0" smtClean="0"/>
              <a:t> </a:t>
            </a:r>
            <a:r>
              <a:rPr lang="uk-UA" sz="2800" b="1" dirty="0"/>
              <a:t>– </a:t>
            </a:r>
            <a:r>
              <a:rPr lang="ru-RU" sz="2800" dirty="0" err="1"/>
              <a:t>самостійні</a:t>
            </a:r>
            <a:r>
              <a:rPr lang="ru-RU" sz="2800" dirty="0"/>
              <a:t> </a:t>
            </a:r>
            <a:r>
              <a:rPr lang="ru-RU" sz="2800" dirty="0" err="1"/>
              <a:t>господарі-власники</a:t>
            </a:r>
            <a:r>
              <a:rPr lang="ru-RU" sz="2800" dirty="0"/>
              <a:t> в </a:t>
            </a:r>
            <a:r>
              <a:rPr lang="ru-RU" sz="2800" dirty="0" smtClean="0"/>
              <a:t>Україні, які </a:t>
            </a:r>
            <a:r>
              <a:rPr lang="ru-RU" sz="2800" dirty="0" err="1"/>
              <a:t>займалися</a:t>
            </a:r>
            <a:r>
              <a:rPr lang="ru-RU" sz="2800" dirty="0"/>
              <a:t> </a:t>
            </a:r>
            <a:r>
              <a:rPr lang="ru-RU" sz="2800" dirty="0" err="1"/>
              <a:t>перевезенням</a:t>
            </a:r>
            <a:r>
              <a:rPr lang="ru-RU" sz="2800" dirty="0"/>
              <a:t> </a:t>
            </a:r>
            <a:r>
              <a:rPr lang="ru-RU" sz="2800" dirty="0" err="1"/>
              <a:t>солі</a:t>
            </a:r>
            <a:r>
              <a:rPr lang="ru-RU" sz="2800" dirty="0"/>
              <a:t> (із </a:t>
            </a:r>
            <a:r>
              <a:rPr lang="ru-RU" sz="2800" dirty="0" err="1"/>
              <a:t>Криму</a:t>
            </a:r>
            <a:r>
              <a:rPr lang="ru-RU" sz="2800" dirty="0"/>
              <a:t>, </a:t>
            </a:r>
            <a:r>
              <a:rPr lang="ru-RU" sz="2800" dirty="0" err="1"/>
              <a:t>Прикарпаття</a:t>
            </a:r>
            <a:r>
              <a:rPr lang="ru-RU" sz="2800" dirty="0"/>
              <a:t>), </a:t>
            </a:r>
            <a:r>
              <a:rPr lang="ru-RU" sz="2800" dirty="0" err="1"/>
              <a:t>риби</a:t>
            </a:r>
            <a:r>
              <a:rPr lang="ru-RU" sz="2800" dirty="0"/>
              <a:t> (із </a:t>
            </a:r>
            <a:r>
              <a:rPr lang="ru-RU" sz="2800" dirty="0" err="1"/>
              <a:t>пониззя</a:t>
            </a:r>
            <a:r>
              <a:rPr lang="ru-RU" sz="2800" dirty="0"/>
              <a:t> </a:t>
            </a:r>
            <a:r>
              <a:rPr lang="ru-RU" sz="2800" dirty="0" err="1"/>
              <a:t>Дніпра</a:t>
            </a:r>
            <a:r>
              <a:rPr lang="ru-RU" sz="2800" dirty="0"/>
              <a:t>, Дону) та ін. </a:t>
            </a:r>
            <a:r>
              <a:rPr lang="ru-RU" sz="2800" dirty="0" err="1"/>
              <a:t>товарів</a:t>
            </a:r>
            <a:r>
              <a:rPr lang="ru-RU" sz="2800" dirty="0"/>
              <a:t> (</a:t>
            </a:r>
            <a:r>
              <a:rPr lang="ru-RU" sz="2800" dirty="0" err="1"/>
              <a:t>насамперед</a:t>
            </a:r>
            <a:r>
              <a:rPr lang="ru-RU" sz="2800" dirty="0"/>
              <a:t> </a:t>
            </a:r>
            <a:r>
              <a:rPr lang="ru-RU" sz="2800" dirty="0" err="1"/>
              <a:t>збіжжя</a:t>
            </a:r>
            <a:r>
              <a:rPr lang="ru-RU" sz="2800" dirty="0"/>
              <a:t>) з метою продажу.</a:t>
            </a:r>
            <a:endParaRPr lang="ru-RU" sz="2800" b="1" dirty="0"/>
          </a:p>
        </p:txBody>
      </p:sp>
      <p:pic>
        <p:nvPicPr>
          <p:cNvPr id="2050" name="Picture 2" descr="Можно ли ходить в баню в церковные праздники | Бани в Санкт-Петербург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096" y="1456369"/>
            <a:ext cx="3124000" cy="2164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20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5447" y="549474"/>
            <a:ext cx="10441160" cy="701825"/>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600" b="1" dirty="0" smtClean="0">
                <a:solidFill>
                  <a:schemeClr val="bg1"/>
                </a:solidFill>
              </a:rPr>
              <a:t>Прочитайте </a:t>
            </a:r>
            <a:r>
              <a:rPr lang="uk-UA" sz="3600" b="1" dirty="0">
                <a:solidFill>
                  <a:schemeClr val="bg1"/>
                </a:solidFill>
              </a:rPr>
              <a:t>слова, </a:t>
            </a:r>
            <a:r>
              <a:rPr lang="uk-UA" sz="3600" b="1" dirty="0" smtClean="0">
                <a:solidFill>
                  <a:schemeClr val="bg1"/>
                </a:solidFill>
              </a:rPr>
              <a:t>правильно </a:t>
            </a:r>
            <a:r>
              <a:rPr lang="uk-UA" sz="3600" b="1" dirty="0" err="1" smtClean="0">
                <a:solidFill>
                  <a:schemeClr val="bg1"/>
                </a:solidFill>
              </a:rPr>
              <a:t>ставте</a:t>
            </a:r>
            <a:r>
              <a:rPr lang="uk-UA" sz="3600" b="1" dirty="0" smtClean="0">
                <a:solidFill>
                  <a:schemeClr val="bg1"/>
                </a:solidFill>
              </a:rPr>
              <a:t> наголос.</a:t>
            </a:r>
            <a:endParaRPr lang="uk-UA" sz="3600" b="1" dirty="0">
              <a:solidFill>
                <a:schemeClr val="bg1"/>
              </a:solidFill>
            </a:endParaRPr>
          </a:p>
        </p:txBody>
      </p:sp>
      <p:sp>
        <p:nvSpPr>
          <p:cNvPr id="11" name="Заголовок 1"/>
          <p:cNvSpPr txBox="1">
            <a:spLocks/>
          </p:cNvSpPr>
          <p:nvPr>
            <p:custDataLst>
              <p:tags r:id="rId1"/>
            </p:custDataLst>
          </p:nvPr>
        </p:nvSpPr>
        <p:spPr bwMode="auto">
          <a:xfrm>
            <a:off x="835447" y="1410205"/>
            <a:ext cx="4712320" cy="6514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r>
              <a:rPr lang="uk-UA" sz="3600" b="1" dirty="0"/>
              <a:t>Коз</a:t>
            </a:r>
            <a:r>
              <a:rPr lang="uk-UA" sz="3600" b="1" dirty="0">
                <a:solidFill>
                  <a:srgbClr val="FFFF00"/>
                </a:solidFill>
              </a:rPr>
              <a:t>а</a:t>
            </a:r>
            <a:r>
              <a:rPr lang="uk-UA" sz="3600" b="1" dirty="0"/>
              <a:t>к – вільна людина</a:t>
            </a:r>
            <a:endParaRPr lang="ru-RU" sz="3600" b="1" dirty="0"/>
          </a:p>
        </p:txBody>
      </p:sp>
      <p:sp>
        <p:nvSpPr>
          <p:cNvPr id="2" name="Прямоугольник 1"/>
          <p:cNvSpPr/>
          <p:nvPr/>
        </p:nvSpPr>
        <p:spPr>
          <a:xfrm>
            <a:off x="6236047" y="1476867"/>
            <a:ext cx="4649490"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uk-UA" sz="3200" b="1" dirty="0">
                <a:solidFill>
                  <a:schemeClr val="bg1"/>
                </a:solidFill>
              </a:rPr>
              <a:t>Яс</a:t>
            </a:r>
            <a:r>
              <a:rPr lang="uk-UA" sz="3200" b="1" dirty="0">
                <a:solidFill>
                  <a:srgbClr val="FFFF00"/>
                </a:solidFill>
              </a:rPr>
              <a:t>и</a:t>
            </a:r>
            <a:r>
              <a:rPr lang="uk-UA" sz="3200" b="1" dirty="0">
                <a:solidFill>
                  <a:schemeClr val="bg1"/>
                </a:solidFill>
              </a:rPr>
              <a:t>р – живий товар</a:t>
            </a:r>
            <a:endParaRPr lang="ru-RU" sz="3200" b="1" dirty="0">
              <a:solidFill>
                <a:schemeClr val="bg1"/>
              </a:solidFill>
            </a:endParaRPr>
          </a:p>
        </p:txBody>
      </p:sp>
      <p:pic>
        <p:nvPicPr>
          <p:cNvPr id="7" name="Рисунок 6" descr="ясир.png"/>
          <p:cNvPicPr>
            <a:picLocks noChangeAspect="1"/>
          </p:cNvPicPr>
          <p:nvPr/>
        </p:nvPicPr>
        <p:blipFill>
          <a:blip r:embed="rId3"/>
          <a:stretch>
            <a:fillRect/>
          </a:stretch>
        </p:blipFill>
        <p:spPr>
          <a:xfrm>
            <a:off x="6192078" y="2277666"/>
            <a:ext cx="4813301" cy="3384376"/>
          </a:xfrm>
          <a:prstGeom prst="rect">
            <a:avLst/>
          </a:prstGeom>
        </p:spPr>
      </p:pic>
      <p:pic>
        <p:nvPicPr>
          <p:cNvPr id="3074" name="Picture 2" descr="Без шароварів і вишиванки? Як насправді виглядали українські козаки — Радіо  ТРЕ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447" y="2421682"/>
            <a:ext cx="4496296" cy="252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03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54043" y="1341562"/>
            <a:ext cx="10766580" cy="483209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ru-RU" sz="2800" b="1" dirty="0" smtClean="0"/>
              <a:t>"</a:t>
            </a:r>
            <a:r>
              <a:rPr lang="ru-RU" sz="2800" b="1" dirty="0"/>
              <a:t>Літо 1824 року було дуже </a:t>
            </a:r>
            <a:r>
              <a:rPr lang="ru-RU" sz="2800" b="1" dirty="0" err="1"/>
              <a:t>гарне</a:t>
            </a:r>
            <a:r>
              <a:rPr lang="ru-RU" sz="2800" b="1" dirty="0"/>
              <a:t>. Небо голубе та </a:t>
            </a:r>
            <a:r>
              <a:rPr lang="ru-RU" sz="2800" b="1" dirty="0" err="1"/>
              <a:t>ясне</a:t>
            </a:r>
            <a:r>
              <a:rPr lang="ru-RU" sz="2800" b="1" dirty="0"/>
              <a:t> від </a:t>
            </a:r>
            <a:r>
              <a:rPr lang="ru-RU" sz="2800" b="1" dirty="0" err="1"/>
              <a:t>палк</a:t>
            </a:r>
            <a:r>
              <a:rPr lang="ru-RU" sz="2800" b="1" dirty="0" err="1">
                <a:solidFill>
                  <a:srgbClr val="FFFF00"/>
                </a:solidFill>
              </a:rPr>
              <a:t>о</a:t>
            </a:r>
            <a:r>
              <a:rPr lang="ru-RU" sz="2800" b="1" dirty="0" err="1"/>
              <a:t>го</a:t>
            </a:r>
            <a:r>
              <a:rPr lang="ru-RU" sz="2800" b="1" dirty="0"/>
              <a:t> </a:t>
            </a:r>
            <a:r>
              <a:rPr lang="ru-RU" sz="2800" b="1" dirty="0" err="1"/>
              <a:t>сонячного</a:t>
            </a:r>
            <a:r>
              <a:rPr lang="ru-RU" sz="2800" b="1" dirty="0"/>
              <a:t> </a:t>
            </a:r>
            <a:r>
              <a:rPr lang="ru-RU" sz="2800" b="1" dirty="0" err="1"/>
              <a:t>проміння</a:t>
            </a:r>
            <a:r>
              <a:rPr lang="ru-RU" sz="2800" b="1" dirty="0"/>
              <a:t>, що так і </a:t>
            </a:r>
            <a:r>
              <a:rPr lang="ru-RU" sz="2800" b="1" dirty="0" err="1"/>
              <a:t>ллється</a:t>
            </a:r>
            <a:r>
              <a:rPr lang="ru-RU" sz="2800" b="1" dirty="0"/>
              <a:t> потоками на </a:t>
            </a:r>
            <a:r>
              <a:rPr lang="ru-RU" sz="2800" b="1" dirty="0" err="1"/>
              <a:t>зелені</a:t>
            </a:r>
            <a:r>
              <a:rPr lang="ru-RU" sz="2800" b="1" dirty="0"/>
              <a:t> садки </a:t>
            </a:r>
            <a:r>
              <a:rPr lang="ru-RU" sz="2800" b="1" dirty="0" err="1"/>
              <a:t>Кирилівки</a:t>
            </a:r>
            <a:r>
              <a:rPr lang="ru-RU" sz="2800" b="1" dirty="0"/>
              <a:t>, на </a:t>
            </a:r>
            <a:r>
              <a:rPr lang="ru-RU" sz="2800" b="1" dirty="0" err="1"/>
              <a:t>білі</a:t>
            </a:r>
            <a:r>
              <a:rPr lang="ru-RU" sz="2800" b="1" dirty="0"/>
              <a:t> </a:t>
            </a:r>
            <a:r>
              <a:rPr lang="ru-RU" sz="2800" b="1" dirty="0" err="1"/>
              <a:t>хатини</a:t>
            </a:r>
            <a:r>
              <a:rPr lang="ru-RU" sz="2800" b="1" dirty="0"/>
              <a:t> з </a:t>
            </a:r>
            <a:r>
              <a:rPr lang="ru-RU" sz="2800" b="1" dirty="0" err="1"/>
              <a:t>чорними</a:t>
            </a:r>
            <a:r>
              <a:rPr lang="ru-RU" sz="2800" b="1" dirty="0"/>
              <a:t> </a:t>
            </a:r>
            <a:r>
              <a:rPr lang="ru-RU" sz="2800" b="1" dirty="0" err="1"/>
              <a:t>стріхами</a:t>
            </a:r>
            <a:r>
              <a:rPr lang="ru-RU" sz="2800" b="1" dirty="0"/>
              <a:t> й </a:t>
            </a:r>
            <a:r>
              <a:rPr lang="ru-RU" sz="2800" b="1" dirty="0" err="1"/>
              <a:t>димарями</a:t>
            </a:r>
            <a:r>
              <a:rPr lang="ru-RU" sz="2800" b="1" dirty="0"/>
              <a:t>, на </a:t>
            </a:r>
            <a:r>
              <a:rPr lang="ru-RU" sz="2800" b="1" dirty="0" err="1"/>
              <a:t>пишні</a:t>
            </a:r>
            <a:r>
              <a:rPr lang="ru-RU" sz="2800" b="1" dirty="0"/>
              <a:t> </a:t>
            </a:r>
            <a:r>
              <a:rPr lang="ru-RU" sz="2800" b="1" dirty="0" err="1"/>
              <a:t>квітники</a:t>
            </a:r>
            <a:r>
              <a:rPr lang="ru-RU" sz="2800" b="1" dirty="0"/>
              <a:t> перед хатами та на блискучі </a:t>
            </a:r>
            <a:r>
              <a:rPr lang="ru-RU" sz="2800" b="1" dirty="0" err="1"/>
              <a:t>церковні</a:t>
            </a:r>
            <a:r>
              <a:rPr lang="ru-RU" sz="2800" b="1" dirty="0"/>
              <a:t> </a:t>
            </a:r>
            <a:r>
              <a:rPr lang="ru-RU" sz="2800" b="1" dirty="0" err="1"/>
              <a:t>бані</a:t>
            </a:r>
            <a:r>
              <a:rPr lang="ru-RU" sz="2800" b="1" dirty="0"/>
              <a:t>.</a:t>
            </a:r>
          </a:p>
          <a:p>
            <a:pPr algn="just"/>
            <a:r>
              <a:rPr lang="ru-RU" sz="2800" b="1" dirty="0"/>
              <a:t>Тільки в </a:t>
            </a:r>
            <a:r>
              <a:rPr lang="ru-RU" sz="2800" b="1" dirty="0" err="1"/>
              <a:t>хаті</a:t>
            </a:r>
            <a:r>
              <a:rPr lang="ru-RU" sz="2800" b="1" dirty="0"/>
              <a:t> </a:t>
            </a:r>
            <a:r>
              <a:rPr lang="ru-RU" sz="2800" b="1" dirty="0" err="1"/>
              <a:t>Шевченків</a:t>
            </a:r>
            <a:r>
              <a:rPr lang="ru-RU" sz="2800" b="1" dirty="0"/>
              <a:t> невесело. Недобра </a:t>
            </a:r>
            <a:r>
              <a:rPr lang="ru-RU" sz="2800" b="1" dirty="0" err="1"/>
              <a:t>мачуха</a:t>
            </a:r>
            <a:r>
              <a:rPr lang="ru-RU" sz="2800" b="1" dirty="0"/>
              <a:t> </a:t>
            </a:r>
            <a:r>
              <a:rPr lang="ru-RU" sz="2800" b="1" dirty="0" err="1"/>
              <a:t>побиває</a:t>
            </a:r>
            <a:r>
              <a:rPr lang="ru-RU" sz="2800" b="1" dirty="0"/>
              <a:t> дітей-</a:t>
            </a:r>
            <a:r>
              <a:rPr lang="ru-RU" sz="2800" b="1" dirty="0" err="1"/>
              <a:t>пасинків</a:t>
            </a:r>
            <a:r>
              <a:rPr lang="ru-RU" sz="2800" b="1" dirty="0"/>
              <a:t> і </a:t>
            </a:r>
            <a:r>
              <a:rPr lang="ru-RU" sz="2800" b="1" dirty="0" err="1"/>
              <a:t>проклинає</a:t>
            </a:r>
            <a:r>
              <a:rPr lang="ru-RU" sz="2800" b="1" dirty="0"/>
              <a:t> їх, а вже </a:t>
            </a:r>
            <a:r>
              <a:rPr lang="ru-RU" sz="2800" b="1" dirty="0" err="1"/>
              <a:t>найбільше</a:t>
            </a:r>
            <a:r>
              <a:rPr lang="ru-RU" sz="2800" b="1" dirty="0"/>
              <a:t> малого Тараса.</a:t>
            </a:r>
          </a:p>
          <a:p>
            <a:pPr algn="just"/>
            <a:r>
              <a:rPr lang="ru-RU" sz="2800" b="1" dirty="0" err="1"/>
              <a:t>Бачить</a:t>
            </a:r>
            <a:r>
              <a:rPr lang="ru-RU" sz="2800" b="1" dirty="0"/>
              <a:t> це </a:t>
            </a:r>
            <a:r>
              <a:rPr lang="ru-RU" sz="2800" b="1" dirty="0" err="1"/>
              <a:t>батько</a:t>
            </a:r>
            <a:r>
              <a:rPr lang="ru-RU" sz="2800" b="1" dirty="0"/>
              <a:t>, </a:t>
            </a:r>
            <a:r>
              <a:rPr lang="ru-RU" sz="2800" b="1" dirty="0" err="1"/>
              <a:t>бачить</a:t>
            </a:r>
            <a:r>
              <a:rPr lang="ru-RU" sz="2800" b="1" dirty="0"/>
              <a:t> старенький </a:t>
            </a:r>
            <a:r>
              <a:rPr lang="ru-RU" sz="2800" b="1" dirty="0" err="1"/>
              <a:t>дідусь</a:t>
            </a:r>
            <a:r>
              <a:rPr lang="ru-RU" sz="2800" b="1" dirty="0"/>
              <a:t>, і жаль їм </a:t>
            </a:r>
            <a:r>
              <a:rPr lang="ru-RU" sz="2800" b="1" dirty="0" err="1"/>
              <a:t>хлопчини</a:t>
            </a:r>
            <a:r>
              <a:rPr lang="ru-RU" sz="2800" b="1" dirty="0"/>
              <a:t>.</a:t>
            </a:r>
          </a:p>
          <a:p>
            <a:pPr algn="just"/>
            <a:r>
              <a:rPr lang="ru-RU" sz="2800" b="1" dirty="0"/>
              <a:t>— Невинно </a:t>
            </a:r>
            <a:r>
              <a:rPr lang="ru-RU" sz="2800" b="1" dirty="0" err="1"/>
              <a:t>терпить</a:t>
            </a:r>
            <a:r>
              <a:rPr lang="ru-RU" sz="2800" b="1" dirty="0"/>
              <a:t>,— </a:t>
            </a:r>
            <a:r>
              <a:rPr lang="ru-RU" sz="2800" b="1" dirty="0" err="1"/>
              <a:t>каже</a:t>
            </a:r>
            <a:r>
              <a:rPr lang="ru-RU" sz="2800" b="1" dirty="0"/>
              <a:t> </a:t>
            </a:r>
            <a:r>
              <a:rPr lang="ru-RU" sz="2800" b="1" dirty="0" err="1"/>
              <a:t>батько</a:t>
            </a:r>
            <a:r>
              <a:rPr lang="ru-RU" sz="2800" b="1" dirty="0"/>
              <a:t>.</a:t>
            </a:r>
          </a:p>
          <a:p>
            <a:pPr algn="just"/>
            <a:r>
              <a:rPr lang="ru-RU" sz="2800" b="1" dirty="0" err="1"/>
              <a:t>Задумався</a:t>
            </a:r>
            <a:r>
              <a:rPr lang="ru-RU" sz="2800" b="1" dirty="0"/>
              <a:t> </a:t>
            </a:r>
            <a:r>
              <a:rPr lang="ru-RU" sz="2800" b="1" dirty="0" err="1"/>
              <a:t>старий</a:t>
            </a:r>
            <a:r>
              <a:rPr lang="ru-RU" sz="2800" b="1" dirty="0"/>
              <a:t> </a:t>
            </a:r>
            <a:r>
              <a:rPr lang="ru-RU" sz="2800" b="1" dirty="0" err="1"/>
              <a:t>дідусь</a:t>
            </a:r>
            <a:r>
              <a:rPr lang="ru-RU" sz="2800" b="1" dirty="0"/>
              <a:t>, а по </a:t>
            </a:r>
            <a:r>
              <a:rPr lang="ru-RU" sz="2800" b="1" dirty="0" err="1"/>
              <a:t>хвилині</a:t>
            </a:r>
            <a:r>
              <a:rPr lang="ru-RU" sz="2800" b="1" dirty="0"/>
              <a:t> </a:t>
            </a:r>
            <a:r>
              <a:rPr lang="ru-RU" sz="2800" b="1" dirty="0" err="1"/>
              <a:t>каже</a:t>
            </a:r>
            <a:r>
              <a:rPr lang="ru-RU" sz="2800" b="1" dirty="0"/>
              <a:t>:</a:t>
            </a:r>
          </a:p>
          <a:p>
            <a:pPr algn="just"/>
            <a:r>
              <a:rPr lang="ru-RU" sz="2800" b="1" dirty="0"/>
              <a:t>— А знаєш що, </a:t>
            </a:r>
            <a:r>
              <a:rPr lang="ru-RU" sz="2800" b="1" dirty="0" err="1"/>
              <a:t>Грицю</a:t>
            </a:r>
            <a:r>
              <a:rPr lang="ru-RU" sz="2800" b="1" dirty="0"/>
              <a:t>! Ось ти </a:t>
            </a:r>
            <a:r>
              <a:rPr lang="ru-RU" sz="2800" b="1" dirty="0" err="1"/>
              <a:t>вибираєшся</a:t>
            </a:r>
            <a:r>
              <a:rPr lang="ru-RU" sz="2800" b="1" dirty="0"/>
              <a:t> </a:t>
            </a:r>
            <a:r>
              <a:rPr lang="ru-RU" sz="2800" b="1" dirty="0" err="1"/>
              <a:t>чумакувати</a:t>
            </a:r>
            <a:r>
              <a:rPr lang="ru-RU" sz="2800" b="1" dirty="0"/>
              <a:t>, </a:t>
            </a:r>
            <a:r>
              <a:rPr lang="ru-RU" sz="2800" b="1" dirty="0" err="1"/>
              <a:t>візьми</a:t>
            </a:r>
            <a:r>
              <a:rPr lang="ru-RU" sz="2800" b="1" dirty="0"/>
              <a:t> й Тараса з собою</a:t>
            </a:r>
            <a:r>
              <a:rPr lang="ru-RU" sz="2800" b="1" dirty="0" smtClean="0"/>
              <a:t>...</a:t>
            </a:r>
            <a:endParaRPr lang="ru-RU" sz="2800" b="1" dirty="0"/>
          </a:p>
        </p:txBody>
      </p:sp>
      <p:sp>
        <p:nvSpPr>
          <p:cNvPr id="4" name="Прямоугольник 3"/>
          <p:cNvSpPr/>
          <p:nvPr/>
        </p:nvSpPr>
        <p:spPr>
          <a:xfrm>
            <a:off x="979463" y="549474"/>
            <a:ext cx="9937104" cy="65202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smtClean="0"/>
              <a:t>Антін </a:t>
            </a:r>
            <a:r>
              <a:rPr lang="uk-UA" sz="4000" b="1" dirty="0" smtClean="0"/>
              <a:t>Лотоцький. </a:t>
            </a:r>
            <a:r>
              <a:rPr lang="ru-RU" sz="4000" b="1" dirty="0" err="1" smtClean="0"/>
              <a:t>Малий</a:t>
            </a:r>
            <a:r>
              <a:rPr lang="ru-RU" sz="4000" b="1" dirty="0" smtClean="0"/>
              <a:t> </a:t>
            </a:r>
            <a:r>
              <a:rPr lang="ru-RU" sz="4000" b="1" dirty="0"/>
              <a:t>Тарас </a:t>
            </a:r>
            <a:r>
              <a:rPr lang="ru-RU" sz="4000" b="1" dirty="0" err="1"/>
              <a:t>чумакує</a:t>
            </a:r>
            <a:r>
              <a:rPr lang="ru-RU" sz="4000" b="1" dirty="0"/>
              <a:t>.</a:t>
            </a:r>
          </a:p>
        </p:txBody>
      </p:sp>
      <p:sp>
        <p:nvSpPr>
          <p:cNvPr id="5" name="Прямоугольник 4"/>
          <p:cNvSpPr/>
          <p:nvPr/>
        </p:nvSpPr>
        <p:spPr>
          <a:xfrm>
            <a:off x="4579863" y="5728434"/>
            <a:ext cx="5338563"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k-UA" sz="2400" b="1" dirty="0" smtClean="0">
                <a:solidFill>
                  <a:schemeClr val="accent6">
                    <a:lumMod val="50000"/>
                  </a:schemeClr>
                </a:solidFill>
              </a:rPr>
              <a:t>Яким було село Кирилівка? </a:t>
            </a:r>
          </a:p>
          <a:p>
            <a:pPr algn="ctr"/>
            <a:r>
              <a:rPr lang="uk-UA" sz="2400" b="1" dirty="0" smtClean="0">
                <a:solidFill>
                  <a:schemeClr val="accent6">
                    <a:lumMod val="50000"/>
                  </a:schemeClr>
                </a:solidFill>
              </a:rPr>
              <a:t>А яким було життя малого Тараса?</a:t>
            </a:r>
            <a:endParaRPr lang="uk-UA" sz="2400" b="1" dirty="0">
              <a:solidFill>
                <a:schemeClr val="accent6">
                  <a:lumMod val="50000"/>
                </a:schemeClr>
              </a:solidFill>
            </a:endParaRPr>
          </a:p>
        </p:txBody>
      </p:sp>
    </p:spTree>
    <p:extLst>
      <p:ext uri="{BB962C8B-B14F-4D97-AF65-F5344CB8AC3E}">
        <p14:creationId xmlns:p14="http://schemas.microsoft.com/office/powerpoint/2010/main" val="278370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19423" y="1341562"/>
            <a:ext cx="10729192" cy="39703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ru-RU" sz="2800" b="1" dirty="0" smtClean="0"/>
              <a:t>Тарас </a:t>
            </a:r>
            <a:r>
              <a:rPr lang="ru-RU" sz="2800" b="1" dirty="0" err="1"/>
              <a:t>почув</a:t>
            </a:r>
            <a:r>
              <a:rPr lang="ru-RU" sz="2800" b="1" dirty="0"/>
              <a:t> </a:t>
            </a:r>
            <a:r>
              <a:rPr lang="ru-RU" sz="2800" b="1" dirty="0" err="1"/>
              <a:t>таку</a:t>
            </a:r>
            <a:r>
              <a:rPr lang="ru-RU" sz="2800" b="1" dirty="0"/>
              <a:t> милу новину, і </a:t>
            </a:r>
            <a:r>
              <a:rPr lang="ru-RU" sz="2800" b="1" dirty="0" err="1"/>
              <a:t>мовби</a:t>
            </a:r>
            <a:r>
              <a:rPr lang="ru-RU" sz="2800" b="1" dirty="0"/>
              <a:t> його на сто коней посадили. </a:t>
            </a:r>
            <a:r>
              <a:rPr lang="ru-RU" sz="2800" b="1" dirty="0" err="1"/>
              <a:t>Поїде</a:t>
            </a:r>
            <a:r>
              <a:rPr lang="ru-RU" sz="2800" b="1" dirty="0"/>
              <a:t>, </a:t>
            </a:r>
            <a:r>
              <a:rPr lang="ru-RU" sz="2800" b="1" dirty="0" err="1"/>
              <a:t>світа</a:t>
            </a:r>
            <a:r>
              <a:rPr lang="ru-RU" sz="2800" b="1" dirty="0"/>
              <a:t> </a:t>
            </a:r>
            <a:r>
              <a:rPr lang="ru-RU" sz="2800" b="1" dirty="0" err="1"/>
              <a:t>побачить</a:t>
            </a:r>
            <a:r>
              <a:rPr lang="ru-RU" sz="2800" b="1" dirty="0"/>
              <a:t>, степи, </a:t>
            </a:r>
            <a:r>
              <a:rPr lang="ru-RU" sz="2800" b="1" dirty="0" err="1"/>
              <a:t>козацькі</a:t>
            </a:r>
            <a:r>
              <a:rPr lang="ru-RU" sz="2800" b="1" dirty="0"/>
              <a:t> </a:t>
            </a:r>
            <a:r>
              <a:rPr lang="ru-RU" sz="2800" b="1" dirty="0" err="1"/>
              <a:t>могили</a:t>
            </a:r>
            <a:r>
              <a:rPr lang="ru-RU" sz="2800" b="1" dirty="0"/>
              <a:t>. І </a:t>
            </a:r>
            <a:r>
              <a:rPr lang="ru-RU" sz="2800" b="1" dirty="0" err="1"/>
              <a:t>пригадує</a:t>
            </a:r>
            <a:r>
              <a:rPr lang="ru-RU" sz="2800" b="1" dirty="0"/>
              <a:t> собі, як то він уже «</a:t>
            </a:r>
            <a:r>
              <a:rPr lang="ru-RU" sz="2800" b="1" dirty="0" err="1"/>
              <a:t>їхав</a:t>
            </a:r>
            <a:r>
              <a:rPr lang="ru-RU" sz="2800" b="1" dirty="0"/>
              <a:t> з чумаками», тому чи не </a:t>
            </a:r>
            <a:r>
              <a:rPr lang="ru-RU" sz="2800" b="1" dirty="0" err="1"/>
              <a:t>чотири</a:t>
            </a:r>
            <a:r>
              <a:rPr lang="ru-RU" sz="2800" b="1" dirty="0"/>
              <a:t> роки вже буде, тоді, як він ішов до «</a:t>
            </a:r>
            <a:r>
              <a:rPr lang="ru-RU" sz="2800" b="1" dirty="0" err="1"/>
              <a:t>залізних</a:t>
            </a:r>
            <a:r>
              <a:rPr lang="ru-RU" sz="2800" b="1" dirty="0"/>
              <a:t> </a:t>
            </a:r>
            <a:r>
              <a:rPr lang="ru-RU" sz="2800" b="1" dirty="0" err="1"/>
              <a:t>стовпів</a:t>
            </a:r>
            <a:r>
              <a:rPr lang="ru-RU" sz="2800" b="1" dirty="0"/>
              <a:t>».</a:t>
            </a:r>
          </a:p>
          <a:p>
            <a:pPr algn="just"/>
            <a:r>
              <a:rPr lang="ru-RU" sz="2800" b="1" dirty="0"/>
              <a:t>На </a:t>
            </a:r>
            <a:r>
              <a:rPr lang="ru-RU" sz="2800" b="1" dirty="0" err="1"/>
              <a:t>другий</a:t>
            </a:r>
            <a:r>
              <a:rPr lang="ru-RU" sz="2800" b="1" dirty="0"/>
              <a:t> день раненько </a:t>
            </a:r>
            <a:r>
              <a:rPr lang="ru-RU" sz="2800" b="1" dirty="0" err="1"/>
              <a:t>батько</a:t>
            </a:r>
            <a:r>
              <a:rPr lang="ru-RU" sz="2800" b="1" dirty="0"/>
              <a:t> з Тарасом </a:t>
            </a:r>
            <a:r>
              <a:rPr lang="ru-RU" sz="2800" b="1" dirty="0" err="1"/>
              <a:t>поснідали</a:t>
            </a:r>
            <a:r>
              <a:rPr lang="ru-RU" sz="2800" b="1" dirty="0"/>
              <a:t>, </a:t>
            </a:r>
            <a:r>
              <a:rPr lang="ru-RU" sz="2800" b="1" dirty="0" err="1"/>
              <a:t>сіли</a:t>
            </a:r>
            <a:r>
              <a:rPr lang="ru-RU" sz="2800" b="1" dirty="0"/>
              <a:t> на </a:t>
            </a:r>
            <a:r>
              <a:rPr lang="ru-RU" sz="2800" b="1" dirty="0" err="1"/>
              <a:t>віз</a:t>
            </a:r>
            <a:r>
              <a:rPr lang="ru-RU" sz="2800" b="1" dirty="0"/>
              <a:t>, </a:t>
            </a:r>
            <a:r>
              <a:rPr lang="ru-RU" sz="2800" b="1" dirty="0" err="1"/>
              <a:t>перехрестилися</a:t>
            </a:r>
            <a:r>
              <a:rPr lang="ru-RU" sz="2800" b="1" dirty="0"/>
              <a:t> і... воли рушили. </a:t>
            </a:r>
            <a:r>
              <a:rPr lang="ru-RU" sz="2800" b="1" dirty="0" err="1"/>
              <a:t>Минають</a:t>
            </a:r>
            <a:r>
              <a:rPr lang="ru-RU" sz="2800" b="1" dirty="0"/>
              <a:t> поля, </a:t>
            </a:r>
            <a:endParaRPr lang="ru-RU" sz="2800" b="1" dirty="0" smtClean="0"/>
          </a:p>
          <a:p>
            <a:pPr algn="just"/>
            <a:r>
              <a:rPr lang="ru-RU" sz="2800" b="1" dirty="0" err="1" smtClean="0"/>
              <a:t>гаї</a:t>
            </a:r>
            <a:r>
              <a:rPr lang="ru-RU" sz="2800" b="1" dirty="0"/>
              <a:t>, села, а ось уже й місто </a:t>
            </a:r>
            <a:r>
              <a:rPr lang="ru-RU" sz="2800" b="1" dirty="0" err="1"/>
              <a:t>біліє</a:t>
            </a:r>
            <a:r>
              <a:rPr lang="ru-RU" sz="2800" b="1" dirty="0"/>
              <a:t> перед ними.</a:t>
            </a:r>
          </a:p>
          <a:p>
            <a:pPr algn="just"/>
            <a:r>
              <a:rPr lang="ru-RU" sz="2800" b="1" dirty="0"/>
              <a:t>— Що це за місто? — </a:t>
            </a:r>
            <a:r>
              <a:rPr lang="ru-RU" sz="2800" b="1" dirty="0" err="1"/>
              <a:t>питається</a:t>
            </a:r>
            <a:r>
              <a:rPr lang="ru-RU" sz="2800" b="1" dirty="0"/>
              <a:t> в батька Тарас.</a:t>
            </a:r>
          </a:p>
          <a:p>
            <a:pPr algn="just"/>
            <a:r>
              <a:rPr lang="ru-RU" sz="2800" b="1" dirty="0"/>
              <a:t>— Гуляйполе,— відповідає </a:t>
            </a:r>
            <a:r>
              <a:rPr lang="ru-RU" sz="2800" b="1" dirty="0" err="1"/>
              <a:t>батько</a:t>
            </a:r>
            <a:r>
              <a:rPr lang="ru-RU" sz="2800" b="1" dirty="0" smtClean="0"/>
              <a:t>.</a:t>
            </a:r>
            <a:endParaRPr lang="ru-RU" sz="2800" b="1" dirty="0"/>
          </a:p>
        </p:txBody>
      </p:sp>
      <p:sp>
        <p:nvSpPr>
          <p:cNvPr id="6" name="Прямоугольник 5"/>
          <p:cNvSpPr/>
          <p:nvPr/>
        </p:nvSpPr>
        <p:spPr>
          <a:xfrm>
            <a:off x="979463" y="549474"/>
            <a:ext cx="9937104" cy="65202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dirty="0" smtClean="0"/>
              <a:t>Антін </a:t>
            </a:r>
            <a:r>
              <a:rPr lang="uk-UA" sz="4000" dirty="0" smtClean="0"/>
              <a:t>Лотоцький. </a:t>
            </a:r>
            <a:r>
              <a:rPr lang="ru-RU" sz="4000" dirty="0" err="1" smtClean="0"/>
              <a:t>Малий</a:t>
            </a:r>
            <a:r>
              <a:rPr lang="ru-RU" sz="4000" dirty="0" smtClean="0"/>
              <a:t> </a:t>
            </a:r>
            <a:r>
              <a:rPr lang="ru-RU" sz="4000" dirty="0"/>
              <a:t>Тарас </a:t>
            </a:r>
            <a:r>
              <a:rPr lang="ru-RU" sz="4000" dirty="0" err="1"/>
              <a:t>чумакує</a:t>
            </a:r>
            <a:r>
              <a:rPr lang="ru-RU" sz="4000" dirty="0"/>
              <a:t>.</a:t>
            </a:r>
          </a:p>
        </p:txBody>
      </p:sp>
      <p:pic>
        <p:nvPicPr>
          <p:cNvPr id="7" name="Рисунок 4" descr="http://www.zadira.mk.ua/gallery/photos/18444_m.jpg"/>
          <p:cNvPicPr>
            <a:picLocks noChangeAspect="1" noChangeArrowheads="1"/>
          </p:cNvPicPr>
          <p:nvPr/>
        </p:nvPicPr>
        <p:blipFill rotWithShape="1">
          <a:blip r:embed="rId2" cstate="print"/>
          <a:srcRect l="5243" r="7343"/>
          <a:stretch/>
        </p:blipFill>
        <p:spPr bwMode="auto">
          <a:xfrm>
            <a:off x="8324279" y="3573809"/>
            <a:ext cx="3303753" cy="2920479"/>
          </a:xfrm>
          <a:prstGeom prst="rect">
            <a:avLst/>
          </a:prstGeom>
          <a:noFill/>
          <a:ln w="9525">
            <a:noFill/>
            <a:miter lim="800000"/>
            <a:headEnd/>
            <a:tailEnd/>
          </a:ln>
        </p:spPr>
      </p:pic>
      <p:sp>
        <p:nvSpPr>
          <p:cNvPr id="5" name="Прямоугольник 4"/>
          <p:cNvSpPr/>
          <p:nvPr/>
        </p:nvSpPr>
        <p:spPr>
          <a:xfrm>
            <a:off x="907455" y="5446018"/>
            <a:ext cx="6341689"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k-UA" sz="2400" b="1" dirty="0" smtClean="0">
                <a:solidFill>
                  <a:schemeClr val="accent6">
                    <a:lumMod val="50000"/>
                  </a:schemeClr>
                </a:solidFill>
              </a:rPr>
              <a:t>Як сприйняв Тарас новину про чумакування?</a:t>
            </a:r>
            <a:endParaRPr lang="uk-UA" sz="2400" b="1" dirty="0">
              <a:solidFill>
                <a:schemeClr val="accent6">
                  <a:lumMod val="50000"/>
                </a:schemeClr>
              </a:solidFill>
            </a:endParaRPr>
          </a:p>
        </p:txBody>
      </p:sp>
    </p:spTree>
    <p:extLst>
      <p:ext uri="{BB962C8B-B14F-4D97-AF65-F5344CB8AC3E}">
        <p14:creationId xmlns:p14="http://schemas.microsoft.com/office/powerpoint/2010/main" val="95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19423" y="1341562"/>
            <a:ext cx="10729192" cy="526297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ru-RU" sz="2800" b="1" dirty="0" smtClean="0"/>
              <a:t>І </a:t>
            </a:r>
            <a:r>
              <a:rPr lang="ru-RU" sz="2800" b="1" dirty="0" err="1"/>
              <a:t>знов</a:t>
            </a:r>
            <a:r>
              <a:rPr lang="ru-RU" sz="2800" b="1" dirty="0"/>
              <a:t> села, поля, </a:t>
            </a:r>
            <a:r>
              <a:rPr lang="ru-RU" sz="2800" b="1" dirty="0" err="1"/>
              <a:t>хутори</a:t>
            </a:r>
            <a:r>
              <a:rPr lang="ru-RU" sz="2800" b="1" dirty="0"/>
              <a:t>. При </a:t>
            </a:r>
            <a:r>
              <a:rPr lang="ru-RU" sz="2800" b="1" dirty="0" err="1"/>
              <a:t>дорозі</a:t>
            </a:r>
            <a:r>
              <a:rPr lang="ru-RU" sz="2800" b="1" dirty="0"/>
              <a:t> буйна трава. </a:t>
            </a:r>
            <a:r>
              <a:rPr lang="ru-RU" sz="2800" b="1" dirty="0" err="1"/>
              <a:t>Батько</a:t>
            </a:r>
            <a:r>
              <a:rPr lang="ru-RU" sz="2800" b="1" dirty="0"/>
              <a:t> </a:t>
            </a:r>
            <a:r>
              <a:rPr lang="ru-RU" sz="2800" b="1" dirty="0" err="1"/>
              <a:t>спиняє</a:t>
            </a:r>
            <a:r>
              <a:rPr lang="ru-RU" sz="2800" b="1" dirty="0"/>
              <a:t> воли, </a:t>
            </a:r>
            <a:r>
              <a:rPr lang="ru-RU" sz="2800" b="1" dirty="0" err="1"/>
              <a:t>випрягає</a:t>
            </a:r>
            <a:r>
              <a:rPr lang="ru-RU" sz="2800" b="1" dirty="0"/>
              <a:t>, </a:t>
            </a:r>
            <a:r>
              <a:rPr lang="ru-RU" sz="2800" b="1" dirty="0" err="1"/>
              <a:t>пускає</a:t>
            </a:r>
            <a:r>
              <a:rPr lang="ru-RU" sz="2800" b="1" dirty="0"/>
              <a:t> їх на пашу.</a:t>
            </a:r>
          </a:p>
          <a:p>
            <a:pPr algn="just"/>
            <a:r>
              <a:rPr lang="ru-RU" sz="2800" b="1" dirty="0"/>
              <a:t>— </a:t>
            </a:r>
            <a:r>
              <a:rPr lang="ru-RU" sz="2800" b="1" dirty="0" err="1"/>
              <a:t>Обідатимемо</a:t>
            </a:r>
            <a:r>
              <a:rPr lang="ru-RU" sz="2800" b="1" dirty="0"/>
              <a:t>, </a:t>
            </a:r>
            <a:r>
              <a:rPr lang="ru-RU" sz="2800" b="1" dirty="0" err="1"/>
              <a:t>сину</a:t>
            </a:r>
            <a:r>
              <a:rPr lang="ru-RU" sz="2800" b="1" dirty="0"/>
              <a:t>,— </a:t>
            </a:r>
            <a:r>
              <a:rPr lang="ru-RU" sz="2800" b="1" dirty="0" err="1"/>
              <a:t>каже</a:t>
            </a:r>
            <a:r>
              <a:rPr lang="ru-RU" sz="2800" b="1" dirty="0"/>
              <a:t>. </a:t>
            </a:r>
            <a:r>
              <a:rPr lang="ru-RU" sz="2800" b="1" dirty="0" err="1"/>
              <a:t>Сідають</a:t>
            </a:r>
            <a:r>
              <a:rPr lang="ru-RU" sz="2800" b="1" dirty="0"/>
              <a:t> на </a:t>
            </a:r>
            <a:r>
              <a:rPr lang="ru-RU" sz="2800" b="1" dirty="0" err="1"/>
              <a:t>возі</a:t>
            </a:r>
            <a:r>
              <a:rPr lang="ru-RU" sz="2800" b="1" dirty="0"/>
              <a:t>, </a:t>
            </a:r>
            <a:r>
              <a:rPr lang="ru-RU" sz="2800" b="1" dirty="0" err="1"/>
              <a:t>обідають</a:t>
            </a:r>
            <a:r>
              <a:rPr lang="ru-RU" sz="2800" b="1" dirty="0"/>
              <a:t>.</a:t>
            </a:r>
          </a:p>
          <a:p>
            <a:pPr algn="just"/>
            <a:r>
              <a:rPr lang="ru-RU" sz="2800" b="1" dirty="0"/>
              <a:t>— То вже степ, тату?</a:t>
            </a:r>
          </a:p>
          <a:p>
            <a:pPr algn="just"/>
            <a:r>
              <a:rPr lang="ru-RU" sz="2800" b="1" dirty="0"/>
              <a:t>— Ні, Тарасе, це ще не степ, але ось як </a:t>
            </a:r>
            <a:r>
              <a:rPr lang="ru-RU" sz="2800" b="1" dirty="0" err="1"/>
              <a:t>виїдемо</a:t>
            </a:r>
            <a:r>
              <a:rPr lang="ru-RU" sz="2800" b="1" dirty="0"/>
              <a:t> в </a:t>
            </a:r>
            <a:r>
              <a:rPr lang="ru-RU" sz="2800" b="1" dirty="0" err="1"/>
              <a:t>Херсонщину</a:t>
            </a:r>
            <a:r>
              <a:rPr lang="ru-RU" sz="2800" b="1" dirty="0"/>
              <a:t>, то вже </a:t>
            </a:r>
            <a:r>
              <a:rPr lang="ru-RU" sz="2800" b="1" dirty="0" err="1"/>
              <a:t>почнеться</a:t>
            </a:r>
            <a:r>
              <a:rPr lang="ru-RU" sz="2800" b="1" dirty="0"/>
              <a:t> </a:t>
            </a:r>
            <a:r>
              <a:rPr lang="ru-RU" sz="2800" b="1" dirty="0" err="1"/>
              <a:t>справжній</a:t>
            </a:r>
            <a:r>
              <a:rPr lang="ru-RU" sz="2800" b="1" dirty="0"/>
              <a:t> степ, широкий, </a:t>
            </a:r>
            <a:r>
              <a:rPr lang="ru-RU" sz="2800" b="1" dirty="0" err="1"/>
              <a:t>буйний</a:t>
            </a:r>
            <a:r>
              <a:rPr lang="ru-RU" sz="2800" b="1" dirty="0"/>
              <a:t>. Тільки то вже не те, що було колись, тепер уже багато степу </a:t>
            </a:r>
            <a:r>
              <a:rPr lang="ru-RU" sz="2800" b="1" dirty="0" err="1"/>
              <a:t>зорали</a:t>
            </a:r>
            <a:r>
              <a:rPr lang="ru-RU" sz="2800" b="1" dirty="0"/>
              <a:t>, замість </a:t>
            </a:r>
            <a:r>
              <a:rPr lang="ru-RU" sz="2800" b="1" dirty="0" err="1"/>
              <a:t>тирси</a:t>
            </a:r>
            <a:r>
              <a:rPr lang="ru-RU" sz="2800" b="1" dirty="0"/>
              <a:t> пшениця </a:t>
            </a:r>
            <a:r>
              <a:rPr lang="ru-RU" sz="2800" b="1" dirty="0" err="1"/>
              <a:t>шумить</a:t>
            </a:r>
            <a:r>
              <a:rPr lang="ru-RU" sz="2800" b="1" dirty="0"/>
              <a:t>.</a:t>
            </a:r>
          </a:p>
          <a:p>
            <a:pPr algn="just"/>
            <a:r>
              <a:rPr lang="ru-RU" sz="2800" b="1" dirty="0"/>
              <a:t>Тарас не дивиться на міста, його очі </a:t>
            </a:r>
            <a:r>
              <a:rPr lang="ru-RU" sz="2800" b="1" dirty="0" err="1"/>
              <a:t>біжать</a:t>
            </a:r>
            <a:r>
              <a:rPr lang="ru-RU" sz="2800" b="1" dirty="0"/>
              <a:t> дальше — за річку </a:t>
            </a:r>
            <a:r>
              <a:rPr lang="ru-RU" sz="2800" b="1" dirty="0" err="1"/>
              <a:t>Тикич</a:t>
            </a:r>
            <a:r>
              <a:rPr lang="ru-RU" sz="2800" b="1" dirty="0"/>
              <a:t>, у степ </a:t>
            </a:r>
            <a:r>
              <a:rPr lang="ru-RU" sz="2800" b="1" dirty="0" err="1"/>
              <a:t>безмежний</a:t>
            </a:r>
            <a:r>
              <a:rPr lang="ru-RU" sz="2800" b="1" dirty="0"/>
              <a:t>.</a:t>
            </a:r>
          </a:p>
          <a:p>
            <a:pPr algn="just"/>
            <a:r>
              <a:rPr lang="ru-RU" sz="2800" b="1" dirty="0"/>
              <a:t>— А це вже </a:t>
            </a:r>
            <a:r>
              <a:rPr lang="ru-RU" sz="2800" b="1" dirty="0" err="1"/>
              <a:t>справжній</a:t>
            </a:r>
            <a:r>
              <a:rPr lang="ru-RU" sz="2800" b="1" dirty="0"/>
              <a:t> степ? — </a:t>
            </a:r>
            <a:r>
              <a:rPr lang="ru-RU" sz="2800" b="1" dirty="0" err="1"/>
              <a:t>допитується</a:t>
            </a:r>
            <a:r>
              <a:rPr lang="ru-RU" sz="2800" b="1" dirty="0"/>
              <a:t> знову Тарас.</a:t>
            </a:r>
          </a:p>
          <a:p>
            <a:pPr algn="just"/>
            <a:r>
              <a:rPr lang="ru-RU" sz="2800" b="1" dirty="0"/>
              <a:t>— Так, це вже степ,— відповідає </a:t>
            </a:r>
            <a:r>
              <a:rPr lang="ru-RU" sz="2800" b="1" dirty="0" err="1"/>
              <a:t>батько</a:t>
            </a:r>
            <a:r>
              <a:rPr lang="ru-RU" sz="2800" b="1" dirty="0" smtClean="0"/>
              <a:t>.</a:t>
            </a:r>
            <a:endParaRPr lang="ru-RU" sz="2800" b="1" dirty="0"/>
          </a:p>
        </p:txBody>
      </p:sp>
      <p:sp>
        <p:nvSpPr>
          <p:cNvPr id="4" name="Прямоугольник 3"/>
          <p:cNvSpPr/>
          <p:nvPr/>
        </p:nvSpPr>
        <p:spPr>
          <a:xfrm>
            <a:off x="979463" y="549474"/>
            <a:ext cx="9937104" cy="65202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dirty="0" smtClean="0"/>
              <a:t>Антін </a:t>
            </a:r>
            <a:r>
              <a:rPr lang="uk-UA" sz="4000" dirty="0" smtClean="0"/>
              <a:t>Лотоцький. </a:t>
            </a:r>
            <a:r>
              <a:rPr lang="ru-RU" sz="4000" dirty="0" err="1" smtClean="0"/>
              <a:t>Малий</a:t>
            </a:r>
            <a:r>
              <a:rPr lang="ru-RU" sz="4000" dirty="0" smtClean="0"/>
              <a:t> </a:t>
            </a:r>
            <a:r>
              <a:rPr lang="ru-RU" sz="4000" dirty="0"/>
              <a:t>Тарас </a:t>
            </a:r>
            <a:r>
              <a:rPr lang="ru-RU" sz="4000" dirty="0" err="1"/>
              <a:t>чумакує</a:t>
            </a:r>
            <a:r>
              <a:rPr lang="ru-RU" sz="4000" dirty="0"/>
              <a:t>.</a:t>
            </a:r>
          </a:p>
        </p:txBody>
      </p:sp>
      <p:sp>
        <p:nvSpPr>
          <p:cNvPr id="5" name="Прямоугольник 4"/>
          <p:cNvSpPr/>
          <p:nvPr/>
        </p:nvSpPr>
        <p:spPr>
          <a:xfrm>
            <a:off x="7249144" y="6142876"/>
            <a:ext cx="4397473"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k-UA" sz="2400" b="1" dirty="0" smtClean="0">
                <a:solidFill>
                  <a:schemeClr val="accent6">
                    <a:lumMod val="50000"/>
                  </a:schemeClr>
                </a:solidFill>
              </a:rPr>
              <a:t>Що чекає побачити хлопчик?</a:t>
            </a:r>
            <a:endParaRPr lang="uk-UA" sz="2400" b="1" dirty="0">
              <a:solidFill>
                <a:schemeClr val="accent6">
                  <a:lumMod val="50000"/>
                </a:schemeClr>
              </a:solidFill>
            </a:endParaRPr>
          </a:p>
        </p:txBody>
      </p:sp>
    </p:spTree>
    <p:extLst>
      <p:ext uri="{BB962C8B-B14F-4D97-AF65-F5344CB8AC3E}">
        <p14:creationId xmlns:p14="http://schemas.microsoft.com/office/powerpoint/2010/main" val="26315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19423" y="1341562"/>
            <a:ext cx="10729192" cy="526297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ru-RU" sz="2800" b="1" dirty="0" err="1" smtClean="0"/>
              <a:t>Віз</a:t>
            </a:r>
            <a:r>
              <a:rPr lang="ru-RU" sz="2800" b="1" dirty="0" smtClean="0"/>
              <a:t> </a:t>
            </a:r>
            <a:r>
              <a:rPr lang="ru-RU" sz="2800" b="1" dirty="0"/>
              <a:t>котиться широким шляхом, а </a:t>
            </a:r>
            <a:r>
              <a:rPr lang="ru-RU" sz="2800" b="1" dirty="0" err="1"/>
              <a:t>обабіч</a:t>
            </a:r>
            <a:r>
              <a:rPr lang="ru-RU" sz="2800" b="1" dirty="0"/>
              <a:t> шляху </a:t>
            </a:r>
            <a:r>
              <a:rPr lang="ru-RU" sz="2800" b="1" dirty="0" err="1"/>
              <a:t>шумлять</a:t>
            </a:r>
            <a:r>
              <a:rPr lang="ru-RU" sz="2800" b="1" dirty="0"/>
              <a:t> </a:t>
            </a:r>
            <a:r>
              <a:rPr lang="ru-RU" sz="2800" b="1" dirty="0" err="1"/>
              <a:t>високі</a:t>
            </a:r>
            <a:r>
              <a:rPr lang="ru-RU" sz="2800" b="1" dirty="0"/>
              <a:t> трави, що вже почали </a:t>
            </a:r>
            <a:r>
              <a:rPr lang="ru-RU" sz="2800" b="1" dirty="0" err="1"/>
              <a:t>жовкнути</a:t>
            </a:r>
            <a:r>
              <a:rPr lang="ru-RU" sz="2800" b="1" dirty="0"/>
              <a:t> від </a:t>
            </a:r>
            <a:r>
              <a:rPr lang="ru-RU" sz="2800" b="1" dirty="0" err="1"/>
              <a:t>палючого</a:t>
            </a:r>
            <a:r>
              <a:rPr lang="ru-RU" sz="2800" b="1" dirty="0"/>
              <a:t> сонця. Тарас </a:t>
            </a:r>
            <a:r>
              <a:rPr lang="ru-RU" sz="2800" b="1" dirty="0" err="1"/>
              <a:t>бігає</a:t>
            </a:r>
            <a:r>
              <a:rPr lang="ru-RU" sz="2800" b="1" dirty="0"/>
              <a:t> </a:t>
            </a:r>
            <a:r>
              <a:rPr lang="ru-RU" sz="2800" b="1" dirty="0" err="1"/>
              <a:t>зором</a:t>
            </a:r>
            <a:r>
              <a:rPr lang="ru-RU" sz="2800" b="1" dirty="0"/>
              <a:t> по степу </a:t>
            </a:r>
            <a:r>
              <a:rPr lang="ru-RU" sz="2800" b="1" dirty="0" err="1"/>
              <a:t>якось</a:t>
            </a:r>
            <a:r>
              <a:rPr lang="ru-RU" sz="2800" b="1" dirty="0"/>
              <a:t> </a:t>
            </a:r>
            <a:r>
              <a:rPr lang="ru-RU" sz="2800" b="1" dirty="0" err="1"/>
              <a:t>розмріяно</a:t>
            </a:r>
            <a:r>
              <a:rPr lang="ru-RU" sz="2800" b="1" dirty="0"/>
              <a:t>. А по </a:t>
            </a:r>
            <a:r>
              <a:rPr lang="ru-RU" sz="2800" b="1" dirty="0" err="1"/>
              <a:t>хвилині</a:t>
            </a:r>
            <a:r>
              <a:rPr lang="ru-RU" sz="2800" b="1" dirty="0"/>
              <a:t> </a:t>
            </a:r>
            <a:r>
              <a:rPr lang="ru-RU" sz="2800" b="1" dirty="0" err="1"/>
              <a:t>питається</a:t>
            </a:r>
            <a:r>
              <a:rPr lang="ru-RU" sz="2800" b="1" dirty="0"/>
              <a:t>:</a:t>
            </a:r>
          </a:p>
          <a:p>
            <a:pPr algn="just"/>
            <a:r>
              <a:rPr lang="ru-RU" sz="2800" b="1" dirty="0"/>
              <a:t>— Тату, то тут жили </a:t>
            </a:r>
            <a:r>
              <a:rPr lang="ru-RU" sz="2800" b="1" dirty="0" err="1"/>
              <a:t>запорожці</a:t>
            </a:r>
            <a:r>
              <a:rPr lang="ru-RU" sz="2800" b="1" dirty="0"/>
              <a:t>?</a:t>
            </a:r>
          </a:p>
          <a:p>
            <a:pPr algn="just"/>
            <a:r>
              <a:rPr lang="ru-RU" sz="2800" b="1" dirty="0"/>
              <a:t>— Так, </a:t>
            </a:r>
            <a:r>
              <a:rPr lang="ru-RU" sz="2800" b="1" dirty="0" err="1"/>
              <a:t>кажуть</a:t>
            </a:r>
            <a:r>
              <a:rPr lang="ru-RU" sz="2800" b="1" dirty="0"/>
              <a:t> </a:t>
            </a:r>
            <a:r>
              <a:rPr lang="ru-RU" sz="2800" b="1" dirty="0" err="1"/>
              <a:t>старі</a:t>
            </a:r>
            <a:r>
              <a:rPr lang="ru-RU" sz="2800" b="1" dirty="0"/>
              <a:t> люди, що тут була </a:t>
            </a:r>
            <a:r>
              <a:rPr lang="ru-RU" sz="2800" b="1" dirty="0" err="1"/>
              <a:t>запорозька</a:t>
            </a:r>
            <a:r>
              <a:rPr lang="ru-RU" sz="2800" b="1" dirty="0"/>
              <a:t> </a:t>
            </a:r>
            <a:r>
              <a:rPr lang="ru-RU" sz="2800" b="1" dirty="0" err="1"/>
              <a:t>вольниця</a:t>
            </a:r>
            <a:r>
              <a:rPr lang="ru-RU" sz="2800" b="1" dirty="0"/>
              <a:t>,— </a:t>
            </a:r>
            <a:r>
              <a:rPr lang="ru-RU" sz="2800" b="1" dirty="0" err="1"/>
              <a:t>відповів</a:t>
            </a:r>
            <a:r>
              <a:rPr lang="ru-RU" sz="2800" b="1" dirty="0"/>
              <a:t> </a:t>
            </a:r>
            <a:r>
              <a:rPr lang="ru-RU" sz="2800" b="1" dirty="0" err="1"/>
              <a:t>батько</a:t>
            </a:r>
            <a:r>
              <a:rPr lang="ru-RU" sz="2800" b="1" dirty="0"/>
              <a:t>.</a:t>
            </a:r>
          </a:p>
          <a:p>
            <a:pPr algn="just"/>
            <a:r>
              <a:rPr lang="ru-RU" sz="2800" b="1" dirty="0"/>
              <a:t>А Тарас уже не </a:t>
            </a:r>
            <a:r>
              <a:rPr lang="ru-RU" sz="2800" b="1" dirty="0" err="1"/>
              <a:t>допитується</a:t>
            </a:r>
            <a:r>
              <a:rPr lang="ru-RU" sz="2800" b="1" dirty="0"/>
              <a:t>, </a:t>
            </a:r>
            <a:r>
              <a:rPr lang="ru-RU" sz="2800" b="1" dirty="0" err="1"/>
              <a:t>задумався</a:t>
            </a:r>
            <a:r>
              <a:rPr lang="ru-RU" sz="2800" b="1" dirty="0"/>
              <a:t>. Його </a:t>
            </a:r>
            <a:r>
              <a:rPr lang="ru-RU" sz="2800" b="1" dirty="0" err="1"/>
              <a:t>уява</a:t>
            </a:r>
            <a:r>
              <a:rPr lang="ru-RU" sz="2800" b="1" dirty="0"/>
              <a:t> малює йому </a:t>
            </a:r>
            <a:r>
              <a:rPr lang="ru-RU" sz="2800" b="1" dirty="0" err="1"/>
              <a:t>буйних</a:t>
            </a:r>
            <a:r>
              <a:rPr lang="ru-RU" sz="2800" b="1" dirty="0"/>
              <a:t>, </a:t>
            </a:r>
            <a:r>
              <a:rPr lang="ru-RU" sz="2800" b="1" dirty="0" err="1"/>
              <a:t>чубатих</a:t>
            </a:r>
            <a:r>
              <a:rPr lang="ru-RU" sz="2800" b="1" dirty="0"/>
              <a:t> </a:t>
            </a:r>
            <a:r>
              <a:rPr lang="ru-RU" sz="2800" b="1" dirty="0" err="1"/>
              <a:t>запорожців</a:t>
            </a:r>
            <a:r>
              <a:rPr lang="ru-RU" sz="2800" b="1" dirty="0"/>
              <a:t>, як вони </a:t>
            </a:r>
            <a:r>
              <a:rPr lang="ru-RU" sz="2800" b="1" dirty="0" err="1"/>
              <a:t>ганяються</a:t>
            </a:r>
            <a:r>
              <a:rPr lang="ru-RU" sz="2800" b="1" dirty="0"/>
              <a:t> степом, </a:t>
            </a:r>
            <a:r>
              <a:rPr lang="ru-RU" sz="2800" b="1" dirty="0" err="1"/>
              <a:t>здоганяють</a:t>
            </a:r>
            <a:r>
              <a:rPr lang="ru-RU" sz="2800" b="1" dirty="0"/>
              <a:t> татар, що </a:t>
            </a:r>
            <a:r>
              <a:rPr lang="ru-RU" sz="2800" b="1" dirty="0" err="1"/>
              <a:t>везуть</a:t>
            </a:r>
            <a:r>
              <a:rPr lang="ru-RU" sz="2800" b="1" dirty="0"/>
              <a:t> </a:t>
            </a:r>
            <a:r>
              <a:rPr lang="ru-RU" sz="2800" b="1" dirty="0" err="1"/>
              <a:t>ясир</a:t>
            </a:r>
            <a:r>
              <a:rPr lang="ru-RU" sz="2800" b="1" dirty="0"/>
              <a:t> з України, </a:t>
            </a:r>
            <a:r>
              <a:rPr lang="ru-RU" sz="2800" b="1" dirty="0" err="1"/>
              <a:t>заводять</a:t>
            </a:r>
            <a:r>
              <a:rPr lang="ru-RU" sz="2800" b="1" dirty="0"/>
              <a:t> </a:t>
            </a:r>
            <a:r>
              <a:rPr lang="ru-RU" sz="2800" b="1" dirty="0" err="1"/>
              <a:t>бій</a:t>
            </a:r>
            <a:r>
              <a:rPr lang="ru-RU" sz="2800" b="1" dirty="0"/>
              <a:t> з татарами, </a:t>
            </a:r>
            <a:r>
              <a:rPr lang="ru-RU" sz="2800" b="1" dirty="0" err="1"/>
              <a:t>бранців</a:t>
            </a:r>
            <a:r>
              <a:rPr lang="ru-RU" sz="2800" b="1" dirty="0"/>
              <a:t> </a:t>
            </a:r>
            <a:r>
              <a:rPr lang="ru-RU" sz="2800" b="1" dirty="0" err="1"/>
              <a:t>визволяють</a:t>
            </a:r>
            <a:r>
              <a:rPr lang="ru-RU" sz="2800" b="1" dirty="0"/>
              <a:t>. А потім </a:t>
            </a:r>
            <a:r>
              <a:rPr lang="ru-RU" sz="2800" b="1" dirty="0" err="1"/>
              <a:t>копають</a:t>
            </a:r>
            <a:r>
              <a:rPr lang="ru-RU" sz="2800" b="1" dirty="0"/>
              <a:t> могилу </a:t>
            </a:r>
            <a:r>
              <a:rPr lang="ru-RU" sz="2800" b="1" dirty="0" err="1"/>
              <a:t>товариству</a:t>
            </a:r>
            <a:r>
              <a:rPr lang="ru-RU" sz="2800" b="1" dirty="0"/>
              <a:t>, що впало в бою, і </a:t>
            </a:r>
            <a:r>
              <a:rPr lang="ru-RU" sz="2800" b="1" dirty="0" err="1"/>
              <a:t>сиплять</a:t>
            </a:r>
            <a:r>
              <a:rPr lang="ru-RU" sz="2800" b="1" dirty="0"/>
              <a:t> </a:t>
            </a:r>
            <a:r>
              <a:rPr lang="ru-RU" sz="2800" b="1" dirty="0" err="1"/>
              <a:t>високу-високу</a:t>
            </a:r>
            <a:r>
              <a:rPr lang="ru-RU" sz="2800" b="1" dirty="0"/>
              <a:t>. Все так, як </a:t>
            </a:r>
            <a:r>
              <a:rPr lang="ru-RU" sz="2800" b="1" dirty="0" err="1"/>
              <a:t>дідусь</a:t>
            </a:r>
            <a:r>
              <a:rPr lang="ru-RU" sz="2800" b="1" dirty="0"/>
              <a:t> </a:t>
            </a:r>
            <a:r>
              <a:rPr lang="ru-RU" sz="2800" b="1" dirty="0" err="1"/>
              <a:t>оповідав</a:t>
            </a:r>
            <a:r>
              <a:rPr lang="ru-RU" sz="2800" b="1" dirty="0"/>
              <a:t>, а </a:t>
            </a:r>
            <a:r>
              <a:rPr lang="ru-RU" sz="2800" b="1" dirty="0" err="1"/>
              <a:t>дідусь</a:t>
            </a:r>
            <a:r>
              <a:rPr lang="ru-RU" sz="2800" b="1" dirty="0"/>
              <a:t> </a:t>
            </a:r>
            <a:r>
              <a:rPr lang="ru-RU" sz="2800" b="1" dirty="0" err="1"/>
              <a:t>знає</a:t>
            </a:r>
            <a:r>
              <a:rPr lang="ru-RU" sz="2800" b="1" dirty="0"/>
              <a:t>, бо </a:t>
            </a:r>
            <a:r>
              <a:rPr lang="ru-RU" sz="2800" b="1" dirty="0" err="1"/>
              <a:t>пам'ятає</a:t>
            </a:r>
            <a:r>
              <a:rPr lang="ru-RU" sz="2800" b="1" dirty="0"/>
              <a:t> і </a:t>
            </a:r>
            <a:r>
              <a:rPr lang="ru-RU" sz="2800" b="1" dirty="0" err="1"/>
              <a:t>запорожців</a:t>
            </a:r>
            <a:r>
              <a:rPr lang="ru-RU" sz="2800" b="1" dirty="0"/>
              <a:t>, і </a:t>
            </a:r>
            <a:r>
              <a:rPr lang="ru-RU" sz="2800" b="1" dirty="0" err="1"/>
              <a:t>гайдамаків</a:t>
            </a:r>
            <a:r>
              <a:rPr lang="ru-RU" sz="2800" b="1" dirty="0"/>
              <a:t>".</a:t>
            </a:r>
          </a:p>
        </p:txBody>
      </p:sp>
      <p:sp>
        <p:nvSpPr>
          <p:cNvPr id="4" name="Прямоугольник 3"/>
          <p:cNvSpPr/>
          <p:nvPr/>
        </p:nvSpPr>
        <p:spPr>
          <a:xfrm>
            <a:off x="979463" y="549474"/>
            <a:ext cx="9937104" cy="65202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dirty="0" smtClean="0"/>
              <a:t>Антін </a:t>
            </a:r>
            <a:r>
              <a:rPr lang="uk-UA" sz="4000" dirty="0" smtClean="0"/>
              <a:t>Лотоцький. </a:t>
            </a:r>
            <a:r>
              <a:rPr lang="ru-RU" sz="4000" dirty="0" err="1" smtClean="0"/>
              <a:t>Малий</a:t>
            </a:r>
            <a:r>
              <a:rPr lang="ru-RU" sz="4000" dirty="0" smtClean="0"/>
              <a:t> </a:t>
            </a:r>
            <a:r>
              <a:rPr lang="ru-RU" sz="4000" dirty="0"/>
              <a:t>Тарас </a:t>
            </a:r>
            <a:r>
              <a:rPr lang="ru-RU" sz="4000" dirty="0" err="1"/>
              <a:t>чумакує</a:t>
            </a:r>
            <a:r>
              <a:rPr lang="ru-RU" sz="4000" dirty="0"/>
              <a:t>.</a:t>
            </a:r>
          </a:p>
        </p:txBody>
      </p:sp>
      <p:sp>
        <p:nvSpPr>
          <p:cNvPr id="5" name="Прямоугольник 4"/>
          <p:cNvSpPr/>
          <p:nvPr/>
        </p:nvSpPr>
        <p:spPr>
          <a:xfrm>
            <a:off x="6380063" y="3511386"/>
            <a:ext cx="4397473"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k-UA" sz="2400" b="1" dirty="0" smtClean="0">
                <a:solidFill>
                  <a:schemeClr val="accent6">
                    <a:lumMod val="50000"/>
                  </a:schemeClr>
                </a:solidFill>
              </a:rPr>
              <a:t>Що мріяв побачити Хлопчик?</a:t>
            </a:r>
            <a:endParaRPr lang="uk-UA" sz="2400" b="1" dirty="0">
              <a:solidFill>
                <a:schemeClr val="accent6">
                  <a:lumMod val="50000"/>
                </a:schemeClr>
              </a:solidFill>
            </a:endParaRPr>
          </a:p>
        </p:txBody>
      </p:sp>
    </p:spTree>
    <p:extLst>
      <p:ext uri="{BB962C8B-B14F-4D97-AF65-F5344CB8AC3E}">
        <p14:creationId xmlns:p14="http://schemas.microsoft.com/office/powerpoint/2010/main" val="400107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4"/>
          <p:cNvSpPr>
            <a:spLocks noChangeArrowheads="1"/>
          </p:cNvSpPr>
          <p:nvPr/>
        </p:nvSpPr>
        <p:spPr bwMode="auto">
          <a:xfrm>
            <a:off x="1051470" y="514806"/>
            <a:ext cx="10009113" cy="72543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4000" b="1" dirty="0">
                <a:solidFill>
                  <a:schemeClr val="bg1"/>
                </a:solidFill>
              </a:rPr>
              <a:t>Т.Г.Шевченко – борець за волю народу</a:t>
            </a:r>
            <a:endParaRPr lang="ru-RU" sz="4000" dirty="0">
              <a:solidFill>
                <a:schemeClr val="bg1"/>
              </a:solidFill>
            </a:endParaRPr>
          </a:p>
        </p:txBody>
      </p:sp>
      <p:sp>
        <p:nvSpPr>
          <p:cNvPr id="1025" name="Rectangle 1"/>
          <p:cNvSpPr>
            <a:spLocks noChangeArrowheads="1"/>
          </p:cNvSpPr>
          <p:nvPr/>
        </p:nvSpPr>
        <p:spPr bwMode="auto">
          <a:xfrm>
            <a:off x="1034181" y="1408522"/>
            <a:ext cx="4409778" cy="226431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108814" tIns="54407" rIns="108814" bIns="54407" numCol="1" anchor="ctr" anchorCtr="0" compatLnSpc="1">
            <a:prstTxWarp prst="textNoShape">
              <a:avLst/>
            </a:prstTxWarp>
            <a:spAutoFit/>
          </a:bodyPr>
          <a:lstStyle/>
          <a:p>
            <a:pPr defTabSz="1088136" fontAlgn="base">
              <a:spcBef>
                <a:spcPct val="0"/>
              </a:spcBef>
              <a:spcAft>
                <a:spcPct val="0"/>
              </a:spcAft>
            </a:pPr>
            <a:r>
              <a:rPr lang="ru-RU" sz="2800" b="1" dirty="0">
                <a:solidFill>
                  <a:srgbClr val="4A206A"/>
                </a:solidFill>
                <a:ea typeface="Calibri" pitchFamily="34" charset="0"/>
                <a:cs typeface="Times New Roman" pitchFamily="18" charset="0"/>
              </a:rPr>
              <a:t>Та не </a:t>
            </a:r>
            <a:r>
              <a:rPr lang="ru-RU" sz="2800" b="1" dirty="0" err="1">
                <a:solidFill>
                  <a:srgbClr val="4A206A"/>
                </a:solidFill>
                <a:ea typeface="Calibri" pitchFamily="34" charset="0"/>
                <a:cs typeface="Times New Roman" pitchFamily="18" charset="0"/>
              </a:rPr>
              <a:t>однаково</a:t>
            </a:r>
            <a:r>
              <a:rPr lang="ru-RU" sz="2800" b="1" dirty="0">
                <a:solidFill>
                  <a:srgbClr val="4A206A"/>
                </a:solidFill>
                <a:ea typeface="Calibri" pitchFamily="34" charset="0"/>
                <a:cs typeface="Times New Roman" pitchFamily="18" charset="0"/>
              </a:rPr>
              <a:t> </a:t>
            </a:r>
            <a:r>
              <a:rPr lang="ru-RU" sz="2800" b="1" dirty="0" err="1">
                <a:solidFill>
                  <a:srgbClr val="4A206A"/>
                </a:solidFill>
                <a:ea typeface="Calibri" pitchFamily="34" charset="0"/>
                <a:cs typeface="Times New Roman" pitchFamily="18" charset="0"/>
              </a:rPr>
              <a:t>мені</a:t>
            </a:r>
            <a:r>
              <a:rPr lang="ru-RU" sz="2800" b="1" dirty="0">
                <a:solidFill>
                  <a:srgbClr val="4A206A"/>
                </a:solidFill>
                <a:ea typeface="Calibri" pitchFamily="34" charset="0"/>
                <a:cs typeface="Times New Roman" pitchFamily="18" charset="0"/>
              </a:rPr>
              <a:t>, </a:t>
            </a:r>
            <a:endParaRPr lang="ru-RU" sz="2800" b="1" dirty="0">
              <a:solidFill>
                <a:srgbClr val="4A206A"/>
              </a:solidFill>
              <a:cs typeface="Times New Roman" pitchFamily="18" charset="0"/>
            </a:endParaRPr>
          </a:p>
          <a:p>
            <a:pPr defTabSz="1088136" eaLnBrk="0" fontAlgn="base" hangingPunct="0">
              <a:spcBef>
                <a:spcPct val="0"/>
              </a:spcBef>
              <a:spcAft>
                <a:spcPct val="0"/>
              </a:spcAft>
            </a:pPr>
            <a:r>
              <a:rPr lang="ru-RU" sz="2800" b="1" dirty="0">
                <a:solidFill>
                  <a:srgbClr val="4A206A"/>
                </a:solidFill>
                <a:ea typeface="Calibri" pitchFamily="34" charset="0"/>
                <a:cs typeface="Times New Roman" pitchFamily="18" charset="0"/>
              </a:rPr>
              <a:t>Як </a:t>
            </a:r>
            <a:r>
              <a:rPr lang="ru-RU" sz="2800" b="1" dirty="0" err="1">
                <a:solidFill>
                  <a:srgbClr val="4A206A"/>
                </a:solidFill>
                <a:ea typeface="Calibri" pitchFamily="34" charset="0"/>
                <a:cs typeface="Times New Roman" pitchFamily="18" charset="0"/>
              </a:rPr>
              <a:t>Україну</a:t>
            </a:r>
            <a:r>
              <a:rPr lang="ru-RU" sz="2800" b="1" dirty="0">
                <a:solidFill>
                  <a:srgbClr val="4A206A"/>
                </a:solidFill>
                <a:ea typeface="Calibri" pitchFamily="34" charset="0"/>
                <a:cs typeface="Times New Roman" pitchFamily="18" charset="0"/>
              </a:rPr>
              <a:t> </a:t>
            </a:r>
            <a:r>
              <a:rPr lang="ru-RU" sz="2800" b="1" dirty="0" err="1">
                <a:solidFill>
                  <a:srgbClr val="4A206A"/>
                </a:solidFill>
                <a:ea typeface="Calibri" pitchFamily="34" charset="0"/>
                <a:cs typeface="Times New Roman" pitchFamily="18" charset="0"/>
              </a:rPr>
              <a:t>злії</a:t>
            </a:r>
            <a:r>
              <a:rPr lang="ru-RU" sz="2800" b="1" dirty="0">
                <a:solidFill>
                  <a:srgbClr val="4A206A"/>
                </a:solidFill>
                <a:ea typeface="Calibri" pitchFamily="34" charset="0"/>
                <a:cs typeface="Times New Roman" pitchFamily="18" charset="0"/>
              </a:rPr>
              <a:t> люде </a:t>
            </a:r>
            <a:endParaRPr lang="ru-RU" sz="2800" b="1" dirty="0">
              <a:solidFill>
                <a:srgbClr val="4A206A"/>
              </a:solidFill>
              <a:cs typeface="Times New Roman" pitchFamily="18" charset="0"/>
            </a:endParaRPr>
          </a:p>
          <a:p>
            <a:pPr defTabSz="1088136" eaLnBrk="0" fontAlgn="base" hangingPunct="0">
              <a:spcBef>
                <a:spcPct val="0"/>
              </a:spcBef>
              <a:spcAft>
                <a:spcPct val="0"/>
              </a:spcAft>
            </a:pPr>
            <a:r>
              <a:rPr lang="ru-RU" sz="2800" b="1" dirty="0" err="1">
                <a:solidFill>
                  <a:srgbClr val="4A206A"/>
                </a:solidFill>
                <a:ea typeface="Calibri" pitchFamily="34" charset="0"/>
                <a:cs typeface="Times New Roman" pitchFamily="18" charset="0"/>
              </a:rPr>
              <a:t>Присплять</a:t>
            </a:r>
            <a:r>
              <a:rPr lang="ru-RU" sz="2800" b="1" dirty="0">
                <a:solidFill>
                  <a:srgbClr val="4A206A"/>
                </a:solidFill>
                <a:ea typeface="Calibri" pitchFamily="34" charset="0"/>
                <a:cs typeface="Times New Roman" pitchFamily="18" charset="0"/>
              </a:rPr>
              <a:t>, </a:t>
            </a:r>
            <a:r>
              <a:rPr lang="ru-RU" sz="2800" b="1" dirty="0" err="1">
                <a:solidFill>
                  <a:srgbClr val="4A206A"/>
                </a:solidFill>
                <a:ea typeface="Calibri" pitchFamily="34" charset="0"/>
                <a:cs typeface="Times New Roman" pitchFamily="18" charset="0"/>
              </a:rPr>
              <a:t>лукаві</a:t>
            </a:r>
            <a:r>
              <a:rPr lang="ru-RU" sz="2800" b="1" dirty="0">
                <a:solidFill>
                  <a:srgbClr val="4A206A"/>
                </a:solidFill>
                <a:ea typeface="Calibri" pitchFamily="34" charset="0"/>
                <a:cs typeface="Times New Roman" pitchFamily="18" charset="0"/>
              </a:rPr>
              <a:t>, </a:t>
            </a:r>
            <a:r>
              <a:rPr lang="ru-RU" sz="2800" b="1" dirty="0" err="1">
                <a:solidFill>
                  <a:srgbClr val="4A206A"/>
                </a:solidFill>
                <a:ea typeface="Calibri" pitchFamily="34" charset="0"/>
                <a:cs typeface="Times New Roman" pitchFamily="18" charset="0"/>
              </a:rPr>
              <a:t>і</a:t>
            </a:r>
            <a:r>
              <a:rPr lang="ru-RU" sz="2800" b="1" dirty="0">
                <a:solidFill>
                  <a:srgbClr val="4A206A"/>
                </a:solidFill>
                <a:ea typeface="Calibri" pitchFamily="34" charset="0"/>
                <a:cs typeface="Times New Roman" pitchFamily="18" charset="0"/>
              </a:rPr>
              <a:t> в </a:t>
            </a:r>
            <a:r>
              <a:rPr lang="ru-RU" sz="2800" b="1" dirty="0" err="1">
                <a:solidFill>
                  <a:srgbClr val="4A206A"/>
                </a:solidFill>
                <a:ea typeface="Calibri" pitchFamily="34" charset="0"/>
                <a:cs typeface="Times New Roman" pitchFamily="18" charset="0"/>
              </a:rPr>
              <a:t>огні</a:t>
            </a:r>
            <a:r>
              <a:rPr lang="ru-RU" sz="2800" b="1" dirty="0">
                <a:solidFill>
                  <a:srgbClr val="4A206A"/>
                </a:solidFill>
                <a:ea typeface="Calibri" pitchFamily="34" charset="0"/>
                <a:cs typeface="Times New Roman" pitchFamily="18" charset="0"/>
              </a:rPr>
              <a:t> </a:t>
            </a:r>
            <a:endParaRPr lang="ru-RU" sz="2800" b="1" dirty="0">
              <a:solidFill>
                <a:srgbClr val="4A206A"/>
              </a:solidFill>
              <a:cs typeface="Times New Roman" pitchFamily="18" charset="0"/>
            </a:endParaRPr>
          </a:p>
          <a:p>
            <a:pPr defTabSz="1088136" eaLnBrk="0" fontAlgn="base" hangingPunct="0">
              <a:spcBef>
                <a:spcPct val="0"/>
              </a:spcBef>
              <a:spcAft>
                <a:spcPct val="0"/>
              </a:spcAft>
            </a:pPr>
            <a:r>
              <a:rPr lang="ru-RU" sz="2800" b="1" dirty="0" err="1">
                <a:solidFill>
                  <a:srgbClr val="4A206A"/>
                </a:solidFill>
                <a:ea typeface="Calibri" pitchFamily="34" charset="0"/>
                <a:cs typeface="Times New Roman" pitchFamily="18" charset="0"/>
              </a:rPr>
              <a:t>Її</a:t>
            </a:r>
            <a:r>
              <a:rPr lang="ru-RU" sz="2800" b="1" dirty="0">
                <a:solidFill>
                  <a:srgbClr val="4A206A"/>
                </a:solidFill>
                <a:ea typeface="Calibri" pitchFamily="34" charset="0"/>
                <a:cs typeface="Times New Roman" pitchFamily="18" charset="0"/>
              </a:rPr>
              <a:t> </a:t>
            </a:r>
            <a:r>
              <a:rPr lang="ru-RU" sz="2800" b="1" dirty="0" err="1">
                <a:solidFill>
                  <a:srgbClr val="4A206A"/>
                </a:solidFill>
                <a:ea typeface="Calibri" pitchFamily="34" charset="0"/>
                <a:cs typeface="Times New Roman" pitchFamily="18" charset="0"/>
              </a:rPr>
              <a:t>окраденую</a:t>
            </a:r>
            <a:r>
              <a:rPr lang="ru-RU" sz="2800" b="1" dirty="0">
                <a:solidFill>
                  <a:srgbClr val="4A206A"/>
                </a:solidFill>
                <a:ea typeface="Calibri" pitchFamily="34" charset="0"/>
                <a:cs typeface="Times New Roman" pitchFamily="18" charset="0"/>
              </a:rPr>
              <a:t> </a:t>
            </a:r>
            <a:r>
              <a:rPr lang="ru-RU" sz="2800" b="1" dirty="0" err="1">
                <a:solidFill>
                  <a:srgbClr val="4A206A"/>
                </a:solidFill>
                <a:ea typeface="Calibri" pitchFamily="34" charset="0"/>
                <a:cs typeface="Times New Roman" pitchFamily="18" charset="0"/>
              </a:rPr>
              <a:t>збудять</a:t>
            </a:r>
            <a:r>
              <a:rPr lang="ru-RU" sz="2800" b="1" dirty="0">
                <a:solidFill>
                  <a:srgbClr val="4A206A"/>
                </a:solidFill>
                <a:ea typeface="Calibri" pitchFamily="34" charset="0"/>
                <a:cs typeface="Times New Roman" pitchFamily="18" charset="0"/>
              </a:rPr>
              <a:t>... </a:t>
            </a:r>
            <a:endParaRPr lang="ru-RU" sz="2800" b="1" dirty="0">
              <a:solidFill>
                <a:srgbClr val="4A206A"/>
              </a:solidFill>
              <a:cs typeface="Times New Roman" pitchFamily="18" charset="0"/>
            </a:endParaRPr>
          </a:p>
          <a:p>
            <a:pPr defTabSz="1088136" eaLnBrk="0" fontAlgn="base" hangingPunct="0">
              <a:spcBef>
                <a:spcPct val="0"/>
              </a:spcBef>
              <a:spcAft>
                <a:spcPct val="0"/>
              </a:spcAft>
            </a:pPr>
            <a:r>
              <a:rPr lang="ru-RU" sz="2800" b="1" dirty="0">
                <a:solidFill>
                  <a:srgbClr val="4A206A"/>
                </a:solidFill>
                <a:ea typeface="Calibri" pitchFamily="34" charset="0"/>
                <a:cs typeface="Times New Roman" pitchFamily="18" charset="0"/>
              </a:rPr>
              <a:t>Ох, </a:t>
            </a:r>
            <a:r>
              <a:rPr lang="ru-RU" sz="2800" b="1" dirty="0" err="1">
                <a:solidFill>
                  <a:srgbClr val="4A206A"/>
                </a:solidFill>
                <a:ea typeface="Calibri" pitchFamily="34" charset="0"/>
                <a:cs typeface="Times New Roman" pitchFamily="18" charset="0"/>
              </a:rPr>
              <a:t>неоднаково</a:t>
            </a:r>
            <a:r>
              <a:rPr lang="ru-RU" sz="2800" b="1" dirty="0">
                <a:solidFill>
                  <a:srgbClr val="4A206A"/>
                </a:solidFill>
                <a:ea typeface="Calibri" pitchFamily="34" charset="0"/>
                <a:cs typeface="Times New Roman" pitchFamily="18" charset="0"/>
              </a:rPr>
              <a:t> </a:t>
            </a:r>
            <a:r>
              <a:rPr lang="ru-RU" sz="2800" b="1" dirty="0" err="1">
                <a:solidFill>
                  <a:srgbClr val="4A206A"/>
                </a:solidFill>
                <a:ea typeface="Calibri" pitchFamily="34" charset="0"/>
                <a:cs typeface="Times New Roman" pitchFamily="18" charset="0"/>
              </a:rPr>
              <a:t>мені</a:t>
            </a:r>
            <a:r>
              <a:rPr lang="ru-RU" sz="2800" b="1" dirty="0">
                <a:solidFill>
                  <a:srgbClr val="4A206A"/>
                </a:solidFill>
                <a:ea typeface="Calibri" pitchFamily="34" charset="0"/>
                <a:cs typeface="Times New Roman" pitchFamily="18" charset="0"/>
              </a:rPr>
              <a:t>.</a:t>
            </a:r>
            <a:endParaRPr lang="ru-RU" sz="2800" b="1" dirty="0">
              <a:solidFill>
                <a:srgbClr val="4A206A"/>
              </a:solidFill>
              <a:cs typeface="Times New Roman" pitchFamily="18" charset="0"/>
            </a:endParaRPr>
          </a:p>
        </p:txBody>
      </p:sp>
      <p:pic>
        <p:nvPicPr>
          <p:cNvPr id="7" name="Picture 2" descr="C:\Users\Александр\Desktop\курсовая\Новая папка\200px-Shevchenko_avtoportret_1847.jpg"/>
          <p:cNvPicPr>
            <a:picLocks noChangeAspect="1" noChangeArrowheads="1"/>
          </p:cNvPicPr>
          <p:nvPr/>
        </p:nvPicPr>
        <p:blipFill>
          <a:blip r:embed="rId2" cstate="print"/>
          <a:srcRect/>
          <a:stretch>
            <a:fillRect/>
          </a:stretch>
        </p:blipFill>
        <p:spPr bwMode="auto">
          <a:xfrm>
            <a:off x="8612311" y="1402492"/>
            <a:ext cx="2448272" cy="2698689"/>
          </a:xfrm>
          <a:prstGeom prst="rect">
            <a:avLst/>
          </a:prstGeom>
          <a:noFill/>
          <a:ln w="9525">
            <a:noFill/>
            <a:miter lim="800000"/>
            <a:headEnd/>
            <a:tailEnd/>
          </a:ln>
        </p:spPr>
      </p:pic>
      <p:sp>
        <p:nvSpPr>
          <p:cNvPr id="8" name="Rectangle 6"/>
          <p:cNvSpPr>
            <a:spLocks noChangeArrowheads="1"/>
          </p:cNvSpPr>
          <p:nvPr/>
        </p:nvSpPr>
        <p:spPr bwMode="auto">
          <a:xfrm>
            <a:off x="854457" y="3789834"/>
            <a:ext cx="7613838" cy="26952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lIns="108814" tIns="54407" rIns="108814" bIns="54407" anchor="ctr">
            <a:spAutoFit/>
          </a:bodyPr>
          <a:lstStyle/>
          <a:p>
            <a:pPr>
              <a:defRPr/>
            </a:pPr>
            <a:r>
              <a:rPr lang="uk-UA" sz="2800" dirty="0">
                <a:solidFill>
                  <a:schemeClr val="bg1"/>
                </a:solidFill>
              </a:rPr>
              <a:t>За бунтарські вірші  33-річного Тараса забрали в солдати. Він пише: </a:t>
            </a:r>
            <a:endParaRPr lang="ru-RU" sz="2800" dirty="0">
              <a:solidFill>
                <a:schemeClr val="bg1"/>
              </a:solidFill>
            </a:endParaRPr>
          </a:p>
          <a:p>
            <a:pPr indent="408051">
              <a:defRPr/>
            </a:pPr>
            <a:r>
              <a:rPr lang="uk-UA" sz="2800" b="1" dirty="0">
                <a:solidFill>
                  <a:srgbClr val="FFFF00"/>
                </a:solidFill>
              </a:rPr>
              <a:t>Думи мої, думи мої, лихо мені з вами.</a:t>
            </a:r>
            <a:endParaRPr lang="ru-RU" sz="2800" b="1" dirty="0">
              <a:solidFill>
                <a:srgbClr val="FFFF00"/>
              </a:solidFill>
            </a:endParaRPr>
          </a:p>
          <a:p>
            <a:pPr indent="408051">
              <a:defRPr/>
            </a:pPr>
            <a:r>
              <a:rPr lang="uk-UA" sz="2800" b="1" dirty="0">
                <a:solidFill>
                  <a:srgbClr val="FFFF00"/>
                </a:solidFill>
              </a:rPr>
              <a:t>Нащо стали на папері сумними рядами?</a:t>
            </a:r>
            <a:endParaRPr lang="ru-RU" sz="2800" b="1" dirty="0">
              <a:solidFill>
                <a:srgbClr val="FFFF00"/>
              </a:solidFill>
            </a:endParaRPr>
          </a:p>
          <a:p>
            <a:pPr indent="408051">
              <a:defRPr/>
            </a:pPr>
            <a:r>
              <a:rPr lang="uk-UA" sz="2800" b="1" dirty="0">
                <a:solidFill>
                  <a:srgbClr val="FFFF00"/>
                </a:solidFill>
              </a:rPr>
              <a:t>Чом вас вітер не розвіяв в степу як пилину?</a:t>
            </a:r>
            <a:endParaRPr lang="ru-RU" sz="2800" b="1" dirty="0">
              <a:solidFill>
                <a:srgbClr val="FFFF00"/>
              </a:solidFill>
            </a:endParaRPr>
          </a:p>
          <a:p>
            <a:pPr indent="408051">
              <a:defRPr/>
            </a:pPr>
            <a:r>
              <a:rPr lang="uk-UA" sz="2800" b="1" dirty="0">
                <a:solidFill>
                  <a:srgbClr val="FFFF00"/>
                </a:solidFill>
              </a:rPr>
              <a:t>Чом вас лихо не приспало, як свою дитину?</a:t>
            </a:r>
          </a:p>
        </p:txBody>
      </p:sp>
    </p:spTree>
    <p:extLst>
      <p:ext uri="{BB962C8B-B14F-4D97-AF65-F5344CB8AC3E}">
        <p14:creationId xmlns:p14="http://schemas.microsoft.com/office/powerpoint/2010/main" val="1325285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r_pic"/>
          <p:cNvPicPr>
            <a:picLocks noGrp="1" noChangeAspect="1" noChangeArrowheads="1"/>
          </p:cNvPicPr>
          <p:nvPr>
            <p:ph type="title"/>
          </p:nvPr>
        </p:nvPicPr>
        <p:blipFill>
          <a:blip r:embed="rId2" cstate="print"/>
          <a:srcRect/>
          <a:stretch>
            <a:fillRect/>
          </a:stretch>
        </p:blipFill>
        <p:spPr>
          <a:xfrm>
            <a:off x="6812111" y="1204609"/>
            <a:ext cx="4248472" cy="5254254"/>
          </a:xfrm>
          <a:noFill/>
        </p:spPr>
      </p:pic>
      <p:sp>
        <p:nvSpPr>
          <p:cNvPr id="28676" name="Text Box 6"/>
          <p:cNvSpPr txBox="1">
            <a:spLocks noChangeArrowheads="1"/>
          </p:cNvSpPr>
          <p:nvPr/>
        </p:nvSpPr>
        <p:spPr bwMode="auto">
          <a:xfrm>
            <a:off x="1051471" y="1204609"/>
            <a:ext cx="4536504" cy="528052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814" tIns="54407" rIns="108814" bIns="54407">
            <a:spAutoFit/>
          </a:bodyPr>
          <a:lstStyle/>
          <a:p>
            <a:r>
              <a:rPr lang="uk-UA" sz="2800" b="1" dirty="0" smtClean="0">
                <a:solidFill>
                  <a:schemeClr val="accent6">
                    <a:lumMod val="50000"/>
                  </a:schemeClr>
                </a:solidFill>
              </a:rPr>
              <a:t>Зоре </a:t>
            </a:r>
            <a:r>
              <a:rPr lang="uk-UA" sz="2800" b="1" dirty="0">
                <a:solidFill>
                  <a:schemeClr val="accent6">
                    <a:lumMod val="50000"/>
                  </a:schemeClr>
                </a:solidFill>
              </a:rPr>
              <a:t>моя </a:t>
            </a:r>
            <a:r>
              <a:rPr lang="uk-UA" sz="2800" b="1" dirty="0" err="1">
                <a:solidFill>
                  <a:schemeClr val="accent6">
                    <a:lumMod val="50000"/>
                  </a:schemeClr>
                </a:solidFill>
              </a:rPr>
              <a:t>вечірняя</a:t>
            </a:r>
            <a:r>
              <a:rPr lang="uk-UA" sz="2800" b="1" dirty="0">
                <a:solidFill>
                  <a:schemeClr val="accent6">
                    <a:lumMod val="50000"/>
                  </a:schemeClr>
                </a:solidFill>
              </a:rPr>
              <a:t>,</a:t>
            </a:r>
          </a:p>
          <a:p>
            <a:r>
              <a:rPr lang="uk-UA" sz="2800" b="1" dirty="0">
                <a:solidFill>
                  <a:schemeClr val="accent6">
                    <a:lumMod val="50000"/>
                  </a:schemeClr>
                </a:solidFill>
              </a:rPr>
              <a:t>Зійди над горою,</a:t>
            </a:r>
          </a:p>
          <a:p>
            <a:r>
              <a:rPr lang="uk-UA" sz="2800" b="1" dirty="0">
                <a:solidFill>
                  <a:schemeClr val="accent6">
                    <a:lumMod val="50000"/>
                  </a:schemeClr>
                </a:solidFill>
              </a:rPr>
              <a:t>Поговорим тихесенько </a:t>
            </a:r>
          </a:p>
          <a:p>
            <a:r>
              <a:rPr lang="uk-UA" sz="2800" b="1" dirty="0">
                <a:solidFill>
                  <a:schemeClr val="accent6">
                    <a:lumMod val="50000"/>
                  </a:schemeClr>
                </a:solidFill>
              </a:rPr>
              <a:t>В неволі з тобою.</a:t>
            </a:r>
          </a:p>
          <a:p>
            <a:r>
              <a:rPr lang="uk-UA" sz="2800" b="1" dirty="0">
                <a:solidFill>
                  <a:schemeClr val="accent6">
                    <a:lumMod val="50000"/>
                  </a:schemeClr>
                </a:solidFill>
              </a:rPr>
              <a:t>Розкажи, як за горою </a:t>
            </a:r>
            <a:endParaRPr lang="uk-UA" sz="2800" b="1" dirty="0" smtClean="0">
              <a:solidFill>
                <a:schemeClr val="accent6">
                  <a:lumMod val="50000"/>
                </a:schemeClr>
              </a:solidFill>
            </a:endParaRPr>
          </a:p>
          <a:p>
            <a:r>
              <a:rPr lang="uk-UA" sz="2800" b="1" dirty="0" smtClean="0">
                <a:solidFill>
                  <a:schemeClr val="accent6">
                    <a:lumMod val="50000"/>
                  </a:schemeClr>
                </a:solidFill>
              </a:rPr>
              <a:t>сонечко </a:t>
            </a:r>
            <a:r>
              <a:rPr lang="uk-UA" sz="2800" b="1" dirty="0">
                <a:solidFill>
                  <a:schemeClr val="accent6">
                    <a:lumMod val="50000"/>
                  </a:schemeClr>
                </a:solidFill>
              </a:rPr>
              <a:t>сідає,</a:t>
            </a:r>
          </a:p>
          <a:p>
            <a:r>
              <a:rPr lang="uk-UA" sz="2800" b="1" dirty="0">
                <a:solidFill>
                  <a:schemeClr val="accent6">
                    <a:lumMod val="50000"/>
                  </a:schemeClr>
                </a:solidFill>
              </a:rPr>
              <a:t>Як у Дніпра веселочка</a:t>
            </a:r>
          </a:p>
          <a:p>
            <a:r>
              <a:rPr lang="uk-UA" sz="2800" b="1" dirty="0">
                <a:solidFill>
                  <a:schemeClr val="accent6">
                    <a:lumMod val="50000"/>
                  </a:schemeClr>
                </a:solidFill>
              </a:rPr>
              <a:t>Воду позичає. </a:t>
            </a:r>
          </a:p>
          <a:p>
            <a:r>
              <a:rPr lang="uk-UA" sz="2800" b="1" dirty="0">
                <a:solidFill>
                  <a:schemeClr val="accent6">
                    <a:lumMod val="50000"/>
                  </a:schemeClr>
                </a:solidFill>
              </a:rPr>
              <a:t>Як широка сокорина</a:t>
            </a:r>
          </a:p>
          <a:p>
            <a:r>
              <a:rPr lang="uk-UA" sz="2800" b="1" dirty="0">
                <a:solidFill>
                  <a:schemeClr val="accent6">
                    <a:lumMod val="50000"/>
                  </a:schemeClr>
                </a:solidFill>
              </a:rPr>
              <a:t>Віти розпустила…</a:t>
            </a:r>
          </a:p>
          <a:p>
            <a:r>
              <a:rPr lang="uk-UA" sz="2800" b="1" dirty="0">
                <a:solidFill>
                  <a:schemeClr val="accent6">
                    <a:lumMod val="50000"/>
                  </a:schemeClr>
                </a:solidFill>
              </a:rPr>
              <a:t>А над самою водою</a:t>
            </a:r>
          </a:p>
          <a:p>
            <a:r>
              <a:rPr lang="uk-UA" sz="2800" b="1" dirty="0">
                <a:solidFill>
                  <a:schemeClr val="accent6">
                    <a:lumMod val="50000"/>
                  </a:schemeClr>
                </a:solidFill>
              </a:rPr>
              <a:t>Верба похилилась… </a:t>
            </a:r>
            <a:endParaRPr lang="ru-RU" sz="2800" b="1" dirty="0">
              <a:solidFill>
                <a:schemeClr val="accent6">
                  <a:lumMod val="50000"/>
                </a:schemeClr>
              </a:solidFill>
            </a:endParaRPr>
          </a:p>
        </p:txBody>
      </p:sp>
      <p:sp>
        <p:nvSpPr>
          <p:cNvPr id="2" name="Прямоугольник 1"/>
          <p:cNvSpPr/>
          <p:nvPr/>
        </p:nvSpPr>
        <p:spPr>
          <a:xfrm>
            <a:off x="1051471" y="441001"/>
            <a:ext cx="1008112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ru-RU" sz="3600" b="1" dirty="0">
                <a:solidFill>
                  <a:schemeClr val="bg1"/>
                </a:solidFill>
              </a:rPr>
              <a:t>Ось як </a:t>
            </a:r>
            <a:r>
              <a:rPr lang="ru-RU" sz="3600" b="1" dirty="0" err="1">
                <a:solidFill>
                  <a:schemeClr val="bg1"/>
                </a:solidFill>
              </a:rPr>
              <a:t>ніжно</a:t>
            </a:r>
            <a:r>
              <a:rPr lang="ru-RU" sz="3600" b="1" dirty="0">
                <a:solidFill>
                  <a:schemeClr val="bg1"/>
                </a:solidFill>
              </a:rPr>
              <a:t> й </a:t>
            </a:r>
            <a:r>
              <a:rPr lang="ru-RU" sz="3600" b="1" dirty="0" err="1">
                <a:solidFill>
                  <a:schemeClr val="bg1"/>
                </a:solidFill>
              </a:rPr>
              <a:t>тужливо</a:t>
            </a:r>
            <a:r>
              <a:rPr lang="ru-RU" sz="3600" b="1" dirty="0">
                <a:solidFill>
                  <a:schemeClr val="bg1"/>
                </a:solidFill>
              </a:rPr>
              <a:t> звучать його </a:t>
            </a:r>
            <a:r>
              <a:rPr lang="uk-UA" sz="3600" b="1" dirty="0">
                <a:solidFill>
                  <a:schemeClr val="bg1"/>
                </a:solidFill>
              </a:rPr>
              <a:t>вірші:</a:t>
            </a:r>
          </a:p>
        </p:txBody>
      </p:sp>
    </p:spTree>
    <p:extLst>
      <p:ext uri="{BB962C8B-B14F-4D97-AF65-F5344CB8AC3E}">
        <p14:creationId xmlns:p14="http://schemas.microsoft.com/office/powerpoint/2010/main" val="471967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1054993" y="465279"/>
            <a:ext cx="10077597" cy="588252"/>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4000" b="1" dirty="0" smtClean="0">
                <a:solidFill>
                  <a:schemeClr val="bg1"/>
                </a:solidFill>
              </a:rPr>
              <a:t>Вправа «Мої очікування»</a:t>
            </a:r>
            <a:endParaRPr lang="ru-RU" sz="4000" b="1" dirty="0">
              <a:solidFill>
                <a:schemeClr val="bg1"/>
              </a:solidFill>
            </a:endParaRPr>
          </a:p>
        </p:txBody>
      </p:sp>
      <p:sp>
        <p:nvSpPr>
          <p:cNvPr id="17" name="Заголовок 3"/>
          <p:cNvSpPr txBox="1">
            <a:spLocks/>
          </p:cNvSpPr>
          <p:nvPr/>
        </p:nvSpPr>
        <p:spPr>
          <a:xfrm>
            <a:off x="1732765" y="1125538"/>
            <a:ext cx="8544074" cy="628876"/>
          </a:xfrm>
          <a:prstGeom prst="roundRect">
            <a:avLst/>
          </a:prstGeom>
          <a:ln w="38100"/>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solidFill>
                  <a:schemeClr val="accent6">
                    <a:lumMod val="75000"/>
                  </a:schemeClr>
                </a:solidFill>
              </a:rPr>
              <a:t>Розгляньте ілюстрації. </a:t>
            </a:r>
            <a:r>
              <a:rPr lang="uk-UA" sz="2400" b="1" dirty="0">
                <a:solidFill>
                  <a:schemeClr val="accent6">
                    <a:lumMod val="75000"/>
                  </a:schemeClr>
                </a:solidFill>
              </a:rPr>
              <a:t> </a:t>
            </a:r>
            <a:r>
              <a:rPr lang="uk-UA" sz="2400" b="1" dirty="0" smtClean="0">
                <a:solidFill>
                  <a:schemeClr val="accent6">
                    <a:lumMod val="75000"/>
                  </a:schemeClr>
                </a:solidFill>
              </a:rPr>
              <a:t>Поміркуйте, що </a:t>
            </a:r>
            <a:r>
              <a:rPr lang="uk-UA" sz="2400" b="1" dirty="0">
                <a:solidFill>
                  <a:schemeClr val="accent6">
                    <a:lumMod val="75000"/>
                  </a:schemeClr>
                </a:solidFill>
              </a:rPr>
              <a:t>в</a:t>
            </a:r>
            <a:r>
              <a:rPr lang="uk-UA" sz="2400" b="1" dirty="0" smtClean="0">
                <a:solidFill>
                  <a:schemeClr val="accent6">
                    <a:lumMod val="75000"/>
                  </a:schemeClr>
                </a:solidFill>
              </a:rPr>
              <a:t>и очікуєте від уроку?</a:t>
            </a:r>
            <a:endParaRPr lang="ru-RU" sz="2400" b="1" i="1" dirty="0">
              <a:solidFill>
                <a:schemeClr val="accent6">
                  <a:lumMod val="75000"/>
                </a:schemeClr>
              </a:solidFill>
            </a:endParaRPr>
          </a:p>
        </p:txBody>
      </p:sp>
      <p:pic>
        <p:nvPicPr>
          <p:cNvPr id="12" name="Рисунок 11" descr="Похожее изображение"/>
          <p:cNvPicPr/>
          <p:nvPr/>
        </p:nvPicPr>
        <p:blipFill rotWithShape="1">
          <a:blip r:embed="rId2" cstate="print">
            <a:extLst>
              <a:ext uri="{28A0092B-C50C-407E-A947-70E740481C1C}">
                <a14:useLocalDpi xmlns:a14="http://schemas.microsoft.com/office/drawing/2010/main" val="0"/>
              </a:ext>
            </a:extLst>
          </a:blip>
          <a:srcRect l="9498" t="21565" r="10211" b="10839"/>
          <a:stretch/>
        </p:blipFill>
        <p:spPr bwMode="auto">
          <a:xfrm>
            <a:off x="2947021" y="4149467"/>
            <a:ext cx="2925936" cy="2034784"/>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4" descr="Працьовиті: картинки, стокові Працьовиті фотографії, зображення | Скачати з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4802" y="4229764"/>
            <a:ext cx="2679517" cy="1874190"/>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Рисунок 14" descr="Похожее изображение"/>
          <p:cNvPicPr/>
          <p:nvPr/>
        </p:nvPicPr>
        <p:blipFill rotWithShape="1">
          <a:blip r:embed="rId4" cstate="print">
            <a:extLst>
              <a:ext uri="{28A0092B-C50C-407E-A947-70E740481C1C}">
                <a14:useLocalDpi xmlns:a14="http://schemas.microsoft.com/office/drawing/2010/main" val="0"/>
              </a:ext>
            </a:extLst>
          </a:blip>
          <a:srcRect l="10115" t="688" r="9740" b="5704"/>
          <a:stretch/>
        </p:blipFill>
        <p:spPr bwMode="auto">
          <a:xfrm>
            <a:off x="6004802" y="1948028"/>
            <a:ext cx="2679517" cy="2146271"/>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Заголовок 3"/>
          <p:cNvSpPr txBox="1">
            <a:spLocks/>
          </p:cNvSpPr>
          <p:nvPr/>
        </p:nvSpPr>
        <p:spPr>
          <a:xfrm>
            <a:off x="8786114" y="4653930"/>
            <a:ext cx="2097403" cy="1224136"/>
          </a:xfrm>
          <a:prstGeom prst="round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Впораюсь </a:t>
            </a:r>
          </a:p>
          <a:p>
            <a:r>
              <a:rPr lang="uk-UA" sz="2400" b="1" dirty="0" smtClean="0"/>
              <a:t>з усіма завданнями</a:t>
            </a:r>
            <a:endParaRPr lang="ru-RU" sz="2400" b="1" i="1" dirty="0"/>
          </a:p>
        </p:txBody>
      </p:sp>
      <p:sp>
        <p:nvSpPr>
          <p:cNvPr id="19" name="Заголовок 3"/>
          <p:cNvSpPr txBox="1">
            <a:spLocks/>
          </p:cNvSpPr>
          <p:nvPr/>
        </p:nvSpPr>
        <p:spPr>
          <a:xfrm>
            <a:off x="1020034" y="4482997"/>
            <a:ext cx="1926987" cy="1620957"/>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Відчую успіх від своєї роботи</a:t>
            </a:r>
            <a:endParaRPr lang="ru-RU" sz="2400" b="1" i="1" dirty="0"/>
          </a:p>
        </p:txBody>
      </p:sp>
      <p:sp>
        <p:nvSpPr>
          <p:cNvPr id="20" name="Заголовок 3"/>
          <p:cNvSpPr txBox="1">
            <a:spLocks/>
          </p:cNvSpPr>
          <p:nvPr/>
        </p:nvSpPr>
        <p:spPr>
          <a:xfrm>
            <a:off x="868913" y="2085984"/>
            <a:ext cx="2078108" cy="1415818"/>
          </a:xfrm>
          <a:prstGeom prst="round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err="1" smtClean="0"/>
              <a:t>Поповню</a:t>
            </a:r>
            <a:r>
              <a:rPr lang="uk-UA" sz="2400" b="1" dirty="0" smtClean="0"/>
              <a:t> свою скриню знань і вмінь</a:t>
            </a:r>
            <a:endParaRPr lang="ru-RU" sz="2400" b="1" i="1" dirty="0"/>
          </a:p>
        </p:txBody>
      </p:sp>
      <p:sp>
        <p:nvSpPr>
          <p:cNvPr id="21" name="Заголовок 3"/>
          <p:cNvSpPr txBox="1">
            <a:spLocks/>
          </p:cNvSpPr>
          <p:nvPr/>
        </p:nvSpPr>
        <p:spPr>
          <a:xfrm>
            <a:off x="8764471" y="2063786"/>
            <a:ext cx="2119046" cy="1654040"/>
          </a:xfrm>
          <a:prstGeom prst="round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Отримаю </a:t>
            </a:r>
          </a:p>
          <a:p>
            <a:r>
              <a:rPr lang="uk-UA" sz="2400" b="1" dirty="0" smtClean="0"/>
              <a:t>задоволення від своєї роботи</a:t>
            </a:r>
            <a:endParaRPr lang="ru-RU" sz="2400" b="1" i="1" dirty="0"/>
          </a:p>
        </p:txBody>
      </p:sp>
      <p:pic>
        <p:nvPicPr>
          <p:cNvPr id="13" name="Рисунок 12" descr="Похожее изображение"/>
          <p:cNvPicPr/>
          <p:nvPr/>
        </p:nvPicPr>
        <p:blipFill rotWithShape="1">
          <a:blip r:embed="rId5" cstate="print">
            <a:extLst>
              <a:ext uri="{28A0092B-C50C-407E-A947-70E740481C1C}">
                <a14:useLocalDpi xmlns:a14="http://schemas.microsoft.com/office/drawing/2010/main" val="0"/>
              </a:ext>
            </a:extLst>
          </a:blip>
          <a:srcRect l="2419" t="5870" r="1005" b="287"/>
          <a:stretch/>
        </p:blipFill>
        <p:spPr bwMode="auto">
          <a:xfrm>
            <a:off x="2987631" y="1948028"/>
            <a:ext cx="2925611" cy="2146271"/>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1984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9" name="Picture 9"/>
          <p:cNvPicPr>
            <a:picLocks noGrp="1" noChangeAspect="1" noChangeArrowheads="1"/>
          </p:cNvPicPr>
          <p:nvPr>
            <p:ph type="body" idx="1"/>
          </p:nvPr>
        </p:nvPicPr>
        <p:blipFill>
          <a:blip r:embed="rId2" cstate="print"/>
          <a:srcRect/>
          <a:stretch>
            <a:fillRect/>
          </a:stretch>
        </p:blipFill>
        <p:spPr>
          <a:xfrm>
            <a:off x="4507855" y="765498"/>
            <a:ext cx="7165102" cy="4814415"/>
          </a:xfrm>
          <a:noFill/>
        </p:spPr>
      </p:pic>
      <p:sp>
        <p:nvSpPr>
          <p:cNvPr id="31748" name="Rectangle 11"/>
          <p:cNvSpPr>
            <a:spLocks noChangeArrowheads="1"/>
          </p:cNvSpPr>
          <p:nvPr/>
        </p:nvSpPr>
        <p:spPr bwMode="auto">
          <a:xfrm>
            <a:off x="571128" y="1105213"/>
            <a:ext cx="3720703" cy="226431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nchor="ctr">
            <a:spAutoFit/>
          </a:bodyPr>
          <a:lstStyle/>
          <a:p>
            <a:pPr algn="ctr"/>
            <a:r>
              <a:rPr lang="uk-UA" sz="2800" b="1" dirty="0">
                <a:solidFill>
                  <a:schemeClr val="bg1"/>
                </a:solidFill>
              </a:rPr>
              <a:t>Цілий світ, не тільки Україна, вшановує </a:t>
            </a:r>
            <a:r>
              <a:rPr lang="uk-UA" sz="2800" b="1" dirty="0" err="1">
                <a:solidFill>
                  <a:schemeClr val="bg1"/>
                </a:solidFill>
              </a:rPr>
              <a:t>пам</a:t>
            </a:r>
            <a:r>
              <a:rPr lang="ru-RU" sz="2800" b="1" dirty="0">
                <a:solidFill>
                  <a:schemeClr val="bg1"/>
                </a:solidFill>
              </a:rPr>
              <a:t>’</a:t>
            </a:r>
            <a:r>
              <a:rPr lang="uk-UA" sz="2800" b="1" dirty="0">
                <a:solidFill>
                  <a:schemeClr val="bg1"/>
                </a:solidFill>
              </a:rPr>
              <a:t>ять великого Кобзаря. </a:t>
            </a:r>
            <a:r>
              <a:rPr lang="uk-UA" sz="2800" b="1" dirty="0" err="1" smtClean="0">
                <a:solidFill>
                  <a:schemeClr val="bg1"/>
                </a:solidFill>
              </a:rPr>
              <a:t>Пам</a:t>
            </a:r>
            <a:r>
              <a:rPr lang="ru-RU" sz="2800" b="1" dirty="0">
                <a:solidFill>
                  <a:schemeClr val="bg1"/>
                </a:solidFill>
              </a:rPr>
              <a:t>’</a:t>
            </a:r>
            <a:r>
              <a:rPr lang="uk-UA" sz="2800" b="1" dirty="0">
                <a:solidFill>
                  <a:schemeClr val="bg1"/>
                </a:solidFill>
              </a:rPr>
              <a:t>ять про нього житиме вічно.</a:t>
            </a:r>
            <a:r>
              <a:rPr lang="ru-RU" sz="2800" b="1" dirty="0">
                <a:solidFill>
                  <a:schemeClr val="bg1"/>
                </a:solidFill>
              </a:rPr>
              <a:t> </a:t>
            </a:r>
          </a:p>
        </p:txBody>
      </p:sp>
    </p:spTree>
    <p:extLst>
      <p:ext uri="{BB962C8B-B14F-4D97-AF65-F5344CB8AC3E}">
        <p14:creationId xmlns:p14="http://schemas.microsoft.com/office/powerpoint/2010/main" val="113513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5448" y="405458"/>
            <a:ext cx="10441160" cy="64807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smtClean="0">
                <a:solidFill>
                  <a:schemeClr val="bg1"/>
                </a:solidFill>
              </a:rPr>
              <a:t>Підсумки уроку</a:t>
            </a:r>
            <a:endParaRPr lang="uk-UA" sz="4000" b="1" dirty="0">
              <a:solidFill>
                <a:schemeClr val="bg1"/>
              </a:solidFill>
            </a:endParaRPr>
          </a:p>
        </p:txBody>
      </p:sp>
      <p:sp>
        <p:nvSpPr>
          <p:cNvPr id="12" name="TextBox 11"/>
          <p:cNvSpPr txBox="1"/>
          <p:nvPr/>
        </p:nvSpPr>
        <p:spPr>
          <a:xfrm>
            <a:off x="4363839" y="1209455"/>
            <a:ext cx="6655692"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spcBef>
                <a:spcPts val="0"/>
              </a:spcBef>
              <a:buFont typeface="Wingdings" panose="05000000000000000000" pitchFamily="2" charset="2"/>
              <a:buChar char="v"/>
            </a:pPr>
            <a:r>
              <a:rPr lang="ru-RU" sz="2800" b="1" dirty="0" smtClean="0">
                <a:solidFill>
                  <a:schemeClr val="accent3">
                    <a:lumMod val="50000"/>
                  </a:schemeClr>
                </a:solidFill>
              </a:rPr>
              <a:t>Яким був </a:t>
            </a:r>
            <a:r>
              <a:rPr lang="ru-RU" sz="2800" b="1" dirty="0" err="1" smtClean="0">
                <a:solidFill>
                  <a:schemeClr val="accent3">
                    <a:lumMod val="50000"/>
                  </a:schemeClr>
                </a:solidFill>
              </a:rPr>
              <a:t>малий</a:t>
            </a:r>
            <a:r>
              <a:rPr lang="ru-RU" sz="2800" b="1" dirty="0" smtClean="0">
                <a:solidFill>
                  <a:schemeClr val="accent3">
                    <a:lumMod val="50000"/>
                  </a:schemeClr>
                </a:solidFill>
              </a:rPr>
              <a:t> Тарас?</a:t>
            </a:r>
          </a:p>
          <a:p>
            <a:pPr marL="457200" indent="-457200">
              <a:spcBef>
                <a:spcPts val="0"/>
              </a:spcBef>
              <a:buFont typeface="Wingdings" panose="05000000000000000000" pitchFamily="2" charset="2"/>
              <a:buChar char="v"/>
            </a:pPr>
            <a:r>
              <a:rPr lang="uk-UA" altLang="ru-RU" sz="2800" b="1" dirty="0" smtClean="0">
                <a:solidFill>
                  <a:schemeClr val="accent3">
                    <a:lumMod val="50000"/>
                  </a:schemeClr>
                </a:solidFill>
              </a:rPr>
              <a:t>Ким він став?</a:t>
            </a:r>
            <a:endParaRPr lang="ru-RU" altLang="ru-RU" sz="2800" b="1" dirty="0">
              <a:solidFill>
                <a:schemeClr val="accent3">
                  <a:lumMod val="50000"/>
                </a:schemeClr>
              </a:solidFill>
            </a:endParaRPr>
          </a:p>
        </p:txBody>
      </p:sp>
      <p:pic>
        <p:nvPicPr>
          <p:cNvPr id="7" name="Picture 2" descr="C:\Documents and Settings\zhenya\Рабочий стол\Картинки в 3 класс\01\Рис 01-9 девочка с книго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71" y="1202193"/>
            <a:ext cx="2632016" cy="324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232058" y="4618615"/>
            <a:ext cx="66787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uk-UA" sz="3200" b="1" dirty="0" smtClean="0">
                <a:solidFill>
                  <a:srgbClr val="002060"/>
                </a:solidFill>
              </a:rPr>
              <a:t>Прочитати вірш Т. Шевченка </a:t>
            </a:r>
          </a:p>
          <a:p>
            <a:pPr algn="ctr"/>
            <a:r>
              <a:rPr lang="uk-UA" sz="3200" b="1" dirty="0" smtClean="0">
                <a:solidFill>
                  <a:srgbClr val="002060"/>
                </a:solidFill>
              </a:rPr>
              <a:t>«</a:t>
            </a:r>
            <a:r>
              <a:rPr lang="uk-UA" sz="3200" b="1" dirty="0">
                <a:solidFill>
                  <a:srgbClr val="002060"/>
                </a:solidFill>
              </a:rPr>
              <a:t>Зоре моя </a:t>
            </a:r>
            <a:r>
              <a:rPr lang="uk-UA" sz="3200" b="1" dirty="0" err="1" smtClean="0">
                <a:solidFill>
                  <a:srgbClr val="002060"/>
                </a:solidFill>
              </a:rPr>
              <a:t>вечірняя</a:t>
            </a:r>
            <a:r>
              <a:rPr lang="uk-UA" sz="3200" b="1" dirty="0" smtClean="0">
                <a:solidFill>
                  <a:srgbClr val="002060"/>
                </a:solidFill>
              </a:rPr>
              <a:t>»</a:t>
            </a:r>
            <a:r>
              <a:rPr lang="uk-UA" sz="3200" b="1" dirty="0" smtClean="0">
                <a:solidFill>
                  <a:srgbClr val="002060"/>
                </a:solidFill>
              </a:rPr>
              <a:t> </a:t>
            </a:r>
            <a:endParaRPr lang="ru-RU" sz="3200" b="1" dirty="0">
              <a:solidFill>
                <a:srgbClr val="002060"/>
              </a:solidFill>
            </a:endParaRPr>
          </a:p>
        </p:txBody>
      </p:sp>
      <p:sp>
        <p:nvSpPr>
          <p:cNvPr id="8" name="Прямоугольник 7"/>
          <p:cNvSpPr/>
          <p:nvPr/>
        </p:nvSpPr>
        <p:spPr>
          <a:xfrm>
            <a:off x="1066958" y="4653218"/>
            <a:ext cx="2864834" cy="122484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smtClean="0">
                <a:solidFill>
                  <a:schemeClr val="bg1"/>
                </a:solidFill>
              </a:rPr>
              <a:t>Домашнє завдання</a:t>
            </a:r>
            <a:endParaRPr lang="uk-UA" sz="4000" b="1" dirty="0">
              <a:solidFill>
                <a:schemeClr val="bg1"/>
              </a:solidFill>
            </a:endParaRPr>
          </a:p>
        </p:txBody>
      </p:sp>
      <p:sp>
        <p:nvSpPr>
          <p:cNvPr id="9" name="TextBox 8"/>
          <p:cNvSpPr txBox="1"/>
          <p:nvPr/>
        </p:nvSpPr>
        <p:spPr>
          <a:xfrm>
            <a:off x="4147815" y="2200535"/>
            <a:ext cx="698477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base"/>
            <a:r>
              <a:rPr lang="ru-RU" sz="2800" b="1" dirty="0">
                <a:solidFill>
                  <a:schemeClr val="accent3">
                    <a:lumMod val="50000"/>
                  </a:schemeClr>
                </a:solidFill>
              </a:rPr>
              <a:t> </a:t>
            </a:r>
            <a:r>
              <a:rPr lang="ru-RU" sz="2800" b="1" dirty="0" smtClean="0">
                <a:solidFill>
                  <a:schemeClr val="accent3">
                    <a:lumMod val="50000"/>
                  </a:schemeClr>
                </a:solidFill>
              </a:rPr>
              <a:t>  Він  був </a:t>
            </a:r>
            <a:r>
              <a:rPr lang="ru-RU" sz="2800" b="1" dirty="0" err="1" smtClean="0">
                <a:solidFill>
                  <a:schemeClr val="accent3">
                    <a:lumMod val="50000"/>
                  </a:schemeClr>
                </a:solidFill>
              </a:rPr>
              <a:t>сином</a:t>
            </a:r>
            <a:r>
              <a:rPr lang="ru-RU" sz="2800" b="1" dirty="0" smtClean="0">
                <a:solidFill>
                  <a:schemeClr val="accent3">
                    <a:lumMod val="50000"/>
                  </a:schemeClr>
                </a:solidFill>
              </a:rPr>
              <a:t> мужика – і став </a:t>
            </a:r>
            <a:r>
              <a:rPr lang="ru-RU" sz="2800" b="1" dirty="0" err="1" smtClean="0">
                <a:solidFill>
                  <a:schemeClr val="accent3">
                    <a:lumMod val="50000"/>
                  </a:schemeClr>
                </a:solidFill>
              </a:rPr>
              <a:t>володарем</a:t>
            </a:r>
            <a:r>
              <a:rPr lang="ru-RU" sz="2800" b="1" dirty="0" smtClean="0">
                <a:solidFill>
                  <a:schemeClr val="accent3">
                    <a:lumMod val="50000"/>
                  </a:schemeClr>
                </a:solidFill>
              </a:rPr>
              <a:t> в </a:t>
            </a:r>
            <a:r>
              <a:rPr lang="ru-RU" sz="2800" b="1" dirty="0" err="1" smtClean="0">
                <a:solidFill>
                  <a:schemeClr val="accent3">
                    <a:lumMod val="50000"/>
                  </a:schemeClr>
                </a:solidFill>
              </a:rPr>
              <a:t>царстві</a:t>
            </a:r>
            <a:r>
              <a:rPr lang="ru-RU" sz="2800" b="1" dirty="0" smtClean="0">
                <a:solidFill>
                  <a:schemeClr val="accent3">
                    <a:lumMod val="50000"/>
                  </a:schemeClr>
                </a:solidFill>
              </a:rPr>
              <a:t> </a:t>
            </a:r>
            <a:r>
              <a:rPr lang="ru-RU" sz="2800" b="1" dirty="0" smtClean="0">
                <a:solidFill>
                  <a:schemeClr val="accent3">
                    <a:lumMod val="50000"/>
                  </a:schemeClr>
                </a:solidFill>
              </a:rPr>
              <a:t>Духа</a:t>
            </a:r>
            <a:r>
              <a:rPr lang="ru-RU" sz="2800" b="1" dirty="0" smtClean="0">
                <a:solidFill>
                  <a:schemeClr val="accent3">
                    <a:lumMod val="50000"/>
                  </a:schemeClr>
                </a:solidFill>
              </a:rPr>
              <a:t>. Він був </a:t>
            </a:r>
            <a:r>
              <a:rPr lang="ru-RU" sz="2800" b="1" dirty="0" err="1" smtClean="0">
                <a:solidFill>
                  <a:schemeClr val="accent3">
                    <a:lumMod val="50000"/>
                  </a:schemeClr>
                </a:solidFill>
              </a:rPr>
              <a:t>кріпаком</a:t>
            </a:r>
            <a:r>
              <a:rPr lang="ru-RU" sz="2800" b="1" dirty="0" smtClean="0">
                <a:solidFill>
                  <a:schemeClr val="accent3">
                    <a:lumMod val="50000"/>
                  </a:schemeClr>
                </a:solidFill>
              </a:rPr>
              <a:t> – і став </a:t>
            </a:r>
            <a:r>
              <a:rPr lang="ru-RU" sz="2800" b="1" dirty="0" err="1" smtClean="0">
                <a:solidFill>
                  <a:schemeClr val="accent3">
                    <a:lumMod val="50000"/>
                  </a:schemeClr>
                </a:solidFill>
              </a:rPr>
              <a:t>велетнем</a:t>
            </a:r>
            <a:r>
              <a:rPr lang="ru-RU" sz="2800" b="1" dirty="0" smtClean="0">
                <a:solidFill>
                  <a:schemeClr val="accent3">
                    <a:lumMod val="50000"/>
                  </a:schemeClr>
                </a:solidFill>
              </a:rPr>
              <a:t> у </a:t>
            </a:r>
            <a:r>
              <a:rPr lang="ru-RU" sz="2800" b="1" dirty="0" err="1" smtClean="0">
                <a:solidFill>
                  <a:schemeClr val="accent3">
                    <a:lumMod val="50000"/>
                  </a:schemeClr>
                </a:solidFill>
              </a:rPr>
              <a:t>царстві</a:t>
            </a:r>
            <a:r>
              <a:rPr lang="ru-RU" sz="2800" b="1" dirty="0" smtClean="0">
                <a:solidFill>
                  <a:schemeClr val="accent3">
                    <a:lumMod val="50000"/>
                  </a:schemeClr>
                </a:solidFill>
              </a:rPr>
              <a:t> </a:t>
            </a:r>
            <a:r>
              <a:rPr lang="ru-RU" sz="2800" b="1" dirty="0" err="1" smtClean="0">
                <a:solidFill>
                  <a:schemeClr val="accent3">
                    <a:lumMod val="50000"/>
                  </a:schemeClr>
                </a:solidFill>
              </a:rPr>
              <a:t>людської</a:t>
            </a:r>
            <a:r>
              <a:rPr lang="ru-RU" sz="2800" b="1" dirty="0" smtClean="0">
                <a:solidFill>
                  <a:schemeClr val="accent3">
                    <a:lumMod val="50000"/>
                  </a:schemeClr>
                </a:solidFill>
              </a:rPr>
              <a:t> культури. </a:t>
            </a:r>
            <a:endParaRPr lang="ru-RU" sz="2800" b="1" dirty="0" smtClean="0">
              <a:solidFill>
                <a:schemeClr val="accent3">
                  <a:lumMod val="50000"/>
                </a:schemeClr>
              </a:solidFill>
            </a:endParaRPr>
          </a:p>
          <a:p>
            <a:pPr fontAlgn="base"/>
            <a:r>
              <a:rPr lang="ru-RU" sz="2800" b="1" dirty="0">
                <a:solidFill>
                  <a:schemeClr val="accent3">
                    <a:lumMod val="50000"/>
                  </a:schemeClr>
                </a:solidFill>
              </a:rPr>
              <a:t> </a:t>
            </a:r>
            <a:r>
              <a:rPr lang="ru-RU" sz="2800" b="1" dirty="0" smtClean="0">
                <a:solidFill>
                  <a:schemeClr val="accent3">
                    <a:lumMod val="50000"/>
                  </a:schemeClr>
                </a:solidFill>
              </a:rPr>
              <a:t>                                             </a:t>
            </a:r>
            <a:r>
              <a:rPr lang="ru-RU" sz="2800" b="1" dirty="0" smtClean="0">
                <a:solidFill>
                  <a:schemeClr val="accent3">
                    <a:lumMod val="50000"/>
                  </a:schemeClr>
                </a:solidFill>
              </a:rPr>
              <a:t> </a:t>
            </a:r>
            <a:r>
              <a:rPr lang="ru-RU" sz="2800" b="1" dirty="0" smtClean="0">
                <a:solidFill>
                  <a:schemeClr val="accent3">
                    <a:lumMod val="50000"/>
                  </a:schemeClr>
                </a:solidFill>
              </a:rPr>
              <a:t>І.Я. Франко </a:t>
            </a:r>
            <a:endParaRPr lang="en-US" sz="2800" b="1" dirty="0">
              <a:solidFill>
                <a:schemeClr val="accent3">
                  <a:lumMod val="50000"/>
                </a:schemeClr>
              </a:solidFill>
            </a:endParaRPr>
          </a:p>
        </p:txBody>
      </p:sp>
    </p:spTree>
    <p:extLst>
      <p:ext uri="{BB962C8B-B14F-4D97-AF65-F5344CB8AC3E}">
        <p14:creationId xmlns:p14="http://schemas.microsoft.com/office/powerpoint/2010/main" val="1377817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1267495" y="621918"/>
            <a:ext cx="9865096" cy="720247"/>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4000" b="1" dirty="0" smtClean="0">
                <a:solidFill>
                  <a:schemeClr val="bg1"/>
                </a:solidFill>
              </a:rPr>
              <a:t>Рефлексія «Моя працьовитість»</a:t>
            </a:r>
            <a:endParaRPr lang="ru-RU" sz="4000" b="1" dirty="0">
              <a:solidFill>
                <a:schemeClr val="bg1"/>
              </a:solidFill>
            </a:endParaRPr>
          </a:p>
        </p:txBody>
      </p:sp>
      <p:sp>
        <p:nvSpPr>
          <p:cNvPr id="17" name="Заголовок 3"/>
          <p:cNvSpPr txBox="1">
            <a:spLocks/>
          </p:cNvSpPr>
          <p:nvPr/>
        </p:nvSpPr>
        <p:spPr>
          <a:xfrm>
            <a:off x="2058110" y="1485577"/>
            <a:ext cx="7634321" cy="540461"/>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solidFill>
                  <a:schemeClr val="accent6">
                    <a:lumMod val="75000"/>
                  </a:schemeClr>
                </a:solidFill>
              </a:rPr>
              <a:t>Розгляньте ілюстрації.</a:t>
            </a:r>
            <a:r>
              <a:rPr lang="uk-UA" sz="2400" b="1" dirty="0">
                <a:solidFill>
                  <a:schemeClr val="accent6">
                    <a:lumMod val="75000"/>
                  </a:schemeClr>
                </a:solidFill>
              </a:rPr>
              <a:t> </a:t>
            </a:r>
            <a:r>
              <a:rPr lang="uk-UA" sz="2400" b="1" dirty="0" smtClean="0">
                <a:solidFill>
                  <a:schemeClr val="accent6">
                    <a:lumMod val="75000"/>
                  </a:schemeClr>
                </a:solidFill>
              </a:rPr>
              <a:t>Оцініть свою роботу на уроці? </a:t>
            </a:r>
            <a:endParaRPr lang="ru-RU" sz="2400" b="1" i="1" dirty="0">
              <a:solidFill>
                <a:schemeClr val="accent6">
                  <a:lumMod val="75000"/>
                </a:schemeClr>
              </a:solidFill>
            </a:endParaRPr>
          </a:p>
        </p:txBody>
      </p:sp>
      <p:pic>
        <p:nvPicPr>
          <p:cNvPr id="9" name="Рисунок 8" descr="Похожее изображение"/>
          <p:cNvPicPr/>
          <p:nvPr/>
        </p:nvPicPr>
        <p:blipFill rotWithShape="1">
          <a:blip r:embed="rId2" cstate="print">
            <a:extLst>
              <a:ext uri="{28A0092B-C50C-407E-A947-70E740481C1C}">
                <a14:useLocalDpi xmlns:a14="http://schemas.microsoft.com/office/drawing/2010/main" val="0"/>
              </a:ext>
            </a:extLst>
          </a:blip>
          <a:srcRect l="9498" t="21565" r="10211" b="10839"/>
          <a:stretch/>
        </p:blipFill>
        <p:spPr bwMode="auto">
          <a:xfrm>
            <a:off x="2995687" y="4189492"/>
            <a:ext cx="2913112" cy="2034784"/>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Похожее изображение"/>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594" y="2076243"/>
            <a:ext cx="2693926" cy="2032952"/>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Працьовиті: картинки, стокові Працьовиті фотографії, зображення | Скачати з  Depositpho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031" y="4269789"/>
            <a:ext cx="2701266" cy="1874190"/>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Рисунок 10" descr="Похожее изображение"/>
          <p:cNvPicPr/>
          <p:nvPr/>
        </p:nvPicPr>
        <p:blipFill rotWithShape="1">
          <a:blip r:embed="rId5" cstate="print">
            <a:extLst>
              <a:ext uri="{28A0092B-C50C-407E-A947-70E740481C1C}">
                <a14:useLocalDpi xmlns:a14="http://schemas.microsoft.com/office/drawing/2010/main" val="0"/>
              </a:ext>
            </a:extLst>
          </a:blip>
          <a:srcRect l="10115" t="688" r="9740" b="5704"/>
          <a:stretch/>
        </p:blipFill>
        <p:spPr bwMode="auto">
          <a:xfrm>
            <a:off x="5960924" y="2082624"/>
            <a:ext cx="2726918" cy="2020190"/>
          </a:xfrm>
          <a:prstGeom prst="round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Заголовок 3"/>
          <p:cNvSpPr txBox="1">
            <a:spLocks/>
          </p:cNvSpPr>
          <p:nvPr/>
        </p:nvSpPr>
        <p:spPr>
          <a:xfrm>
            <a:off x="8842923" y="4456914"/>
            <a:ext cx="2289668" cy="1307498"/>
          </a:xfrm>
          <a:prstGeom prst="round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Впорав(ла)ся </a:t>
            </a:r>
          </a:p>
          <a:p>
            <a:r>
              <a:rPr lang="uk-UA" sz="2400" b="1" dirty="0" smtClean="0"/>
              <a:t>з усіма завданнями</a:t>
            </a:r>
            <a:endParaRPr lang="ru-RU" sz="2400" b="1" i="1" dirty="0"/>
          </a:p>
        </p:txBody>
      </p:sp>
      <p:sp>
        <p:nvSpPr>
          <p:cNvPr id="13" name="Заголовок 3"/>
          <p:cNvSpPr txBox="1">
            <a:spLocks/>
          </p:cNvSpPr>
          <p:nvPr/>
        </p:nvSpPr>
        <p:spPr>
          <a:xfrm>
            <a:off x="919516" y="4645196"/>
            <a:ext cx="2076171" cy="1123375"/>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Відчув (ла) успіх від своєї роботи</a:t>
            </a:r>
            <a:endParaRPr lang="ru-RU" sz="2400" b="1" i="1" dirty="0"/>
          </a:p>
        </p:txBody>
      </p:sp>
      <p:sp>
        <p:nvSpPr>
          <p:cNvPr id="14" name="Заголовок 3"/>
          <p:cNvSpPr txBox="1">
            <a:spLocks/>
          </p:cNvSpPr>
          <p:nvPr/>
        </p:nvSpPr>
        <p:spPr>
          <a:xfrm>
            <a:off x="781014" y="2305922"/>
            <a:ext cx="2289668" cy="1259302"/>
          </a:xfrm>
          <a:prstGeom prst="round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Поповнив (ла) свою скриню знань і вмінь</a:t>
            </a:r>
            <a:endParaRPr lang="ru-RU" sz="2400" b="1" i="1" dirty="0"/>
          </a:p>
        </p:txBody>
      </p:sp>
      <p:sp>
        <p:nvSpPr>
          <p:cNvPr id="15" name="Заголовок 3"/>
          <p:cNvSpPr txBox="1">
            <a:spLocks/>
          </p:cNvSpPr>
          <p:nvPr/>
        </p:nvSpPr>
        <p:spPr>
          <a:xfrm>
            <a:off x="8793297" y="2351452"/>
            <a:ext cx="2289668" cy="1482533"/>
          </a:xfrm>
          <a:prstGeom prst="round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Отримав(ла) </a:t>
            </a:r>
          </a:p>
          <a:p>
            <a:r>
              <a:rPr lang="uk-UA" sz="2400" b="1" dirty="0" smtClean="0"/>
              <a:t>задоволення від своєї роботи</a:t>
            </a:r>
            <a:endParaRPr lang="ru-RU" sz="2400" b="1" i="1" dirty="0"/>
          </a:p>
        </p:txBody>
      </p:sp>
    </p:spTree>
    <p:extLst>
      <p:ext uri="{BB962C8B-B14F-4D97-AF65-F5344CB8AC3E}">
        <p14:creationId xmlns:p14="http://schemas.microsoft.com/office/powerpoint/2010/main" val="4030065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6"/>
          <p:cNvSpPr txBox="1">
            <a:spLocks noChangeArrowheads="1"/>
          </p:cNvSpPr>
          <p:nvPr/>
        </p:nvSpPr>
        <p:spPr bwMode="auto">
          <a:xfrm>
            <a:off x="380752" y="2839107"/>
            <a:ext cx="1427821"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Шев</a:t>
            </a:r>
          </a:p>
        </p:txBody>
      </p:sp>
      <p:sp>
        <p:nvSpPr>
          <p:cNvPr id="6147" name="TextBox 7"/>
          <p:cNvSpPr txBox="1">
            <a:spLocks noChangeArrowheads="1"/>
          </p:cNvSpPr>
          <p:nvPr/>
        </p:nvSpPr>
        <p:spPr bwMode="auto">
          <a:xfrm>
            <a:off x="1427821" y="624033"/>
            <a:ext cx="1427819"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dirty="0" err="1">
                <a:solidFill>
                  <a:schemeClr val="bg1"/>
                </a:solidFill>
              </a:rPr>
              <a:t>чен</a:t>
            </a:r>
            <a:endParaRPr lang="ru-RU" altLang="ru-RU" sz="3800" b="1" dirty="0">
              <a:solidFill>
                <a:schemeClr val="bg1"/>
              </a:solidFill>
            </a:endParaRPr>
          </a:p>
        </p:txBody>
      </p:sp>
      <p:sp>
        <p:nvSpPr>
          <p:cNvPr id="6148" name="TextBox 8"/>
          <p:cNvSpPr txBox="1">
            <a:spLocks noChangeArrowheads="1"/>
          </p:cNvSpPr>
          <p:nvPr/>
        </p:nvSpPr>
        <p:spPr bwMode="auto">
          <a:xfrm>
            <a:off x="3617144" y="611330"/>
            <a:ext cx="1427821"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Та</a:t>
            </a:r>
          </a:p>
        </p:txBody>
      </p:sp>
      <p:sp>
        <p:nvSpPr>
          <p:cNvPr id="6149" name="TextBox 9"/>
          <p:cNvSpPr txBox="1">
            <a:spLocks noChangeArrowheads="1"/>
          </p:cNvSpPr>
          <p:nvPr/>
        </p:nvSpPr>
        <p:spPr bwMode="auto">
          <a:xfrm>
            <a:off x="5806468" y="598627"/>
            <a:ext cx="1427819"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на</a:t>
            </a:r>
          </a:p>
        </p:txBody>
      </p:sp>
      <p:sp>
        <p:nvSpPr>
          <p:cNvPr id="6150" name="TextBox 10"/>
          <p:cNvSpPr txBox="1">
            <a:spLocks noChangeArrowheads="1"/>
          </p:cNvSpPr>
          <p:nvPr/>
        </p:nvSpPr>
        <p:spPr bwMode="auto">
          <a:xfrm>
            <a:off x="7805416" y="584335"/>
            <a:ext cx="1427821"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сон</a:t>
            </a:r>
          </a:p>
        </p:txBody>
      </p:sp>
      <p:sp>
        <p:nvSpPr>
          <p:cNvPr id="6151" name="TextBox 11"/>
          <p:cNvSpPr txBox="1">
            <a:spLocks noChangeArrowheads="1"/>
          </p:cNvSpPr>
          <p:nvPr/>
        </p:nvSpPr>
        <p:spPr bwMode="auto">
          <a:xfrm>
            <a:off x="9804364" y="571632"/>
            <a:ext cx="1427819"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для</a:t>
            </a:r>
          </a:p>
        </p:txBody>
      </p:sp>
      <p:sp>
        <p:nvSpPr>
          <p:cNvPr id="6152" name="TextBox 12"/>
          <p:cNvSpPr txBox="1">
            <a:spLocks noChangeArrowheads="1"/>
          </p:cNvSpPr>
          <p:nvPr/>
        </p:nvSpPr>
        <p:spPr bwMode="auto">
          <a:xfrm>
            <a:off x="2379701" y="2781944"/>
            <a:ext cx="1427819"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ко</a:t>
            </a:r>
          </a:p>
        </p:txBody>
      </p:sp>
      <p:sp>
        <p:nvSpPr>
          <p:cNvPr id="6153" name="TextBox 13"/>
          <p:cNvSpPr txBox="1">
            <a:spLocks noChangeArrowheads="1"/>
          </p:cNvSpPr>
          <p:nvPr/>
        </p:nvSpPr>
        <p:spPr bwMode="auto">
          <a:xfrm>
            <a:off x="4473836" y="2767654"/>
            <a:ext cx="1427819"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рас</a:t>
            </a:r>
          </a:p>
        </p:txBody>
      </p:sp>
      <p:sp>
        <p:nvSpPr>
          <p:cNvPr id="6154" name="TextBox 14"/>
          <p:cNvSpPr txBox="1">
            <a:spLocks noChangeArrowheads="1"/>
          </p:cNvSpPr>
          <p:nvPr/>
        </p:nvSpPr>
        <p:spPr bwMode="auto">
          <a:xfrm>
            <a:off x="6567972" y="2754951"/>
            <a:ext cx="1427819"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че</a:t>
            </a:r>
          </a:p>
        </p:txBody>
      </p:sp>
      <p:sp>
        <p:nvSpPr>
          <p:cNvPr id="6155" name="TextBox 15"/>
          <p:cNvSpPr txBox="1">
            <a:spLocks noChangeArrowheads="1"/>
          </p:cNvSpPr>
          <p:nvPr/>
        </p:nvSpPr>
        <p:spPr bwMode="auto">
          <a:xfrm>
            <a:off x="8471732" y="2742248"/>
            <a:ext cx="1427819"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це</a:t>
            </a:r>
          </a:p>
        </p:txBody>
      </p:sp>
      <p:sp>
        <p:nvSpPr>
          <p:cNvPr id="6156" name="TextBox 16"/>
          <p:cNvSpPr txBox="1">
            <a:spLocks noChangeArrowheads="1"/>
          </p:cNvSpPr>
          <p:nvPr/>
        </p:nvSpPr>
        <p:spPr bwMode="auto">
          <a:xfrm>
            <a:off x="10470680" y="2727956"/>
            <a:ext cx="1427821" cy="694652"/>
          </a:xfrm>
          <a:prstGeom prst="rect">
            <a:avLst/>
          </a:prstGeom>
          <a:ln/>
        </p:spPr>
        <p:style>
          <a:lnRef idx="3">
            <a:schemeClr val="lt1"/>
          </a:lnRef>
          <a:fillRef idx="1">
            <a:schemeClr val="accent2"/>
          </a:fillRef>
          <a:effectRef idx="1">
            <a:schemeClr val="accent2"/>
          </a:effectRef>
          <a:fontRef idx="minor">
            <a:schemeClr val="lt1"/>
          </a:fontRef>
        </p:style>
        <p:txBody>
          <a:bodyPr lIns="108814" tIns="54407" rIns="108814" bIns="544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3800" b="1">
                <a:solidFill>
                  <a:schemeClr val="bg1"/>
                </a:solidFill>
              </a:rPr>
              <a:t>нас</a:t>
            </a:r>
          </a:p>
        </p:txBody>
      </p:sp>
      <p:cxnSp>
        <p:nvCxnSpPr>
          <p:cNvPr id="19" name="Прямая со стрелкой 18"/>
          <p:cNvCxnSpPr/>
          <p:nvPr/>
        </p:nvCxnSpPr>
        <p:spPr>
          <a:xfrm rot="5400000" flipH="1" flipV="1">
            <a:off x="868055" y="1493852"/>
            <a:ext cx="1214719" cy="1047069"/>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flipH="1" flipV="1">
            <a:off x="3057379" y="1422399"/>
            <a:ext cx="1214718" cy="1047067"/>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flipH="1" flipV="1">
            <a:off x="5246704" y="1422398"/>
            <a:ext cx="1214718" cy="1047069"/>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5400000" flipH="1" flipV="1">
            <a:off x="7245650" y="1493853"/>
            <a:ext cx="1214719" cy="1047067"/>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flipH="1" flipV="1">
            <a:off x="9244599" y="1422398"/>
            <a:ext cx="1214718" cy="1047069"/>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16200000" flipH="1">
            <a:off x="10208345" y="1600908"/>
            <a:ext cx="1286173" cy="761504"/>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6200000" flipH="1">
            <a:off x="8209397" y="1600908"/>
            <a:ext cx="1286173" cy="761504"/>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16200000" flipH="1">
            <a:off x="6210449" y="1600908"/>
            <a:ext cx="1286173" cy="761504"/>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16200000" flipH="1">
            <a:off x="4116313" y="1672361"/>
            <a:ext cx="1286173" cy="761504"/>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16200000" flipH="1">
            <a:off x="1831801" y="1672361"/>
            <a:ext cx="1286173" cy="761504"/>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6167" name="AutoShape 5" descr="data:image/jpeg;base64,/9j/4AAQSkZJRgABAQAAAQABAAD/2wCEAAkGBxQSEhQUExQVFRQXGBgVGBUXGBgYGRgXFxYYGBkYGBQYHCggHBsoHBgYITEjJSkrLi4uGB8zODMsNygtLisBCgoKBQUFDgUFDisZExkrKysrKysrKysrKysrKysrKysrKysrKysrKysrKysrKysrKysrKysrKysrKysrKysrK//AABEIAMABAAMBIgACEQEDEQH/xAAcAAABBQEBAQAAAAAAAAAAAAAGAAEDBAUCBwj/xAA+EAABAgQEBAMHAgYABQUAAAABAhEAAyExBBJBUQUiYXGBkaEGEzJCscHw0eEHFCNSYvEVM3KCkhYkJUNT/8QAFAEBAAAAAAAAAAAAAAAAAAAAAP/EABQRAQAAAAAAAAAAAAAAAAAAAAD/2gAMAwEAAhEDEQA/APa4QhQwMA8KE8MYB2hoeE0AhChhCgFDQ5EM8AoCf4j8flyEJlnnX8fu9HDZc+wufCCziWL9zKXMYqyJJyi6joPOPBeKTs6zMnKdzmc8xmEmvKw5WYCrUgK8uWpSveziFKJBSCpr1fK2tPCNzA8NMw1C1AuXSQlNgA6nLUYMa0gekcVzLGWW5sSt1lmcMDYHvHp/AJBMtBKUoLaJA01ApqfOAl4bwtMtqMQXArR9GJOmsXWG3ra2kTKksPhauvWHyMdB3Ot4CA+T0/Gjgm9DDq3PhC00p0gE/T8HSOlfn+oe5/TxiRKG126/aAiK/PXT8t6x3NHbqf2h1Abbfe1IZYfv+frARPv1iOagEFx36ViYJNBbv5feIlF7wAT7YSlpOZgQCUm7V0VoxIfvGp/DX2pyqEma4BATmegLskq66P0jX4rgUzUFChylxS4uNqmPKMXh14ScZa3Pu3YgBIVLOXmetXAgPpaE8DvsLxv+bwwUVZloORZ3aqVU3H0giAgHh2hQ4MAxhzChNAKkKEYQgGhxDNCaAeFCMKAUNDwzQChjDmOYAU/iLj0okCWWKll8pdsqbkto/n4R4bxWeSokklRYh9hr/inbQx6X/EbG5pqtUoCUsH5jfKGqavawJjy5Upa5hFSqjHar20Yhu8Bq+y2B97NCQKfNpl37WsS/nHsOEQAGY0DdKXr4CkA/srwr3QzA+IcJOj961PSDMKAFLMTd6bfnSAuy7Uzb1Zt4ddvLToYqy5t6N30FYkExx38KV0gOSw7mliPzSGCdnjpVv26Ry/aux/brAdOz3bSJUNS/a/37+UQ5vy8doFvzXvAOgfQfR/tDe70vb16x2/an76P+Vh1dgR+X3gKvu/OOMr1A8db3aLKn/BEXV9dvzWAg930I1gY9uuDCdI94kc8l1O10NzA9Pu0Fi07jfR6kxDOSFAg2YguBUN3pACX8E8cRiJ0ouypbsQ1Uq9Czx7GI8J/h68ri4RoVzZZO4IJuKPQR7qIDoR0I4EdQCV5Q5hod4BQoUKAUMDDvDG8A5tChQiYBoREKFAMY5MdRS4rjEypUxZIDJUfIdIDxv2kxPvJq3CWKlKDkBs+trsnL6QOy5wSoJKXc8yUls39uYtRAc01jr/iRmByKuCQ9tXO9/vFWbIC1FiwBJJtY11qNOjiAN+EcRK2zJATYNVIJFeb8pBAcSXdgANxcOGHSA/2eQCQEpSkJqTrU5iX1uBpBdLpUHQOSaAfjwDoxZoNfJmMTe/JuRcN5F/tHC8ODUtR2p+aNFKaNLjYnxfr2gNdE/wDL6W+sS++60/Noy5auorWtPT8tFqXr0HiXgLRmtW37W+8SSZjm9gzbRVY/lbAdNYcTO1/xzpAX3o9TUAjehb6nzjmZNvfxcRUr5W28NocqUGLeLPYwExWBa30MRCb5sdIre/od6FrGlohCy+j3r0dyf0gNBRcd6XpTYbRGCBsOxdrRWKmIrd99hEhWwYXv1qNdoAG4FIUnjcmhDzSq+4VUdC0e5iPGcKn/AOaw5q4yHoHKgwOqb7R7OkQDiHEcx0IByYYw8IiAeOWh4QEAoaHhQCIhoeGgHEMYUI9PzaAYwGY/jCVz5uGWWclINxayhR+0GJePLOL8PmTDiJyCywpJSrwdwSKmw84AB9r8B/L4kgVSrmS1fUdTGZ/MMWuQ1dn260eNj2k4p/MIGcDOlTFtc2gZtiXjPweGVMUD9BZwBejhikeD1eAMPZiX/Tz3CiWsbAhg70eCvOBTuKE30+sYi5Xu5YQBQCibCzVbv40i1hpwJapOjDQU337QGoAS21KX9dYqYmUXJJZJe3i3h6RJMxQlpCiCGoAAfl1PnApxH2kKph94VIQz5UguABSgNSa7DvAFmFmp+U7vQ9LqjQkLts/fXrAhI4nQEKzJYl+W3Wrv3jYwPtBJtmQ+wcDT5iIAgR0fT8oY5myQb1Dv9HqIqyMYhYBSQQWIII1tEqZ7dzbw9YCDFYMgHKSOlPXeGlSD/c1xQPW3hrFjEKLdaXpvr5+cSSAB+xrX1pAVzhaGpJvazafvHHuCNNe5fvF8rDb28xFedMY2rbwJr+sBVnJYFq796fvEE1NNB+zV9fSLBCS3QtszXbttHE9IDNu722vW0BhcAw+fjNASEhBJ0GUKL36jTSPW0iPPPY7AhPEJ003WFM+3Lbo9Go3WPRIB4d4YGHgHhgdYdoREAocQ0IQChoeFAKETDGEYBCGVCjkqgOVqZvz/AHAZj5Dpnoc1UC3VnAfQUEFk5YL+Fdu+/aBPjU4IxaUKYpnI1cEqSWNeoMB4Yk51/FR3cvqP7Xp2gh9lEKVMU7Bgot21D9CB/qOMXwf3MxILKJHxAWJDa/lIn9lgBPUCSoZFJSKmgCQ/kbQBtMkBQLnQeFCL+ERywhIJNHCb/EC/eLuGnOLEWLlqFm8y9opcRkqWmhKRoXGV31BNb2gMzjHG0lLXDCou2x0brAnxTHSyLM9st38Lxr4n2bnlisoS5oQSVd6G8U1exk74lzQhJoFEEqKqkBah8IvAYknOgvLSpNXuEluxP5WIcbj5pIzUIoCWqbB212jY4d7MTMPi0r9wickh0omDNLuApXvAWcXD1NKQV+2HAJCsIqeiWJC0p+RwJhzUSqXR3dn0gPO8NxfEyiCCcuyWAO7t4esGPAvakrLKr9SKlzW8BCcOoEpDgWKV6bsqxTX1jZ9nsK80cjkswZ1A15h2EB6lisaBKe/wkkaZmFR19GiHEcVQH5wAHJNTQKDFgLV8Yr4lPvJBzfEU1pa9xfWvhHl/EZsxQEsqZLs4q+gyp0tqesB67wr2lw80AJmAqJbI7Fz3D/6jqdx2U5GZLn+5SUmr70L948g9l5C8VOEtC0SiHI9+WSoh3FBe8XuPcPxeGze/l5ajKUqzS1NqlW7aFjWA9HncelJKHUOZ2II6MSOv2iwtbkBNX1/3HjsoTJpDKUoVOVxdTP2qax6R7E4OaARNarAJDkilDm6ufKAJvZZaVYk5XJAU76JAFfNQ8oN4Cf4dPMOIn/KpZSjpmLq9AiDYQHSTDwoUA8ImFCeAUKEYUAjDQoZRgEowvz8MRLmBn0t3PSOSurm+36CA6Jaum8ROdBT69XiOcQSSSMovt0HX94q4qeLCwZxqb07VgFNm0oaWB0foNe8C3thh/fS0kFihTpUSzZ2S52DtGxiVksBVRZIDt4ClhA/xKcFpUkEZCL6rLVI0YaPAD3tBhlTuVfLzGo3u7AV7dRFPC8OyBK8pByqCubQBLU0uNdRG7wvikvELmSlKSVJdIUXGcA/Ez0L9evSLi0BQUwTlqmrOxAGancW2gKfDlsMpfc1dr6Hwjcw8vNc6fete1ICpOJUiYyncuMtyO3gNIKOHY+n32ctXc2gNJeFG7UahuO8QqkJKCiYkEM2409a+kdmaCAXqWOlxDZC1K2NaHXr6dRADc7hcyW3up5CQNTlKR6g2bSOMUVBSQMQ61FkgBi7ixHf1jemcOzAuE6hzWlP3jrC4KXL+BKQdC1f/ACLwAzj+DkISlgC4UotatsthbXaJ+AcOCZ2ZIOUANapD1YAOK27RtT0XAq51179P0jjhaMqg4NejaAeXlaA1p4UEOAx3tXe16QB+0+FSRK/o5mzFKhQglQJr1LU6Qd40shrM9NvGMMYYTEFCnq9QGL0I7awA5wCTg0rTNWqYtaTnSlQSySHeoFTozWgm4pNl4pAkp/5eYEjQlJdJNKtsIx5PDCFBK5YJDDMklJOjkg1FY2OHyUggjlJq6qmtaE+G8Bh472PEtZmSDyKuhTqY7u9e/WCTDIKUTFF1chYEVHKQwBJuW7xoBRzE30LnTdm6xb4ZKCpyUlOuatqBwW7t5wGx7O8MGGw8uUwBABV/1qqr86RpgRy0dQDx0IYQ8AmhQnhGAcxzDvEE2aAKX2v6CAlUqKs+bpZ9dhrreORNZ3/DW5ilMnAkh3qxpuHZ+v6QE6p+tGHKkeF/s0RrnBJOrPR/mJF/06xSmz6FVgHahADXY27mK02YUkp0TUn/ACJc0Ph3gNKdNLVqQ9OsZmJmjt9T2GsQz8SQcodSrkGuVzR+/wBoz5k5iwqS4BZ1H+4k7UHSAsqmOptKZq8xZ3SS1CdhAd7aYzKpMtwQoBS0pplQOVKEgWJvrTaNvEYhMlBWo5QxOSxAu3+RbXWPO+I4r3iyVNmKg5NDmyjyDZb9IDK4ZNIxKA5GZY162B2Yx66C6nLtewG96ilo8bwC8uJRSgLtZwOuhEeuyZmZINqOQTX5S1dP3gB7ioAWnK1RQqrUdBfaLshZ01TTWp1etR4msccRluAAOar9CR6BokwgzPpctUNSpP0FrmA0MJOKmIpRz1o9Ul2MbElTtY0tWzDoelOkZWFQUgNq1LEsdz9Y05SdOmt/ykBeQSzMH+3eKs9eUOfzxFo7XOATmVbwPq96GBLjnFVTT7tAZAJC17WoYDWlYhczOUpJQDd9GJURY/6jSwc0OSN/HR2pYRFh50uVKASxGXe7XiTB5VKKkkXuNn12rrAWcYaefkw184oISxAr5+vTWNZaB0MD3FUBCVrBIKak7JgNg4ULTYg9L7XiucOE9nd26WvSFwbGiYgKoY6xwBGxHq36QHctSbeB/PCNr2clutamsAPE/Wn1gQKglqu72+3nBr7NpCJIehWoq22AHdgIDZhxDCOg8Anh3hCHgE0JoUKA4V6Rm4mdR9qDao9TSL8w+sY+MxOV2LCqXZ2JYFh2gOxN5GJuKm19B+ulIqTFVfNS5OiQBYdfWIFzdDRRS+Q6AFrvQW84qYufVTh2BKrANZgbXINYCwuflL/MwpqBob/lIoTZzM2UlNcwNiagqJ2qR3EP70gKtmLqc5uVVWKgdOzaRnhQyrJU0tJU6lkAEimYlySGLAG8BLMnEAgHmfmUbuSXID1IrXpFYzQKJIexFAC9anUinnEJmuHDpFHUxdmegJoDW1YyuP8AERLl5QeZQohq0JylawaBlOU1dxeAzuO44qUyUqyp+YvcUysaGoHaB3FTH7vYaGzVHT6RxMnJOXVhc1dTuSB6ecQmaRQBzSl6KDD6esBRSoCYFaOKx6jwnEhcp6g5WN3oN/y4jyqdUFqgMRS4bb8vBf7M8QUEpDkvQ2bs3hAb8yaFEuAziwLAX8aG52MdYWZergXBYAs5TqQLWjNTNyzMuarkO1Q1GKdb3iXiU7KDQ1BDCjmpPjbzgCLDrSHKTQsxYVT2UexiZeNCRVqgMG8+YdoBRxt6kuai7gMwAFKntZtY3Bg8RORmSgpSR8x5+oA1dxfY0gLWJx03EKyyywF1khhWpPgbdI08J7jDysjgn5nYFRIZ1buHvZowFImIHu0pzKBVW4TQOK0UXJ6AjeIsdg54UtL5rJJt/UWagh7AFrawA9xzDqlzlfy86YUgME6JCWDVJzBnZok4f7SzZeYlQzAgFLmtHcHQ1tG3I4QAmYVMyEXP9zOMw0FCX6CMHjnDyypkulSFSw92BZ+zP1gNjC+1c9ZcAl6ByBcDdhZhBFw+TiFzCZoQiWxGUHOVVFCQzDzjzXD4ObmI+IpZYDEZgrqLFgILOH8UnS1IlL5gv/lqPKp/7STQ3FYAowuGGHWwUyFClNbl+lKWjSmqceR1I8DARheMLWQhXILsakbg9QfpBTw/E5ipDMtLAg7GxGhB3gOJiC7va1/t+UgwkYopKEMKABzYbsD2gWmkAoDNmWAfDmfyjak40ODcpcqq+nkNqwBUhTx0Iz5OLBN67PVyaVav2jQSYDqEIQhAwHTQ0PDQFPFzL1a4Ktv1rGHi5tHAs5CWGo/Ro08SsObZU07l6gDfr2jE4gp2dTXWoXJAALqUbNekBnLnuenKS5YPYJNG03EcqxgSAC5UHIKbEuwSd6fWK02cFELUXFzmDpJSCyWOpB0BeM2fNynnqHBAYghq5SNFAg6tfaAtzMchPMoEB6Fy7D5lqaxNhRm8Yo4yYkNNUwOYFJIfcJAfwv5REcQoskF1MqpdKUgGmZ3dRZ9CYzOM8QSlKQVqK3XR3UoZk1QxIFCKmpgJsVxEIClBLhyWUb3UH0qAaNAZxbEmYorW1TSxsQRXRnP2jjGcSVNABcJ2BoCaO5Du4FYqyFkLyKBIUBlLCodhSxF6vVoDsXehNbDpa9YlBJS6STb5Qwev1PqYSknTL8VCXFHqTXUtHAYU5TsRXXfwB8YCrNFXqRo9ymsdcKxQQptHq7aj1oG8ItTEvudWJIHMQWHS+0Zk6WqvLUPrXqG8oAz99zpIKUks5qcrnVjGpLlmakyxKzKYEhROQAPUgsVGtoDeG4gkByAUuz2NLVNa18IMuFYtMw+5SWdlzJtc6v8AEA/D9hAEXs7wCVLIUpKVKFCHBYUd1Bx1o20aeM4hmyoRzBmYa9QbBIawv2gW43xtMhAkSRlQBkAAKTSmUNZ2Ynpcxj4bEkLlys2Uq5lKuEpOoFgNAx1gD5cmXLZSsoUkZqWcPlHZzmfeBzH8TloKUlXMVpBKqAk3rqQDmc6xj+0vF0LSch/puE3uCQHDjvRtL1gOm4wqmIUoPUqZ9CHI6Wy+UAbYzjiESVBiTNUVVayXyncpDWO4gUmcbJLOWUXIdvn27WinPIUTUgAEJL1ytRvzaGOElvVTlhbcFieoYjsRAb0j2i/qGjhqa/AGfpe0HvupU/DIUsMl0kVY5lDKabvtHkWRKS4fLfwJp5tG3wziK506TKKiJQUSrZKQQVk00CfWA9QXhkrBWQBNAYqAqSkFibaBogx2GK0ypqHBSC43Q7kfeKmA4lmmKDAIKysDO+ZK0Z6UrzfeN3A//iS5TLCXoa6n6UgB+dxR54YFQQMoYhs50r/iOkaWExoIDEhmcgsSddKG28C00rTNUUsk5li1y7ljqaepi+k5QDUAM+h0LijAHd4A7w2NIIS1aczs76ZQH1vTwjfwM8ZQCRQCjuR32gAwE9wgAKJUQXoLkl3vrU9IKuDLBAoHfQMB0LXMAQJU8dARXw5LVp0tvpFgQDwoUMYDCxc0ZHBoHSgf3k3I/wAYHOJTHUoJLkqFaZbsTro3kI2eK4yhJdNggUBygso1/wC1u8CnEZh/5YdyCHLkJBNC2pVVIPQ7wGfOxJUqlQkXyhszkKUXrdIHRopTJxL1USXNebKAArLMax5o6lrAUGoM1ASBnIIBDi1wH62jOxM2YSUSgczZFgMGIc0VYnR++8BJxXiZlASwBMWxGUkswSBXLYg1d37QL4qUuYpSphUXUX635RqK0ZrQT4HgQCVDM5Y5iSMr/K6i1AdPq8SYrgFUBJSoklwAAos9iS5cE13feAEJUkkjlZktuhy78xYMG1hsThMyNSWKnAJN2CgLtRtqmNnGYJSCApBO5SkAAFmCehL+VdI5OHZQSt0OWSSlwTlN6MpXN4PAY/D5jcpNCDzAXIHwgx1iJbHMkFne/KN0h9RbuDFvFYYLZySzA0AbMwBD1qA5jvCzveBcqYGaucDMQK5Tm/tr2vAYspgWDDT9thFhUpwwdq0fsCPzeHxEjKQGcbODVgFc21j5xE4YUfK4ci1eV6dD67QFOYgoPfsa008jG7wTGpQVTFFsgOUP8yizmlQ1xGbiEhmBJFTVjbr3+8VJkohLDfNQd3BF6feAJOIcSQkrzhS1pGYEUDqFyNfh++sZWGnKEqZMLupTZnq+Vww0YPtcRniZmzFVyGaxcXJOkSkZUJFCyiTTYGpPTMAB1gJEznlTAKAU3YlrG/aJ8Dgc6Wtt3a3Y7xU/mAoZWCEgksKbMSdTdo0sHPKDQ2G7tfp3gNDB+zpWWUpjflcjMSOWmvbpCm+zag7pU7AJaxU7FzpV6QTcOmEyyXACWFWIdqC12B8Ikn44JUzg6EgAfhZoDAR7IKKTUJO5BGZjVhrd/KMWaJktCkp5XYFhVmLt1u8egfzARvSpzByNnptSlgYBuOz0GY6ctKmnbzgNb2OVLQteImTABJQGTV1Uykn0prSDXh+LTKkTJ5IdQUG+UqBYgK1ZRCXtSAzgk1SpCjLw6JoUciio5RLBBPNvZ3HSLHF8YJk1CBUS0ApFAGyjmCdOg6VgO8PMFFDLnSkljzPzXA7AOYs4YZiSr4WqbcrOWOn9v/dFI5Wpzg5TVnzTEqLU05d9AYs4ZKSTlAZhmNKEPXxcs12EAQ4DKkO4JJagcFyXIeraA+cFeEIypFwKUctZy29IFWs5KUh6EkGidTd/QRv8KxDMJYL/ANxo9BzZiGSlqvAFkl9SexLnWJnihw6aFChegNLV1BIdXeL6YB4eFCgAjia8mclILMSMxCQSSEJdqnfvAzxJRBZ1GYWzqBPxE/AhttwdqQZcXlpAel3JUOUWrlubUEB3EEmaRKkJWJQCSubM0obMSc5fYFPjAZGLxAUVypeYqNJqgrmKnICAsVfzaLOB4ehKRkynQ0o4+XregDesa/DuBhKQkJCRQuQ6ibs2gvfaN3D8My1YbOdAANdv01gMOVw1RDqe1KnrXViI5m4exrmftm2ZOp0q5vBZLw1n16P6b1jmbICq0B0OxgBH+ScjOVBTVc00dJct18DEeI4YJf8A9aFDKWAVWxL8yWIcBm3EEE3BKBNAzP4j/E6+MUlYZcsu4IIsUm5sFEGpFzpaggBbG8NU4IKmSoVKchGXVBLjKKU1eBfjOGUVBcsKEzNqddQk3Y6vqYP8VKX8zA2b4nYaM7kjoLxirwjgUNRQOAtkuyllhTSkBgqlicgrAyqo4rVtCAWYahvmrGbNluUgO/MKgupspUB/5JjYxMoyFBSD7wKZ2ZiQAXzG53ppEfEcMPjQDkVcs7FQBzjoVUf0gMZcljZ+j0JL0JavfpHBw+blcmgOgApomxO57RbnSuVRDBVxldrswUo2aooXq7Q8qrU5XFEABRoQW6aQGZicLW4NDWtLVIekQTFMGZ2Dk7ny273jcK7ABJaxuAQznLR3q1aCKuIw1jlIBBYmywkfKWdztWAxxXsS/nEuHxCkguQaHe3UjxjqbhMtR1I+5cdfoaRujgcheEXOlzFiYhOYyFEOkEs1BzpL3pa0A2G9osiAGAIo6S77H/UVf+PirJ7j4jb5gBXfxjBmLuAzVqCw2r5RalYtQNdHBoR1P13MAR/+o1rlFKEFnAzPQZqsep6bGNb2J4TJnzzLxKDNzpKacuRgTyNV6GA5WJcUFAw8C7X1NfIbwWfwxxhOPw4URdXLbmyqam9T5wGJx1c3CrRhTL937o5imnOpQDLcUKKFm6wW4LJjJKVpUDMQKE/20cZb/K96wR/xZ9jzipYxEkEz5IqlvjRQt3DbHtHmXsZxISZjGj9SDRqjQ6UO0BvLCw4W6CA6k5vmL2XZilWz0FKRcwwSBXlSAEFwWdSgQkO3cvFvj2EKWmpLylEpUGByV5t3SXSejdYoyqHmHwkquCVEgZWSRQadoDcRiAjNmDkEgupSSWDBNQWDk11e0bWCmBuaookoYJGd2yiWAS73JJvakCkiYpTJC7ISpSmsTmClq0ZwBzWY3gt4ek1UvlLJCElgWYEqYVd2Fx4wBDwyatuahLE6hI2BoPR420GBzD4k5UvegyhmG1qAs3nGhJmZhUlgXYUYGtev6wGvCiDCrJTX9ujdIneAFuLAmYiWAMyqDXKB8SjowB8S0dYbApSlIqQBR6uWqeqjqY0f5UFSlEXL9h1+sOsO4Fba9D6QFREoDYanbx8oSiD2Z+l4kmKVYVFHckD94qAPuTStxr8PhAWSg1r1Jbo8JSa0bo9X6mOUzHDaA9h+56RIJlau/r4J0EBzMkb3f8EUpuCeqeVtiX8fWLxLO706vfrDTFWNB6MLedbwA/NwhSxUAAzFRD00eY48minisGb/AAlRfMG5jd878xqT4wTBb79z3iFckXTfYJdPlZ7QAhjOF0uEVPM4ICur2expAoJIlfK0uY9HLoUwdBWbijsAzd49MxkoEqKnzdXJBJ5TmIYJJve0CntHwtJze8AKVtnfMEhaQGIJqpQZOzg/4iAEuISvdkpKSxSVoLuSl2XRgxTe2ut4iKVJUVUBaqkk2BzAmpcFJNyI0VSFFK5awTiEgEBKhmVYggipDPb7RUmSghSkhIKX3ABYt8PzPXwgKhBJZy5YEEZRlISQTetz51iVQS5qoIKU3flBPKVS1ODYgEFI1iUSwQlgAaLSUpZiHACS5c2/SOZaCLUIDkXKcxIKVG7OQS4uTAVpkkJPRXwkG9QkUuSKAmv3iuuWlKDcBlozAF6CoOzdd4vZBUZOUAgl/hseXcM5YfaOJUnPlYkK+UpapLByaZDSlHJEAN4zB5TVg5ymzbn0iukE6/V33beC2ZgkTkMQ5Ylkm2ao6KUQejPAxPk+6VlUdCyrg2cwEsiVYNYEXszEuW/3FmQsIL5mL3c0A6isR4PDpUgEks3RgzN6GLuEkoSzgZj8IVV6gAf9VrbwBbhv4n4xUjIlKCsA/wDuFuSwoCUihV1eBDE4HIjOAypeUqsOVY+K+7xbmYlKQEhjy5WZJdN9KXA8zFRSjOUpKuYqBLOCQouRlcQHoXsVxRGKlLRMS7P7x6ulTdmtUfpGavAmUoyi6qAJUoOSknlKlEgVAboW3EBvs5xb3MyvKCMimZTg3oW/t8I9Qx0v38skFSlJZXKt8jpFX1pca02gMnB4vMwQCf6nxA0IsAoaoDEhnuXuDBPg5tgHY1DAq5qOc1HAdzS8CpwhStJD5iFBKAxIAGVPu0kUXoRS3jGjw7GEADlStYosHM7XB1fvqYArw81lAgEuzOHykuwzdAT3L1DRuYWYCoBIer9Dd1fQCBaRjgpKT/cHvoXoBvQUNbQR8MzBKMynKgMyhryiuXS8BuyiGiWKkuaA7A0AHjRgHveLILwH/9k="/>
          <p:cNvSpPr>
            <a:spLocks noChangeAspect="1" noChangeArrowheads="1"/>
          </p:cNvSpPr>
          <p:nvPr/>
        </p:nvSpPr>
        <p:spPr bwMode="auto">
          <a:xfrm>
            <a:off x="207299" y="-144496"/>
            <a:ext cx="406135" cy="30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14" tIns="54407" rIns="108814" bIns="54407"/>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6168" name="Picture 7" descr="http://novosti-n.org/upload/analitic/9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211" y="3585424"/>
            <a:ext cx="3617143" cy="289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5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07455" y="477466"/>
            <a:ext cx="10297144" cy="68651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474" y="-144496"/>
            <a:ext cx="304602" cy="304872"/>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31" y="1274951"/>
            <a:ext cx="3077156" cy="30798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68587" y="1307484"/>
            <a:ext cx="7580027" cy="26776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uk-UA" sz="2800" dirty="0" smtClean="0"/>
              <a:t>Сьогодні </a:t>
            </a:r>
            <a:r>
              <a:rPr lang="uk-UA" sz="2800" dirty="0"/>
              <a:t>наш урок присвячений річниці з дня народження Тараса Григоровича Шевченка, який став для України заповітною думою, безсмертною піснею. Його ще називають Великим Кобзарем, бо свою найкращу книгу він назвав «</a:t>
            </a:r>
            <a:r>
              <a:rPr lang="uk-UA" sz="2800" dirty="0" smtClean="0"/>
              <a:t>Кобзар», яка видавалася </a:t>
            </a:r>
            <a:r>
              <a:rPr lang="uk-UA" sz="2800" dirty="0"/>
              <a:t>багато разів. </a:t>
            </a:r>
            <a:endParaRPr lang="uk-UA" sz="2800" b="1" dirty="0">
              <a:solidFill>
                <a:srgbClr val="FFFF00"/>
              </a:solidFill>
              <a:effectLst>
                <a:outerShdw blurRad="38100" dist="38100" dir="2700000" algn="tl">
                  <a:srgbClr val="000000">
                    <a:alpha val="43137"/>
                  </a:srgbClr>
                </a:outerShdw>
              </a:effectLst>
            </a:endParaRPr>
          </a:p>
        </p:txBody>
      </p:sp>
      <p:pic>
        <p:nvPicPr>
          <p:cNvPr id="8" name="Picture 7" descr="228"/>
          <p:cNvPicPr>
            <a:picLocks noChangeAspect="1" noChangeArrowheads="1"/>
          </p:cNvPicPr>
          <p:nvPr/>
        </p:nvPicPr>
        <p:blipFill>
          <a:blip r:embed="rId3" cstate="print"/>
          <a:srcRect/>
          <a:stretch>
            <a:fillRect/>
          </a:stretch>
        </p:blipFill>
        <p:spPr>
          <a:xfrm>
            <a:off x="6056026" y="4077866"/>
            <a:ext cx="2316083" cy="2448272"/>
          </a:xfrm>
          <a:prstGeom prst="rect">
            <a:avLst/>
          </a:prstGeom>
          <a:noFill/>
        </p:spPr>
      </p:pic>
    </p:spTree>
    <p:extLst>
      <p:ext uri="{BB962C8B-B14F-4D97-AF65-F5344CB8AC3E}">
        <p14:creationId xmlns:p14="http://schemas.microsoft.com/office/powerpoint/2010/main" val="2395170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91520" y="528877"/>
            <a:ext cx="10030753" cy="668669"/>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ru-RU" sz="4000" b="1" dirty="0" smtClean="0"/>
              <a:t>Тарас Григорович Шевченко (1814-1861)</a:t>
            </a:r>
            <a:endParaRPr lang="uk-UA" sz="4000" b="1" dirty="0">
              <a:solidFill>
                <a:schemeClr val="bg1"/>
              </a:solidFill>
            </a:endParaRPr>
          </a:p>
        </p:txBody>
      </p:sp>
      <p:pic>
        <p:nvPicPr>
          <p:cNvPr id="13" name="Picture 2" descr="Картина по номерам Родное село, ArtStory, AS0156 - описание, отзывы,  продажа | CultMall"/>
          <p:cNvPicPr>
            <a:picLocks noChangeAspect="1" noChangeArrowheads="1"/>
          </p:cNvPicPr>
          <p:nvPr/>
        </p:nvPicPr>
        <p:blipFill rotWithShape="1">
          <a:blip r:embed="rId2">
            <a:extLst>
              <a:ext uri="{28A0092B-C50C-407E-A947-70E740481C1C}">
                <a14:useLocalDpi xmlns:a14="http://schemas.microsoft.com/office/drawing/2010/main" val="0"/>
              </a:ext>
            </a:extLst>
          </a:blip>
          <a:srcRect t="10028" b="10355"/>
          <a:stretch/>
        </p:blipFill>
        <p:spPr bwMode="auto">
          <a:xfrm>
            <a:off x="3643759" y="4062696"/>
            <a:ext cx="3528392" cy="25315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1431" y="1339041"/>
            <a:ext cx="7560840" cy="267765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r>
              <a:rPr lang="uk-UA" sz="2800" b="1" dirty="0"/>
              <a:t>Багато віршів поета стали піснями. Композитори різних країн світу писали музику на його вірші. А український композитор Микола Лисенко написав музику більше ніж на сто творів Кобзаря. Чимало пісень на слова Тараса Шевченка стали народними. </a:t>
            </a:r>
            <a:endParaRPr lang="ru-RU" sz="2800" b="1" dirty="0"/>
          </a:p>
        </p:txBody>
      </p:sp>
      <p:pic>
        <p:nvPicPr>
          <p:cNvPr id="9" name="Picture 4"/>
          <p:cNvPicPr>
            <a:picLocks noChangeAspect="1" noChangeArrowheads="1"/>
          </p:cNvPicPr>
          <p:nvPr/>
        </p:nvPicPr>
        <p:blipFill>
          <a:blip r:embed="rId3" cstate="print"/>
          <a:srcRect/>
          <a:stretch>
            <a:fillRect/>
          </a:stretch>
        </p:blipFill>
        <p:spPr bwMode="auto">
          <a:xfrm>
            <a:off x="8252271" y="1339039"/>
            <a:ext cx="3086026" cy="3989429"/>
          </a:xfrm>
          <a:prstGeom prst="rect">
            <a:avLst/>
          </a:prstGeom>
          <a:noFill/>
          <a:ln w="9525">
            <a:noFill/>
            <a:miter lim="800000"/>
            <a:headEnd/>
            <a:tailEnd/>
          </a:ln>
        </p:spPr>
      </p:pic>
    </p:spTree>
    <p:extLst>
      <p:ext uri="{BB962C8B-B14F-4D97-AF65-F5344CB8AC3E}">
        <p14:creationId xmlns:p14="http://schemas.microsoft.com/office/powerpoint/2010/main" val="1877536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3439" y="333450"/>
            <a:ext cx="10657183" cy="52465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ru-RU" sz="3600" b="1" dirty="0" smtClean="0"/>
              <a:t>Прочитайте діалог</a:t>
            </a:r>
            <a:endParaRPr lang="uk-UA" sz="3600" b="1" dirty="0">
              <a:solidFill>
                <a:schemeClr val="bg1"/>
              </a:solidFill>
            </a:endParaRPr>
          </a:p>
        </p:txBody>
      </p:sp>
      <p:sp>
        <p:nvSpPr>
          <p:cNvPr id="15" name="TextBox 14"/>
          <p:cNvSpPr txBox="1"/>
          <p:nvPr/>
        </p:nvSpPr>
        <p:spPr>
          <a:xfrm>
            <a:off x="619421" y="865994"/>
            <a:ext cx="10945215" cy="569386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b="1" dirty="0">
                <a:solidFill>
                  <a:srgbClr val="FFFF00"/>
                </a:solidFill>
              </a:rPr>
              <a:t>Хлопчик</a:t>
            </a:r>
            <a:r>
              <a:rPr lang="ru-RU" sz="2800" b="1" dirty="0"/>
              <a:t>. </a:t>
            </a:r>
            <a:r>
              <a:rPr lang="ru-RU" sz="2800" b="1" dirty="0" err="1"/>
              <a:t>Матусю</a:t>
            </a:r>
            <a:r>
              <a:rPr lang="ru-RU" sz="2800" b="1" dirty="0"/>
              <a:t>, а правда що небо на </a:t>
            </a:r>
            <a:r>
              <a:rPr lang="ru-RU" sz="2800" b="1" dirty="0" err="1"/>
              <a:t>залізних</a:t>
            </a:r>
            <a:r>
              <a:rPr lang="ru-RU" sz="2800" b="1" dirty="0"/>
              <a:t> </a:t>
            </a:r>
            <a:r>
              <a:rPr lang="ru-RU" sz="2800" b="1" dirty="0" err="1"/>
              <a:t>стовпах</a:t>
            </a:r>
            <a:r>
              <a:rPr lang="ru-RU" sz="2800" b="1" dirty="0"/>
              <a:t> </a:t>
            </a:r>
            <a:r>
              <a:rPr lang="ru-RU" sz="2800" b="1" dirty="0" err="1"/>
              <a:t>тримається</a:t>
            </a:r>
            <a:r>
              <a:rPr lang="ru-RU" sz="2800" b="1" dirty="0"/>
              <a:t>?</a:t>
            </a:r>
          </a:p>
          <a:p>
            <a:r>
              <a:rPr lang="ru-RU" sz="2800" b="1" dirty="0">
                <a:solidFill>
                  <a:srgbClr val="FFFF00"/>
                </a:solidFill>
              </a:rPr>
              <a:t>Мати</a:t>
            </a:r>
            <a:r>
              <a:rPr lang="ru-RU" sz="2800" b="1" dirty="0"/>
              <a:t>. Так, </a:t>
            </a:r>
            <a:r>
              <a:rPr lang="ru-RU" sz="2800" b="1" dirty="0" err="1"/>
              <a:t>синку</a:t>
            </a:r>
            <a:r>
              <a:rPr lang="ru-RU" sz="2800" b="1" dirty="0"/>
              <a:t>, правда.</a:t>
            </a:r>
          </a:p>
          <a:p>
            <a:r>
              <a:rPr lang="ru-RU" sz="2800" b="1" dirty="0">
                <a:solidFill>
                  <a:srgbClr val="FFFF00"/>
                </a:solidFill>
              </a:rPr>
              <a:t>Хлопчик</a:t>
            </a:r>
            <a:r>
              <a:rPr lang="ru-RU" sz="2800" b="1" dirty="0"/>
              <a:t>. А чому так багато </a:t>
            </a:r>
            <a:r>
              <a:rPr lang="ru-RU" sz="2800" b="1" dirty="0" err="1"/>
              <a:t>зірок</a:t>
            </a:r>
            <a:r>
              <a:rPr lang="ru-RU" sz="2800" b="1" dirty="0"/>
              <a:t> на небі?</a:t>
            </a:r>
          </a:p>
          <a:p>
            <a:r>
              <a:rPr lang="ru-RU" sz="2800" b="1" dirty="0">
                <a:solidFill>
                  <a:srgbClr val="FFFF00"/>
                </a:solidFill>
              </a:rPr>
              <a:t>Мати</a:t>
            </a:r>
            <a:r>
              <a:rPr lang="ru-RU" sz="2800" b="1" dirty="0"/>
              <a:t>: Це коли людина на світ приходить, Бог </a:t>
            </a:r>
            <a:r>
              <a:rPr lang="ru-RU" sz="2800" b="1" dirty="0" err="1"/>
              <a:t>свічку</a:t>
            </a:r>
            <a:r>
              <a:rPr lang="ru-RU" sz="2800" b="1" dirty="0"/>
              <a:t> </a:t>
            </a:r>
            <a:r>
              <a:rPr lang="ru-RU" sz="2800" b="1" dirty="0" err="1"/>
              <a:t>запалює</a:t>
            </a:r>
            <a:r>
              <a:rPr lang="ru-RU" sz="2800" b="1" dirty="0"/>
              <a:t>, і горить та </a:t>
            </a:r>
            <a:r>
              <a:rPr lang="ru-RU" sz="2800" b="1" dirty="0" err="1"/>
              <a:t>свічка</a:t>
            </a:r>
            <a:r>
              <a:rPr lang="ru-RU" sz="2800" b="1" dirty="0"/>
              <a:t>, </a:t>
            </a:r>
            <a:r>
              <a:rPr lang="ru-RU" sz="2800" b="1" dirty="0" err="1"/>
              <a:t>поки</a:t>
            </a:r>
            <a:r>
              <a:rPr lang="ru-RU" sz="2800" b="1" dirty="0"/>
              <a:t> людина не помре. А як помре, </a:t>
            </a:r>
            <a:r>
              <a:rPr lang="ru-RU" sz="2800" b="1" dirty="0" err="1"/>
              <a:t>свічка</a:t>
            </a:r>
            <a:r>
              <a:rPr lang="ru-RU" sz="2800" b="1" dirty="0"/>
              <a:t> </a:t>
            </a:r>
            <a:r>
              <a:rPr lang="ru-RU" sz="2800" b="1" dirty="0" err="1"/>
              <a:t>гасне</a:t>
            </a:r>
            <a:r>
              <a:rPr lang="ru-RU" sz="2800" b="1" dirty="0"/>
              <a:t>, </a:t>
            </a:r>
            <a:r>
              <a:rPr lang="ru-RU" sz="2800" b="1" dirty="0" err="1"/>
              <a:t>зірочка</a:t>
            </a:r>
            <a:r>
              <a:rPr lang="ru-RU" sz="2800" b="1" dirty="0"/>
              <a:t> </a:t>
            </a:r>
            <a:r>
              <a:rPr lang="ru-RU" sz="2800" b="1" dirty="0" err="1"/>
              <a:t>падає</a:t>
            </a:r>
            <a:r>
              <a:rPr lang="ru-RU" sz="2800" b="1" dirty="0"/>
              <a:t>. </a:t>
            </a:r>
            <a:r>
              <a:rPr lang="ru-RU" sz="2800" b="1" dirty="0" smtClean="0"/>
              <a:t>Бачив?</a:t>
            </a:r>
            <a:endParaRPr lang="ru-RU" sz="2800" b="1" dirty="0"/>
          </a:p>
          <a:p>
            <a:r>
              <a:rPr lang="ru-RU" sz="2800" b="1" dirty="0">
                <a:solidFill>
                  <a:srgbClr val="FFFF00"/>
                </a:solidFill>
              </a:rPr>
              <a:t>Хлопчик</a:t>
            </a:r>
            <a:r>
              <a:rPr lang="ru-RU" sz="2800" b="1" dirty="0"/>
              <a:t>: Бачив, </a:t>
            </a:r>
            <a:r>
              <a:rPr lang="ru-RU" sz="2800" b="1" dirty="0" err="1"/>
              <a:t>матусю</a:t>
            </a:r>
            <a:r>
              <a:rPr lang="ru-RU" sz="2800" b="1" dirty="0"/>
              <a:t>, бачив... </a:t>
            </a:r>
            <a:r>
              <a:rPr lang="ru-RU" sz="2800" b="1" dirty="0" err="1"/>
              <a:t>Матусечко</a:t>
            </a:r>
            <a:r>
              <a:rPr lang="ru-RU" sz="2800" b="1" dirty="0"/>
              <a:t>, а чому </a:t>
            </a:r>
            <a:r>
              <a:rPr lang="ru-RU" sz="2800" b="1" dirty="0" err="1"/>
              <a:t>одні</a:t>
            </a:r>
            <a:r>
              <a:rPr lang="ru-RU" sz="2800" b="1" dirty="0"/>
              <a:t> </a:t>
            </a:r>
            <a:r>
              <a:rPr lang="ru-RU" sz="2800" b="1" dirty="0" err="1"/>
              <a:t>зірочки</a:t>
            </a:r>
            <a:r>
              <a:rPr lang="ru-RU" sz="2800" b="1" dirty="0"/>
              <a:t> </a:t>
            </a:r>
            <a:r>
              <a:rPr lang="ru-RU" sz="2800" b="1" dirty="0" err="1"/>
              <a:t>ясні</a:t>
            </a:r>
            <a:r>
              <a:rPr lang="ru-RU" sz="2800" b="1" dirty="0"/>
              <a:t>, великі, а інші </a:t>
            </a:r>
            <a:r>
              <a:rPr lang="ru-RU" sz="2800" b="1" dirty="0" err="1"/>
              <a:t>ледь</a:t>
            </a:r>
            <a:r>
              <a:rPr lang="ru-RU" sz="2800" b="1" dirty="0"/>
              <a:t> видно?</a:t>
            </a:r>
          </a:p>
          <a:p>
            <a:r>
              <a:rPr lang="ru-RU" sz="2800" b="1" dirty="0">
                <a:solidFill>
                  <a:srgbClr val="FFFF00"/>
                </a:solidFill>
              </a:rPr>
              <a:t>Мати</a:t>
            </a:r>
            <a:r>
              <a:rPr lang="ru-RU" sz="2800" b="1" dirty="0"/>
              <a:t>. Бо коли людина зла, </a:t>
            </a:r>
            <a:r>
              <a:rPr lang="ru-RU" sz="2800" b="1" dirty="0" err="1"/>
              <a:t>заздрісна</a:t>
            </a:r>
            <a:r>
              <a:rPr lang="ru-RU" sz="2800" b="1" dirty="0"/>
              <a:t>, скупа, її </a:t>
            </a:r>
            <a:r>
              <a:rPr lang="ru-RU" sz="2800" b="1" dirty="0" err="1"/>
              <a:t>свічка</a:t>
            </a:r>
            <a:r>
              <a:rPr lang="ru-RU" sz="2800" b="1" dirty="0"/>
              <a:t> </a:t>
            </a:r>
            <a:r>
              <a:rPr lang="ru-RU" sz="2800" b="1" dirty="0" err="1"/>
              <a:t>ледь-ледь</a:t>
            </a:r>
            <a:r>
              <a:rPr lang="ru-RU" sz="2800" b="1" dirty="0"/>
              <a:t> </a:t>
            </a:r>
            <a:r>
              <a:rPr lang="ru-RU" sz="2800" b="1" dirty="0" err="1"/>
              <a:t>тліє</a:t>
            </a:r>
            <a:r>
              <a:rPr lang="ru-RU" sz="2800" b="1" dirty="0"/>
              <a:t>. А коли добра, любить людей, </a:t>
            </a:r>
            <a:r>
              <a:rPr lang="ru-RU" sz="2800" b="1" dirty="0" err="1"/>
              <a:t>ясн</a:t>
            </a:r>
            <a:r>
              <a:rPr lang="uk-UA" sz="2800" b="1" dirty="0"/>
              <a:t>е її</a:t>
            </a:r>
            <a:r>
              <a:rPr lang="ru-RU" sz="2800" b="1" dirty="0"/>
              <a:t> </a:t>
            </a:r>
            <a:r>
              <a:rPr lang="ru-RU" sz="2800" b="1" dirty="0" err="1"/>
              <a:t>світло</a:t>
            </a:r>
            <a:r>
              <a:rPr lang="ru-RU" sz="2800" b="1" dirty="0"/>
              <a:t> це далеко видно.</a:t>
            </a:r>
          </a:p>
          <a:p>
            <a:r>
              <a:rPr lang="ru-RU" sz="2800" b="1" dirty="0">
                <a:solidFill>
                  <a:srgbClr val="FFFF00"/>
                </a:solidFill>
              </a:rPr>
              <a:t>Хлопчик</a:t>
            </a:r>
            <a:r>
              <a:rPr lang="ru-RU" sz="2800" b="1" dirty="0"/>
              <a:t>. </a:t>
            </a:r>
            <a:r>
              <a:rPr lang="ru-RU" sz="2800" b="1" dirty="0" err="1"/>
              <a:t>Матусю</a:t>
            </a:r>
            <a:r>
              <a:rPr lang="ru-RU" sz="2800" b="1" dirty="0"/>
              <a:t>, я буду </a:t>
            </a:r>
            <a:r>
              <a:rPr lang="ru-RU" sz="2800" b="1" dirty="0" err="1"/>
              <a:t>добрим</a:t>
            </a:r>
            <a:r>
              <a:rPr lang="ru-RU" sz="2800" b="1" dirty="0"/>
              <a:t>. Я хочу, щоб моя </a:t>
            </a:r>
            <a:r>
              <a:rPr lang="ru-RU" sz="2800" b="1" dirty="0" err="1"/>
              <a:t>свічечка</a:t>
            </a:r>
            <a:r>
              <a:rPr lang="ru-RU" sz="2800" b="1" dirty="0"/>
              <a:t> </a:t>
            </a:r>
            <a:r>
              <a:rPr lang="ru-RU" sz="2800" b="1" dirty="0" err="1"/>
              <a:t>світила</a:t>
            </a:r>
            <a:r>
              <a:rPr lang="ru-RU" sz="2800" b="1" dirty="0"/>
              <a:t> </a:t>
            </a:r>
            <a:r>
              <a:rPr lang="ru-RU" sz="2800" b="1" dirty="0" err="1"/>
              <a:t>найясніше</a:t>
            </a:r>
            <a:r>
              <a:rPr lang="ru-RU" sz="2800" b="1" dirty="0"/>
              <a:t>. </a:t>
            </a:r>
          </a:p>
          <a:p>
            <a:r>
              <a:rPr lang="ru-RU" sz="2800" b="1" dirty="0">
                <a:solidFill>
                  <a:srgbClr val="FFFF00"/>
                </a:solidFill>
              </a:rPr>
              <a:t>Мати</a:t>
            </a:r>
            <a:r>
              <a:rPr lang="ru-RU" sz="2800" b="1" dirty="0"/>
              <a:t>. Старайся </a:t>
            </a:r>
            <a:r>
              <a:rPr lang="ru-RU" sz="2800" b="1" dirty="0" err="1"/>
              <a:t>мій</a:t>
            </a:r>
            <a:r>
              <a:rPr lang="ru-RU" sz="2800" b="1" dirty="0"/>
              <a:t> хлопчику. </a:t>
            </a:r>
          </a:p>
        </p:txBody>
      </p:sp>
      <p:sp>
        <p:nvSpPr>
          <p:cNvPr id="7" name="Прямоугольник 6"/>
          <p:cNvSpPr/>
          <p:nvPr/>
        </p:nvSpPr>
        <p:spPr>
          <a:xfrm>
            <a:off x="6103191" y="5728435"/>
            <a:ext cx="5338563"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k-UA" sz="2400" b="1" dirty="0" smtClean="0">
                <a:solidFill>
                  <a:schemeClr val="accent6">
                    <a:lumMod val="50000"/>
                  </a:schemeClr>
                </a:solidFill>
              </a:rPr>
              <a:t>Як ви зрозуміли пояснення матусі про зв’язок зірок і людей?</a:t>
            </a:r>
            <a:endParaRPr lang="uk-UA" sz="2400" b="1" dirty="0">
              <a:solidFill>
                <a:schemeClr val="accent6">
                  <a:lumMod val="50000"/>
                </a:schemeClr>
              </a:solidFill>
            </a:endParaRPr>
          </a:p>
        </p:txBody>
      </p:sp>
    </p:spTree>
    <p:extLst>
      <p:ext uri="{BB962C8B-B14F-4D97-AF65-F5344CB8AC3E}">
        <p14:creationId xmlns:p14="http://schemas.microsoft.com/office/powerpoint/2010/main" val="1436937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979463" y="2705261"/>
            <a:ext cx="5756202" cy="3126087"/>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lIns="108814" tIns="54407" rIns="108814" bIns="54407">
            <a:spAutoFit/>
          </a:bodyPr>
          <a:lstStyle/>
          <a:p>
            <a:pPr algn="just"/>
            <a:r>
              <a:rPr lang="uk-UA" sz="2800" b="1" dirty="0">
                <a:solidFill>
                  <a:schemeClr val="bg1"/>
                </a:solidFill>
              </a:rPr>
              <a:t>9 березня 1814 року в селі Моринцях у сім</a:t>
            </a:r>
            <a:r>
              <a:rPr lang="ru-RU" sz="2800" b="1" dirty="0">
                <a:solidFill>
                  <a:schemeClr val="bg1"/>
                </a:solidFill>
              </a:rPr>
              <a:t>’</a:t>
            </a:r>
            <a:r>
              <a:rPr lang="uk-UA" sz="2800" b="1" dirty="0">
                <a:solidFill>
                  <a:schemeClr val="bg1"/>
                </a:solidFill>
              </a:rPr>
              <a:t>ї селянина-кріпака народився хлопчик Тарас. Він ріс мовчазний, замислений. Не тримався хати, а все блукав десь за вигоном</a:t>
            </a:r>
            <a:r>
              <a:rPr lang="uk-UA" sz="2800" b="1" dirty="0" smtClean="0">
                <a:solidFill>
                  <a:schemeClr val="bg1"/>
                </a:solidFill>
              </a:rPr>
              <a:t>, за </a:t>
            </a:r>
            <a:r>
              <a:rPr lang="uk-UA" sz="2800" b="1" dirty="0">
                <a:solidFill>
                  <a:schemeClr val="bg1"/>
                </a:solidFill>
              </a:rPr>
              <a:t>що його прозвали в сім</a:t>
            </a:r>
            <a:r>
              <a:rPr lang="ru-RU" sz="2800" b="1" dirty="0">
                <a:solidFill>
                  <a:schemeClr val="bg1"/>
                </a:solidFill>
              </a:rPr>
              <a:t>’</a:t>
            </a:r>
            <a:r>
              <a:rPr lang="uk-UA" sz="2800" b="1" dirty="0">
                <a:solidFill>
                  <a:schemeClr val="bg1"/>
                </a:solidFill>
              </a:rPr>
              <a:t>ї «малим приблудою</a:t>
            </a:r>
            <a:r>
              <a:rPr lang="uk-UA" sz="2800" b="1" dirty="0" smtClean="0">
                <a:solidFill>
                  <a:schemeClr val="bg1"/>
                </a:solidFill>
              </a:rPr>
              <a:t>».</a:t>
            </a:r>
            <a:endParaRPr lang="ru-RU" sz="2800" b="1" dirty="0">
              <a:solidFill>
                <a:schemeClr val="bg1"/>
              </a:solidFill>
            </a:endParaRPr>
          </a:p>
        </p:txBody>
      </p:sp>
      <p:sp>
        <p:nvSpPr>
          <p:cNvPr id="4" name="Прямоугольник 4"/>
          <p:cNvSpPr>
            <a:spLocks noChangeArrowheads="1"/>
          </p:cNvSpPr>
          <p:nvPr/>
        </p:nvSpPr>
        <p:spPr bwMode="auto">
          <a:xfrm>
            <a:off x="1047033" y="490765"/>
            <a:ext cx="10081120" cy="72543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4000" b="1" dirty="0" smtClean="0">
                <a:solidFill>
                  <a:schemeClr val="bg1"/>
                </a:solidFill>
              </a:rPr>
              <a:t>Дитячі </a:t>
            </a:r>
            <a:r>
              <a:rPr lang="uk-UA" sz="4000" b="1" dirty="0">
                <a:solidFill>
                  <a:schemeClr val="bg1"/>
                </a:solidFill>
              </a:rPr>
              <a:t>роки Т.Г. Шевченка</a:t>
            </a:r>
            <a:endParaRPr lang="ru-RU" sz="4000" b="1" dirty="0">
              <a:solidFill>
                <a:schemeClr val="bg1"/>
              </a:solidFill>
            </a:endParaRPr>
          </a:p>
        </p:txBody>
      </p:sp>
      <p:sp>
        <p:nvSpPr>
          <p:cNvPr id="5" name="Прямоугольник 4"/>
          <p:cNvSpPr/>
          <p:nvPr/>
        </p:nvSpPr>
        <p:spPr>
          <a:xfrm>
            <a:off x="1047033" y="1320266"/>
            <a:ext cx="5688632"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k-UA" sz="2800" b="1" dirty="0">
                <a:solidFill>
                  <a:schemeClr val="accent6">
                    <a:lumMod val="75000"/>
                  </a:schemeClr>
                </a:solidFill>
              </a:rPr>
              <a:t>Так одного разу навесні на небі спалахнула ще одна яскрава зірочка, зірочка Тараса Шевченка.</a:t>
            </a:r>
            <a:endParaRPr lang="ru-RU" sz="2800" b="1" dirty="0">
              <a:solidFill>
                <a:schemeClr val="accent6">
                  <a:lumMod val="75000"/>
                </a:schemeClr>
              </a:solidFill>
            </a:endParaRPr>
          </a:p>
        </p:txBody>
      </p:sp>
      <p:sp>
        <p:nvSpPr>
          <p:cNvPr id="8" name="Прямоугольник 7"/>
          <p:cNvSpPr/>
          <p:nvPr/>
        </p:nvSpPr>
        <p:spPr>
          <a:xfrm>
            <a:off x="6845244" y="4581922"/>
            <a:ext cx="4719395"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k-UA" sz="2800" b="1" dirty="0" smtClean="0">
                <a:solidFill>
                  <a:schemeClr val="accent6">
                    <a:lumMod val="75000"/>
                  </a:schemeClr>
                </a:solidFill>
              </a:rPr>
              <a:t>Кріп</a:t>
            </a:r>
            <a:r>
              <a:rPr lang="uk-UA" sz="2800" b="1" dirty="0" smtClean="0">
                <a:solidFill>
                  <a:srgbClr val="002060"/>
                </a:solidFill>
              </a:rPr>
              <a:t>а</a:t>
            </a:r>
            <a:r>
              <a:rPr lang="uk-UA" sz="2800" b="1" dirty="0" smtClean="0">
                <a:solidFill>
                  <a:schemeClr val="accent6">
                    <a:lumMod val="75000"/>
                  </a:schemeClr>
                </a:solidFill>
              </a:rPr>
              <a:t>к – особисто залежний від поміщика й прикріплений до земельного наділу селянин </a:t>
            </a:r>
            <a:endParaRPr lang="ru-RU" sz="2800" b="1" dirty="0">
              <a:solidFill>
                <a:schemeClr val="accent6">
                  <a:lumMod val="75000"/>
                </a:schemeClr>
              </a:solidFill>
            </a:endParaRPr>
          </a:p>
        </p:txBody>
      </p:sp>
      <p:pic>
        <p:nvPicPr>
          <p:cNvPr id="9" name="Picture 2" descr="http://static.iloveukraine.com.ua/p/0/63/63735/bb99b46bf318751b551afac993673aad_600x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244" y="1315193"/>
            <a:ext cx="4282910" cy="32121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621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905236" y="956969"/>
            <a:ext cx="10364714" cy="26952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108814" tIns="54407" rIns="108814" bIns="54407">
            <a:spAutoFit/>
          </a:bodyPr>
          <a:lstStyle/>
          <a:p>
            <a:pPr algn="just"/>
            <a:r>
              <a:rPr lang="uk-UA" sz="2800" b="1" dirty="0">
                <a:solidFill>
                  <a:schemeClr val="bg1"/>
                </a:solidFill>
              </a:rPr>
              <a:t>Восьмилітнього Тараса батьки віддали до дяка «в науку». За найменшу провину він карав своїх учнів різками. Та недовго тривала Тарасова «наука». Несподіване горе випало на долю маленького хлопчика. Замучена важкою працею, померла мати. Незабаром помер і батько. Смерть батька приголомшила малого Тараса. Його розпач і горе описані в таких рядках</a:t>
            </a:r>
            <a:r>
              <a:rPr lang="uk-UA" sz="2800" b="1" dirty="0" smtClean="0">
                <a:solidFill>
                  <a:schemeClr val="bg1"/>
                </a:solidFill>
              </a:rPr>
              <a:t>:</a:t>
            </a:r>
            <a:endParaRPr lang="uk-UA" sz="2800" b="1" dirty="0">
              <a:solidFill>
                <a:schemeClr val="bg1"/>
              </a:solidFill>
            </a:endParaRPr>
          </a:p>
        </p:txBody>
      </p:sp>
      <p:pic>
        <p:nvPicPr>
          <p:cNvPr id="23554" name="Picture 2"/>
          <p:cNvPicPr>
            <a:picLocks noChangeAspect="1" noChangeArrowheads="1"/>
          </p:cNvPicPr>
          <p:nvPr/>
        </p:nvPicPr>
        <p:blipFill>
          <a:blip r:embed="rId2" cstate="print"/>
          <a:srcRect/>
          <a:stretch>
            <a:fillRect/>
          </a:stretch>
        </p:blipFill>
        <p:spPr bwMode="auto">
          <a:xfrm>
            <a:off x="1771550" y="3717826"/>
            <a:ext cx="3400323" cy="2952328"/>
          </a:xfrm>
          <a:prstGeom prst="rect">
            <a:avLst/>
          </a:prstGeom>
          <a:noFill/>
          <a:ln w="9525">
            <a:noFill/>
            <a:miter lim="800000"/>
            <a:headEnd/>
            <a:tailEnd/>
          </a:ln>
        </p:spPr>
      </p:pic>
      <p:sp>
        <p:nvSpPr>
          <p:cNvPr id="4" name="Прямоугольник 4"/>
          <p:cNvSpPr>
            <a:spLocks noChangeArrowheads="1"/>
          </p:cNvSpPr>
          <p:nvPr/>
        </p:nvSpPr>
        <p:spPr bwMode="auto">
          <a:xfrm>
            <a:off x="1047033" y="378532"/>
            <a:ext cx="10081120" cy="602319"/>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3200" b="1" dirty="0" smtClean="0">
                <a:solidFill>
                  <a:schemeClr val="bg1"/>
                </a:solidFill>
              </a:rPr>
              <a:t>Дитячі </a:t>
            </a:r>
            <a:r>
              <a:rPr lang="uk-UA" sz="3200" b="1" dirty="0">
                <a:solidFill>
                  <a:schemeClr val="bg1"/>
                </a:solidFill>
              </a:rPr>
              <a:t>роки </a:t>
            </a:r>
            <a:r>
              <a:rPr lang="uk-UA" sz="3200" b="1" dirty="0" smtClean="0">
                <a:solidFill>
                  <a:schemeClr val="bg1"/>
                </a:solidFill>
              </a:rPr>
              <a:t>Тараса Шевченка</a:t>
            </a:r>
            <a:endParaRPr lang="ru-RU" sz="3200" b="1" dirty="0">
              <a:solidFill>
                <a:schemeClr val="bg1"/>
              </a:solidFill>
            </a:endParaRPr>
          </a:p>
        </p:txBody>
      </p:sp>
      <p:sp>
        <p:nvSpPr>
          <p:cNvPr id="5" name="Text Box 3"/>
          <p:cNvSpPr txBox="1">
            <a:spLocks noChangeArrowheads="1"/>
          </p:cNvSpPr>
          <p:nvPr/>
        </p:nvSpPr>
        <p:spPr bwMode="auto">
          <a:xfrm>
            <a:off x="6241847" y="3546729"/>
            <a:ext cx="4888160" cy="31260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814" tIns="54407" rIns="108814" bIns="54407">
            <a:spAutoFit/>
          </a:bodyPr>
          <a:lstStyle/>
          <a:p>
            <a:r>
              <a:rPr lang="uk-UA" sz="2800" b="1" dirty="0" smtClean="0">
                <a:solidFill>
                  <a:srgbClr val="002060"/>
                </a:solidFill>
              </a:rPr>
              <a:t>Там </a:t>
            </a:r>
            <a:r>
              <a:rPr lang="uk-UA" sz="2800" b="1" dirty="0">
                <a:solidFill>
                  <a:srgbClr val="002060"/>
                </a:solidFill>
              </a:rPr>
              <a:t>батько, плачучи, з дітьми</a:t>
            </a:r>
          </a:p>
          <a:p>
            <a:r>
              <a:rPr lang="uk-UA" sz="2800" b="1" dirty="0">
                <a:solidFill>
                  <a:srgbClr val="002060"/>
                </a:solidFill>
              </a:rPr>
              <a:t>(А ми малі були і голі)</a:t>
            </a:r>
          </a:p>
          <a:p>
            <a:r>
              <a:rPr lang="uk-UA" sz="2800" b="1" dirty="0">
                <a:solidFill>
                  <a:srgbClr val="002060"/>
                </a:solidFill>
              </a:rPr>
              <a:t>Не витерпів лихої долі,</a:t>
            </a:r>
          </a:p>
          <a:p>
            <a:r>
              <a:rPr lang="uk-UA" sz="2800" b="1" dirty="0">
                <a:solidFill>
                  <a:srgbClr val="002060"/>
                </a:solidFill>
              </a:rPr>
              <a:t>Умер на панщині…А ми</a:t>
            </a:r>
          </a:p>
          <a:p>
            <a:r>
              <a:rPr lang="uk-UA" sz="2800" b="1" dirty="0">
                <a:solidFill>
                  <a:srgbClr val="002060"/>
                </a:solidFill>
              </a:rPr>
              <a:t>Розлізлися межі людьми,</a:t>
            </a:r>
          </a:p>
          <a:p>
            <a:r>
              <a:rPr lang="uk-UA" sz="2800" b="1" dirty="0">
                <a:solidFill>
                  <a:srgbClr val="002060"/>
                </a:solidFill>
              </a:rPr>
              <a:t>Мов мишенята. Я до школи –</a:t>
            </a:r>
          </a:p>
          <a:p>
            <a:r>
              <a:rPr lang="uk-UA" sz="2800" b="1" dirty="0">
                <a:solidFill>
                  <a:srgbClr val="002060"/>
                </a:solidFill>
              </a:rPr>
              <a:t>Носити воду школярам</a:t>
            </a:r>
            <a:r>
              <a:rPr lang="uk-UA" sz="2800" b="1" dirty="0" smtClean="0">
                <a:solidFill>
                  <a:srgbClr val="002060"/>
                </a:solidFill>
              </a:rPr>
              <a:t>.</a:t>
            </a:r>
            <a:endParaRPr lang="uk-UA" sz="2800" b="1" dirty="0">
              <a:solidFill>
                <a:srgbClr val="002060"/>
              </a:solidFill>
            </a:endParaRPr>
          </a:p>
        </p:txBody>
      </p:sp>
    </p:spTree>
    <p:extLst>
      <p:ext uri="{BB962C8B-B14F-4D97-AF65-F5344CB8AC3E}">
        <p14:creationId xmlns:p14="http://schemas.microsoft.com/office/powerpoint/2010/main" val="1730767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3" b="63"/>
          <a:stretch>
            <a:fillRect/>
          </a:stretch>
        </p:blipFill>
        <p:spPr bwMode="auto">
          <a:xfrm>
            <a:off x="907455" y="1341562"/>
            <a:ext cx="6409062" cy="4142928"/>
          </a:xfrm>
          <a:prstGeom prst="rect">
            <a:avLst/>
          </a:prstGeom>
          <a:noFill/>
          <a:ln w="9525">
            <a:noFill/>
            <a:miter lim="800000"/>
            <a:headEnd/>
            <a:tailEnd/>
          </a:ln>
        </p:spPr>
      </p:pic>
      <p:sp>
        <p:nvSpPr>
          <p:cNvPr id="1027" name="Text Box 3"/>
          <p:cNvSpPr txBox="1">
            <a:spLocks noChangeArrowheads="1"/>
          </p:cNvSpPr>
          <p:nvPr/>
        </p:nvSpPr>
        <p:spPr bwMode="auto">
          <a:xfrm>
            <a:off x="7450956" y="1358230"/>
            <a:ext cx="3897659" cy="355697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814" tIns="54407" rIns="108814" bIns="54407">
            <a:spAutoFit/>
          </a:bodyPr>
          <a:lstStyle/>
          <a:p>
            <a:pPr>
              <a:spcBef>
                <a:spcPct val="50000"/>
              </a:spcBef>
            </a:pPr>
            <a:r>
              <a:rPr lang="uk-UA" sz="2800" b="1" dirty="0">
                <a:solidFill>
                  <a:schemeClr val="accent6">
                    <a:lumMod val="75000"/>
                  </a:schemeClr>
                </a:solidFill>
              </a:rPr>
              <a:t>Тарас наймитував у школі, а потім пас громадську череду. Через 20 років він з болем згадуватиме своє дитинство у вірші «Мені тринадцятий минало»</a:t>
            </a:r>
            <a:endParaRPr lang="ru-RU" sz="2800" b="1" dirty="0">
              <a:solidFill>
                <a:schemeClr val="accent6">
                  <a:lumMod val="75000"/>
                </a:schemeClr>
              </a:solidFill>
            </a:endParaRPr>
          </a:p>
        </p:txBody>
      </p:sp>
      <p:sp>
        <p:nvSpPr>
          <p:cNvPr id="4" name="Прямоугольник 4"/>
          <p:cNvSpPr>
            <a:spLocks noChangeArrowheads="1"/>
          </p:cNvSpPr>
          <p:nvPr/>
        </p:nvSpPr>
        <p:spPr bwMode="auto">
          <a:xfrm>
            <a:off x="907455" y="470292"/>
            <a:ext cx="10441160" cy="72543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108814" tIns="54407" rIns="108814" bIns="54407">
            <a:spAutoFit/>
          </a:bodyPr>
          <a:lstStyle/>
          <a:p>
            <a:pPr algn="ctr"/>
            <a:r>
              <a:rPr lang="uk-UA" sz="4000" b="1" dirty="0" smtClean="0">
                <a:solidFill>
                  <a:schemeClr val="bg1"/>
                </a:solidFill>
              </a:rPr>
              <a:t>Дитячі </a:t>
            </a:r>
            <a:r>
              <a:rPr lang="uk-UA" sz="4000" b="1" dirty="0">
                <a:solidFill>
                  <a:schemeClr val="bg1"/>
                </a:solidFill>
              </a:rPr>
              <a:t>роки </a:t>
            </a:r>
            <a:r>
              <a:rPr lang="uk-UA" sz="4000" b="1" dirty="0" smtClean="0">
                <a:solidFill>
                  <a:schemeClr val="bg1"/>
                </a:solidFill>
              </a:rPr>
              <a:t>Тараса Шевченка</a:t>
            </a:r>
            <a:endParaRPr lang="ru-RU" sz="4000" b="1" dirty="0">
              <a:solidFill>
                <a:schemeClr val="bg1"/>
              </a:solidFill>
            </a:endParaRPr>
          </a:p>
        </p:txBody>
      </p:sp>
    </p:spTree>
    <p:extLst>
      <p:ext uri="{BB962C8B-B14F-4D97-AF65-F5344CB8AC3E}">
        <p14:creationId xmlns:p14="http://schemas.microsoft.com/office/powerpoint/2010/main" val="3471354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3800</TotalTime>
  <Words>1400</Words>
  <Application>Microsoft Office PowerPoint</Application>
  <PresentationFormat>Произвольный</PresentationFormat>
  <Paragraphs>142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Esmiralda Ivanova</dc:creator>
  <cp:lastModifiedBy>Esmiralda Ivanova</cp:lastModifiedBy>
  <cp:revision>267</cp:revision>
  <dcterms:created xsi:type="dcterms:W3CDTF">2025-08-27T14:01:18Z</dcterms:created>
  <dcterms:modified xsi:type="dcterms:W3CDTF">2026-03-06T11:12:20Z</dcterms:modified>
</cp:coreProperties>
</file>