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26" r:id="rId3"/>
    <p:sldId id="708" r:id="rId4"/>
    <p:sldId id="715" r:id="rId5"/>
    <p:sldId id="492" r:id="rId6"/>
    <p:sldId id="704" r:id="rId7"/>
    <p:sldId id="723" r:id="rId8"/>
    <p:sldId id="727" r:id="rId9"/>
    <p:sldId id="718" r:id="rId10"/>
    <p:sldId id="687" r:id="rId11"/>
    <p:sldId id="720" r:id="rId12"/>
    <p:sldId id="724" r:id="rId13"/>
    <p:sldId id="699" r:id="rId14"/>
    <p:sldId id="722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5841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Розрізняю часові форми дієслів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Картинки по запросу &quot;петриківський розпис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" b="95614" l="4400" r="98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4" y="3404636"/>
            <a:ext cx="3104131" cy="28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53754"/>
            <a:ext cx="9865096" cy="749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Розподіліть </a:t>
            </a:r>
            <a:r>
              <a:rPr lang="uk-UA" sz="4000" b="1" dirty="0">
                <a:solidFill>
                  <a:schemeClr val="bg1"/>
                </a:solidFill>
              </a:rPr>
              <a:t>дієслова за </a:t>
            </a:r>
            <a:r>
              <a:rPr lang="uk-UA" sz="4000" b="1" dirty="0" smtClean="0">
                <a:solidFill>
                  <a:schemeClr val="bg1"/>
                </a:solidFill>
              </a:rPr>
              <a:t>часами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446" y="1896968"/>
            <a:ext cx="934522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Співають, створила, розбудить, хвилювалися, фантазують, подарував, припливуть, біліє, прийде.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3446" y="1395566"/>
            <a:ext cx="96051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їх у три колонки: теперішній час, минулий і майбутній.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22042"/>
              </p:ext>
            </p:extLst>
          </p:nvPr>
        </p:nvGraphicFramePr>
        <p:xfrm>
          <a:off x="1302084" y="3069754"/>
          <a:ext cx="8127999" cy="3359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3323741659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702914562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1138988524"/>
                    </a:ext>
                  </a:extLst>
                </a:gridCol>
              </a:tblGrid>
              <a:tr h="764074">
                <a:tc>
                  <a:txBody>
                    <a:bodyPr/>
                    <a:lstStyle/>
                    <a:p>
                      <a:pPr algn="ctr"/>
                      <a:r>
                        <a:rPr lang="uk-UA" sz="3200" noProof="0" dirty="0"/>
                        <a:t>Теперішній</a:t>
                      </a:r>
                      <a:r>
                        <a:rPr lang="ru-RU" sz="3200" baseline="0" dirty="0"/>
                        <a:t> час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noProof="0" dirty="0"/>
                        <a:t>Минулий</a:t>
                      </a:r>
                      <a:r>
                        <a:rPr lang="ru-RU" sz="3200" baseline="0" dirty="0"/>
                        <a:t> час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noProof="0" dirty="0"/>
                        <a:t>Майбутній</a:t>
                      </a:r>
                      <a:r>
                        <a:rPr lang="ru-RU" sz="3200" baseline="0" dirty="0"/>
                        <a:t> час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29120965"/>
                  </a:ext>
                </a:extLst>
              </a:tr>
              <a:tr h="764074"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46821060"/>
                  </a:ext>
                </a:extLst>
              </a:tr>
              <a:tr h="764074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9513500"/>
                  </a:ext>
                </a:extLst>
              </a:tr>
              <a:tr h="764074"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923131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47918" y="4106248"/>
            <a:ext cx="1823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співають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7888" y="4106248"/>
            <a:ext cx="197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створила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6814" y="4106248"/>
            <a:ext cx="212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розбудить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80882" y="4911381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хвилювалися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93112" y="4897274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фантазують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16230" y="5653919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подарував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12111" y="4897274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припливуть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93112" y="5632118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біліє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12111" y="5639812"/>
            <a:ext cx="268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прийде</a:t>
            </a: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0388" y="5335101"/>
            <a:ext cx="105782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Знайдіть </a:t>
            </a:r>
            <a:r>
              <a:rPr lang="uk-UA" sz="2400" b="1" dirty="0">
                <a:solidFill>
                  <a:srgbClr val="0070C0"/>
                </a:solidFill>
              </a:rPr>
              <a:t>спільнокореневі слова. </a:t>
            </a:r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від якого слова вони утворились. </a:t>
            </a:r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про село Петриківку дієслова. </a:t>
            </a:r>
            <a:r>
              <a:rPr lang="uk-UA" sz="2400" b="1" dirty="0" smtClean="0">
                <a:solidFill>
                  <a:srgbClr val="0070C0"/>
                </a:solidFill>
              </a:rPr>
              <a:t>Надпишіть їх </a:t>
            </a:r>
            <a:r>
              <a:rPr lang="uk-UA" sz="2400" b="1" dirty="0">
                <a:solidFill>
                  <a:srgbClr val="0070C0"/>
                </a:solidFill>
              </a:rPr>
              <a:t>часову форму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494645"/>
            <a:ext cx="10290198" cy="630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Прочитайте </a:t>
            </a:r>
            <a:r>
              <a:rPr lang="uk-UA" sz="4000" b="1" dirty="0" smtClean="0">
                <a:solidFill>
                  <a:schemeClr val="bg1"/>
                </a:solidFill>
              </a:rPr>
              <a:t>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9423" y="1228678"/>
            <a:ext cx="8277447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Село </a:t>
            </a:r>
            <a:r>
              <a:rPr lang="uk-UA" sz="3200" b="1" dirty="0">
                <a:solidFill>
                  <a:schemeClr val="bg1"/>
                </a:solidFill>
              </a:rPr>
              <a:t>Петриківку майже 500 років тому заснував козак на прізвище Петрик. Сьогодні вироби майстрів і майстринь петриківського розпису славляться на весь світ. Народні художники малюють на них квіти, ягоди, незвичайних птахів. Тарелі, таці, скриньки з петриківським розписом прикрашатимуть оселі людей і через багато років.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368530" y="3166233"/>
            <a:ext cx="1931649" cy="88465"/>
            <a:chOff x="4386805" y="2801074"/>
            <a:chExt cx="1759352" cy="9599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691431" y="2205658"/>
            <a:ext cx="1679141" cy="115037"/>
            <a:chOff x="4386805" y="2801074"/>
            <a:chExt cx="1759352" cy="9599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3 клас\01 УКР МОВА\1 Пономарьова\06 Дієслово\№083-Розрізняю часові форми дієслів\2026-02-27_180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53" y="1344041"/>
            <a:ext cx="2652765" cy="38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918586" y="3645818"/>
            <a:ext cx="1661277" cy="88465"/>
            <a:chOff x="4386805" y="2801074"/>
            <a:chExt cx="1759352" cy="95993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803999" y="4653930"/>
            <a:ext cx="3024336" cy="88465"/>
            <a:chOff x="4386805" y="2801074"/>
            <a:chExt cx="1759352" cy="95993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/>
          <p:cNvCxnSpPr/>
          <p:nvPr/>
        </p:nvCxnSpPr>
        <p:spPr>
          <a:xfrm>
            <a:off x="1910474" y="1771583"/>
            <a:ext cx="183875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803999" y="2219528"/>
            <a:ext cx="129614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059500" y="2709714"/>
            <a:ext cx="276883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1431" y="1540750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FFFF00"/>
                </a:solidFill>
              </a:rPr>
              <a:t>мин.ч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805202" y="2565698"/>
            <a:ext cx="937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теп.ч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635316" y="3027363"/>
            <a:ext cx="937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теп.ч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452071" y="4005858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майб.ч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621482"/>
            <a:ext cx="10297144" cy="1035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err="1" smtClean="0">
                <a:solidFill>
                  <a:schemeClr val="bg1"/>
                </a:solidFill>
              </a:rPr>
              <a:t>спишіть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уривок з вірша Євгенія </a:t>
            </a:r>
            <a:r>
              <a:rPr lang="uk-UA" sz="3600" b="1" dirty="0" err="1">
                <a:solidFill>
                  <a:schemeClr val="bg1"/>
                </a:solidFill>
              </a:rPr>
              <a:t>Рослика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3679" y="2403280"/>
            <a:ext cx="691276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Як розквітне квітка у казковім липні,   </a:t>
            </a:r>
          </a:p>
          <a:p>
            <a:r>
              <a:rPr lang="uk-UA" sz="3200" b="1" dirty="0"/>
              <a:t>квітку намалюю, мовби уві сні.                      Роки відлітають — квітка мов </a:t>
            </a:r>
            <a:r>
              <a:rPr lang="uk-UA" sz="3200" b="1" dirty="0" err="1"/>
              <a:t>живая</a:t>
            </a:r>
            <a:r>
              <a:rPr lang="uk-UA" sz="3200" b="1" dirty="0"/>
              <a:t> </a:t>
            </a:r>
          </a:p>
          <a:p>
            <a:r>
              <a:rPr lang="uk-UA" sz="3200" b="1" dirty="0"/>
              <a:t>разом із калиною спить на полотні.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763439" y="2269500"/>
            <a:ext cx="1971772" cy="2766964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5688" y="1746280"/>
            <a:ext cx="67687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Підкресліть  </a:t>
            </a:r>
            <a:r>
              <a:rPr lang="uk-UA" sz="2800" b="1" dirty="0">
                <a:solidFill>
                  <a:srgbClr val="0070C0"/>
                </a:solidFill>
              </a:rPr>
              <a:t>дієслова,  </a:t>
            </a:r>
            <a:r>
              <a:rPr lang="uk-UA" sz="2800" b="1" dirty="0" smtClean="0">
                <a:solidFill>
                  <a:srgbClr val="0070C0"/>
                </a:solidFill>
              </a:rPr>
              <a:t>визначте  </a:t>
            </a:r>
            <a:r>
              <a:rPr lang="uk-UA" sz="2800" b="1" dirty="0">
                <a:solidFill>
                  <a:srgbClr val="0070C0"/>
                </a:solidFill>
              </a:rPr>
              <a:t>їх  час. </a:t>
            </a:r>
          </a:p>
        </p:txBody>
      </p:sp>
      <p:pic>
        <p:nvPicPr>
          <p:cNvPr id="10" name="Picture 2" descr="Картинки по запросу &quot;петриківський розпи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48" y="1750923"/>
            <a:ext cx="1318252" cy="25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4075807" y="3357608"/>
            <a:ext cx="1931649" cy="88465"/>
            <a:chOff x="4386805" y="2801074"/>
            <a:chExt cx="1759352" cy="95993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571751" y="2855201"/>
            <a:ext cx="1679141" cy="115037"/>
            <a:chOff x="4386805" y="2801074"/>
            <a:chExt cx="1759352" cy="9599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3982438" y="3863505"/>
            <a:ext cx="2025018" cy="88465"/>
            <a:chOff x="4386805" y="2801074"/>
            <a:chExt cx="1759352" cy="95993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268762" y="4318220"/>
            <a:ext cx="975397" cy="83132"/>
            <a:chOff x="4386805" y="2801074"/>
            <a:chExt cx="1759352" cy="95993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4386805" y="2801074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4386805" y="2885493"/>
              <a:ext cx="1759352" cy="115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3931791" y="2190293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майб.ч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40826" y="2753576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майб.ч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57190" y="3256161"/>
            <a:ext cx="937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теп.ч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68762" y="3682587"/>
            <a:ext cx="937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FFFF00"/>
                </a:solidFill>
              </a:rPr>
              <a:t>теп.ч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3680" y="4725938"/>
            <a:ext cx="7272808" cy="926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ви дізналися </a:t>
            </a:r>
            <a:r>
              <a:rPr lang="uk-UA" sz="2800" b="1" dirty="0">
                <a:solidFill>
                  <a:srgbClr val="0070C0"/>
                </a:solidFill>
              </a:rPr>
              <a:t>про петриківський розпис? </a:t>
            </a:r>
            <a:r>
              <a:rPr lang="uk-UA" sz="2800" b="1" dirty="0" smtClean="0">
                <a:solidFill>
                  <a:srgbClr val="0070C0"/>
                </a:solidFill>
              </a:rPr>
              <a:t>Складіть про це текст (3–4 речення).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439" y="4716818"/>
            <a:ext cx="900100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змінюються дієслова? Як визначити час дієслова? </a:t>
            </a:r>
          </a:p>
        </p:txBody>
      </p:sp>
      <p:pic>
        <p:nvPicPr>
          <p:cNvPr id="3074" name="Picture 2" descr="D:\3 клас\01 УКР МОВА\1 Пономарьова\06 Дієслово\№083-Розрізняю часові форми дієслів\2026-02-27_183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208329"/>
            <a:ext cx="10010098" cy="34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4436289"/>
            <a:ext cx="1874779" cy="194421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682297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30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3 клас\01 УКР МОВА\1 Пономарьова\06 Дієслово\№082-Правильно записую дієслова на –ться, -шся\2026-02-27_165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341562"/>
            <a:ext cx="90291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148" y="3794914"/>
            <a:ext cx="2336853" cy="237118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3520" y="5044970"/>
            <a:ext cx="5616624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Прочитайте складені речення </a:t>
            </a:r>
          </a:p>
        </p:txBody>
      </p:sp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31" y="1052980"/>
            <a:ext cx="10965657" cy="1143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229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49" y="1150922"/>
            <a:ext cx="4544215" cy="34332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6104" y="2997746"/>
            <a:ext cx="357471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Я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кі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частини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мови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ми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вивчили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«Хмаринки»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18" y="1150922"/>
            <a:ext cx="4353598" cy="32892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530614" y="2867556"/>
            <a:ext cx="3096343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іменник?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69" y="1079460"/>
            <a:ext cx="45418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68295" y="2804409"/>
            <a:ext cx="323957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прикметник?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193" y="3069754"/>
            <a:ext cx="4544215" cy="34332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36159" y="4814687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числівник?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543" y="3256896"/>
            <a:ext cx="4544215" cy="34332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12896" y="5008272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вже знаєте 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про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дієслово?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13570"/>
            <a:ext cx="6605678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познайомимося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часовими формами дієслів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у селищі  Петриківка, познайомимося з народними майстрами з розпису.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31778"/>
            <a:ext cx="2952327" cy="28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&quot;петриківський розпис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" b="95614" l="4400" r="98000"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74" y="3660339"/>
            <a:ext cx="3219336" cy="29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&quot;петриківський розпис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08822" y="3279738"/>
            <a:ext cx="1684704" cy="328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989634"/>
            <a:ext cx="4573697" cy="1023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31235" y="1485578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47" y="5374010"/>
            <a:ext cx="9554261" cy="749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дієслова. Поставте до них запитання.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5688" r="23773" b="52252"/>
          <a:stretch/>
        </p:blipFill>
        <p:spPr>
          <a:xfrm>
            <a:off x="1047077" y="2984619"/>
            <a:ext cx="3521491" cy="8272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48492" r="42747" b="35389"/>
          <a:stretch/>
        </p:blipFill>
        <p:spPr>
          <a:xfrm>
            <a:off x="4638902" y="2706110"/>
            <a:ext cx="2452734" cy="11057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80382" r="54170" b="5909"/>
          <a:stretch/>
        </p:blipFill>
        <p:spPr>
          <a:xfrm>
            <a:off x="7265731" y="2649862"/>
            <a:ext cx="1881023" cy="9403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6" y="1155943"/>
            <a:ext cx="2566315" cy="16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повідомлення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5226" y="1232481"/>
            <a:ext cx="47487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800" b="1" dirty="0" err="1">
                <a:solidFill>
                  <a:srgbClr val="0070C0"/>
                </a:solidFill>
              </a:rPr>
              <a:t>виділені</a:t>
            </a:r>
            <a:r>
              <a:rPr lang="ru-RU" sz="2800" b="1" dirty="0">
                <a:solidFill>
                  <a:srgbClr val="0070C0"/>
                </a:solidFill>
              </a:rPr>
              <a:t> слова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455" y="1789747"/>
            <a:ext cx="708258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На Дніпропетровщині є селище Петриківка. У ньому здавна </a:t>
            </a:r>
            <a:r>
              <a:rPr lang="uk-UA" sz="3200" b="1" dirty="0">
                <a:solidFill>
                  <a:srgbClr val="FFFF00"/>
                </a:solidFill>
              </a:rPr>
              <a:t>розмальовували</a:t>
            </a:r>
            <a:r>
              <a:rPr lang="uk-UA" sz="3200" b="1" dirty="0">
                <a:solidFill>
                  <a:schemeClr val="bg1"/>
                </a:solidFill>
              </a:rPr>
              <a:t> посуд, меблі, будинки, паркани. Ці візерунки назвали петриківським розписом. Щоб зберегти розпис, </a:t>
            </a:r>
            <a:r>
              <a:rPr lang="uk-UA" sz="3200" b="1" dirty="0" smtClean="0">
                <a:solidFill>
                  <a:schemeClr val="bg1"/>
                </a:solidFill>
              </a:rPr>
              <a:t>майстри </a:t>
            </a:r>
            <a:r>
              <a:rPr lang="uk-UA" sz="3200" b="1" dirty="0">
                <a:solidFill>
                  <a:schemeClr val="bg1"/>
                </a:solidFill>
              </a:rPr>
              <a:t>і майстрині </a:t>
            </a:r>
            <a:r>
              <a:rPr lang="uk-UA" sz="3200" b="1" dirty="0">
                <a:solidFill>
                  <a:srgbClr val="FFFF00"/>
                </a:solidFill>
              </a:rPr>
              <a:t>навчають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цього мистецтва </a:t>
            </a:r>
            <a:r>
              <a:rPr lang="uk-UA" sz="3200" b="1" dirty="0">
                <a:solidFill>
                  <a:schemeClr val="bg1"/>
                </a:solidFill>
              </a:rPr>
              <a:t>дітей. А діти </a:t>
            </a:r>
            <a:r>
              <a:rPr lang="uk-UA" sz="3200" b="1" dirty="0" smtClean="0">
                <a:solidFill>
                  <a:srgbClr val="FFFF00"/>
                </a:solidFill>
              </a:rPr>
              <a:t>передаватимуть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свою майстерність наступним поколінням.</a:t>
            </a:r>
          </a:p>
        </p:txBody>
      </p:sp>
      <p:pic>
        <p:nvPicPr>
          <p:cNvPr id="4100" name="Picture 4" descr="Арт-село і &quot;петриківка&quot; замість сірості: як активісти відроджують мистецтво  народних розписів –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08" y="1341562"/>
            <a:ext cx="328118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Українська культура села Петриківка - ikryvorizhet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3988461"/>
            <a:ext cx="3254541" cy="225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повідомлення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5227" y="1341562"/>
            <a:ext cx="82771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Розмальовували, навчають,</a:t>
            </a:r>
            <a:r>
              <a:rPr lang="uk-UA" sz="3200" b="1" dirty="0">
                <a:solidFill>
                  <a:srgbClr val="0070C0"/>
                </a:solidFill>
              </a:rPr>
              <a:t> передаватимуть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414" y="2061642"/>
            <a:ext cx="769222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з виписаних дієслів називає дію, що відбулася в минулому. На яке питання воно відповідає?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Яке дієслово називає дію, що відбувається в теперішньому часі?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нього питання.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Яке дієслово називає дію, що відбуватиметься в майбутньому? На яке питання воно відповідає?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Зробіть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висновок, чи змінюються дієслова за часами.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Петриківський розпис: мистецтво для подр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056886"/>
            <a:ext cx="2592287" cy="346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0" y="621482"/>
            <a:ext cx="10081121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Місто Дніпро: історія, сучасність та життя в серці України 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60588" y="4545537"/>
            <a:ext cx="907737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Як змінюються дієслова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70C0"/>
                </a:solidFill>
              </a:rPr>
              <a:t>На які питання відповідають дієслова в теперішньому часі? В минулому часі? В майбутньому часі?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6 Дієслово\№083-Розрізняю часові форми дієслів\2026-02-27_1753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2228" r="968" b="2641"/>
          <a:stretch/>
        </p:blipFill>
        <p:spPr bwMode="auto">
          <a:xfrm>
            <a:off x="2919316" y="1557586"/>
            <a:ext cx="8218643" cy="29523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1051470" y="1557586"/>
            <a:ext cx="1636651" cy="29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460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8676</TotalTime>
  <Words>562</Words>
  <Application>Microsoft Office PowerPoint</Application>
  <PresentationFormat>Произвольный</PresentationFormat>
  <Paragraphs>116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Розрізняю часові форми дієслів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675</cp:revision>
  <dcterms:created xsi:type="dcterms:W3CDTF">2025-08-27T14:01:18Z</dcterms:created>
  <dcterms:modified xsi:type="dcterms:W3CDTF">2026-03-03T11:16:46Z</dcterms:modified>
</cp:coreProperties>
</file>