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82" r:id="rId2"/>
    <p:sldId id="971" r:id="rId3"/>
    <p:sldId id="981" r:id="rId4"/>
    <p:sldId id="286" r:id="rId5"/>
    <p:sldId id="927" r:id="rId6"/>
    <p:sldId id="982" r:id="rId7"/>
    <p:sldId id="974" r:id="rId8"/>
    <p:sldId id="976" r:id="rId9"/>
    <p:sldId id="983" r:id="rId10"/>
    <p:sldId id="984" r:id="rId11"/>
    <p:sldId id="977" r:id="rId12"/>
    <p:sldId id="313" r:id="rId13"/>
    <p:sldId id="963" r:id="rId14"/>
  </p:sldIdLst>
  <p:sldSz cx="12184063" cy="6859588"/>
  <p:notesSz cx="6858000" cy="9144000"/>
  <p:defaultTextStyle>
    <a:defPPr>
      <a:defRPr lang="ru-RU"/>
    </a:defPPr>
    <a:lvl1pPr marL="0" algn="l" defTabSz="1042704" rtl="0" eaLnBrk="1" latinLnBrk="0" hangingPunct="1">
      <a:defRPr sz="2100" kern="1200">
        <a:solidFill>
          <a:schemeClr val="tx1"/>
        </a:solidFill>
        <a:latin typeface="+mn-lt"/>
        <a:ea typeface="+mn-ea"/>
        <a:cs typeface="+mn-cs"/>
      </a:defRPr>
    </a:lvl1pPr>
    <a:lvl2pPr marL="521352" algn="l" defTabSz="1042704" rtl="0" eaLnBrk="1" latinLnBrk="0" hangingPunct="1">
      <a:defRPr sz="2100" kern="1200">
        <a:solidFill>
          <a:schemeClr val="tx1"/>
        </a:solidFill>
        <a:latin typeface="+mn-lt"/>
        <a:ea typeface="+mn-ea"/>
        <a:cs typeface="+mn-cs"/>
      </a:defRPr>
    </a:lvl2pPr>
    <a:lvl3pPr marL="1042704" algn="l" defTabSz="1042704" rtl="0" eaLnBrk="1" latinLnBrk="0" hangingPunct="1">
      <a:defRPr sz="2100" kern="1200">
        <a:solidFill>
          <a:schemeClr val="tx1"/>
        </a:solidFill>
        <a:latin typeface="+mn-lt"/>
        <a:ea typeface="+mn-ea"/>
        <a:cs typeface="+mn-cs"/>
      </a:defRPr>
    </a:lvl3pPr>
    <a:lvl4pPr marL="1564056" algn="l" defTabSz="1042704" rtl="0" eaLnBrk="1" latinLnBrk="0" hangingPunct="1">
      <a:defRPr sz="2100" kern="1200">
        <a:solidFill>
          <a:schemeClr val="tx1"/>
        </a:solidFill>
        <a:latin typeface="+mn-lt"/>
        <a:ea typeface="+mn-ea"/>
        <a:cs typeface="+mn-cs"/>
      </a:defRPr>
    </a:lvl4pPr>
    <a:lvl5pPr marL="2085408" algn="l" defTabSz="1042704" rtl="0" eaLnBrk="1" latinLnBrk="0" hangingPunct="1">
      <a:defRPr sz="2100" kern="1200">
        <a:solidFill>
          <a:schemeClr val="tx1"/>
        </a:solidFill>
        <a:latin typeface="+mn-lt"/>
        <a:ea typeface="+mn-ea"/>
        <a:cs typeface="+mn-cs"/>
      </a:defRPr>
    </a:lvl5pPr>
    <a:lvl6pPr marL="2606760" algn="l" defTabSz="1042704" rtl="0" eaLnBrk="1" latinLnBrk="0" hangingPunct="1">
      <a:defRPr sz="2100" kern="1200">
        <a:solidFill>
          <a:schemeClr val="tx1"/>
        </a:solidFill>
        <a:latin typeface="+mn-lt"/>
        <a:ea typeface="+mn-ea"/>
        <a:cs typeface="+mn-cs"/>
      </a:defRPr>
    </a:lvl6pPr>
    <a:lvl7pPr marL="3128114" algn="l" defTabSz="1042704" rtl="0" eaLnBrk="1" latinLnBrk="0" hangingPunct="1">
      <a:defRPr sz="2100" kern="1200">
        <a:solidFill>
          <a:schemeClr val="tx1"/>
        </a:solidFill>
        <a:latin typeface="+mn-lt"/>
        <a:ea typeface="+mn-ea"/>
        <a:cs typeface="+mn-cs"/>
      </a:defRPr>
    </a:lvl7pPr>
    <a:lvl8pPr marL="3649465" algn="l" defTabSz="1042704" rtl="0" eaLnBrk="1" latinLnBrk="0" hangingPunct="1">
      <a:defRPr sz="2100" kern="1200">
        <a:solidFill>
          <a:schemeClr val="tx1"/>
        </a:solidFill>
        <a:latin typeface="+mn-lt"/>
        <a:ea typeface="+mn-ea"/>
        <a:cs typeface="+mn-cs"/>
      </a:defRPr>
    </a:lvl8pPr>
    <a:lvl9pPr marL="4170817" algn="l" defTabSz="1042704" rtl="0" eaLnBrk="1" latinLnBrk="0" hangingPunct="1">
      <a:defRPr sz="21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695" autoAdjust="0"/>
  </p:normalViewPr>
  <p:slideViewPr>
    <p:cSldViewPr>
      <p:cViewPr>
        <p:scale>
          <a:sx n="90" d="100"/>
          <a:sy n="90" d="100"/>
        </p:scale>
        <p:origin x="-462" y="-72"/>
      </p:cViewPr>
      <p:guideLst>
        <p:guide orient="horz" pos="2161"/>
        <p:guide pos="383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AA968-9F58-4A6E-B11C-582CA574AD65}"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ru-RU"/>
        </a:p>
      </dgm:t>
    </dgm:pt>
    <dgm:pt modelId="{17FCBCD0-5166-44EF-A995-697AB50FC98B}">
      <dgm:prSet custT="1">
        <dgm:style>
          <a:lnRef idx="3">
            <a:schemeClr val="lt1"/>
          </a:lnRef>
          <a:fillRef idx="1">
            <a:schemeClr val="accent3"/>
          </a:fillRef>
          <a:effectRef idx="1">
            <a:schemeClr val="accent3"/>
          </a:effectRef>
          <a:fontRef idx="minor">
            <a:schemeClr val="lt1"/>
          </a:fontRef>
        </dgm:style>
      </dgm:prSet>
      <dgm:spPr/>
      <dgm:t>
        <a:bodyPr/>
        <a:lstStyle/>
        <a:p>
          <a:r>
            <a:rPr lang="uk-UA" sz="3200" b="1" dirty="0" err="1" smtClean="0">
              <a:solidFill>
                <a:schemeClr val="bg1"/>
              </a:solidFill>
            </a:rPr>
            <a:t>Обчисле-ння</a:t>
          </a:r>
          <a:r>
            <a:rPr lang="uk-UA" sz="3200" b="1" dirty="0" smtClean="0">
              <a:solidFill>
                <a:schemeClr val="bg1"/>
              </a:solidFill>
            </a:rPr>
            <a:t> виразів</a:t>
          </a:r>
          <a:endParaRPr lang="ru-RU" sz="3200" b="1" dirty="0">
            <a:solidFill>
              <a:schemeClr val="bg1"/>
            </a:solidFill>
          </a:endParaRPr>
        </a:p>
      </dgm:t>
    </dgm:pt>
    <dgm:pt modelId="{5DA8E561-7845-4F5E-8BAA-7476E17DE152}" type="parTrans" cxnId="{61173E0E-C7CE-4D50-8A41-FB11AB1EF1A9}">
      <dgm:prSet/>
      <dgm:spPr/>
      <dgm:t>
        <a:bodyPr/>
        <a:lstStyle/>
        <a:p>
          <a:endParaRPr lang="ru-RU"/>
        </a:p>
      </dgm:t>
    </dgm:pt>
    <dgm:pt modelId="{51DA5559-1D76-4E84-9E22-8C1484394DD0}" type="sibTrans" cxnId="{61173E0E-C7CE-4D50-8A41-FB11AB1EF1A9}">
      <dgm:prSet/>
      <dgm:spPr/>
      <dgm:t>
        <a:bodyPr/>
        <a:lstStyle/>
        <a:p>
          <a:endParaRPr lang="ru-RU"/>
        </a:p>
      </dgm:t>
    </dgm:pt>
    <dgm:pt modelId="{BC7931E8-86A7-44AD-A246-C659A84EF1D0}">
      <dgm:prSet custT="1">
        <dgm:style>
          <a:lnRef idx="3">
            <a:schemeClr val="lt1"/>
          </a:lnRef>
          <a:fillRef idx="1">
            <a:schemeClr val="accent1"/>
          </a:fillRef>
          <a:effectRef idx="1">
            <a:schemeClr val="accent1"/>
          </a:effectRef>
          <a:fontRef idx="minor">
            <a:schemeClr val="lt1"/>
          </a:fontRef>
        </dgm:style>
      </dgm:prSet>
      <dgm:spPr/>
      <dgm:t>
        <a:bodyPr/>
        <a:lstStyle/>
        <a:p>
          <a:r>
            <a:rPr lang="ru-RU" sz="3200" b="1" dirty="0" err="1" smtClean="0">
              <a:solidFill>
                <a:schemeClr val="bg1"/>
              </a:solidFill>
            </a:rPr>
            <a:t>Розв’язува-ння</a:t>
          </a:r>
          <a:r>
            <a:rPr lang="ru-RU" sz="3200" b="1" dirty="0" smtClean="0">
              <a:solidFill>
                <a:schemeClr val="bg1"/>
              </a:solidFill>
            </a:rPr>
            <a:t> задачі з буквеними даними</a:t>
          </a:r>
          <a:endParaRPr lang="uk-UA" sz="3200" b="1" dirty="0">
            <a:solidFill>
              <a:schemeClr val="bg1"/>
            </a:solidFill>
          </a:endParaRPr>
        </a:p>
      </dgm:t>
    </dgm:pt>
    <dgm:pt modelId="{F78F4AAA-2F15-475F-922E-F959D1C7547E}" type="parTrans" cxnId="{1256F933-2110-4277-86C1-A231C153A6C9}">
      <dgm:prSet/>
      <dgm:spPr/>
      <dgm:t>
        <a:bodyPr/>
        <a:lstStyle/>
        <a:p>
          <a:endParaRPr lang="ru-RU"/>
        </a:p>
      </dgm:t>
    </dgm:pt>
    <dgm:pt modelId="{46BA457C-7EE8-4DE0-8B1E-DA724D446462}" type="sibTrans" cxnId="{1256F933-2110-4277-86C1-A231C153A6C9}">
      <dgm:prSet/>
      <dgm:spPr/>
      <dgm:t>
        <a:bodyPr/>
        <a:lstStyle/>
        <a:p>
          <a:endParaRPr lang="ru-RU"/>
        </a:p>
      </dgm:t>
    </dgm:pt>
    <dgm:pt modelId="{6115EC9A-5D0A-49BC-89B0-C823DAA39B65}">
      <dgm:prSet custT="1">
        <dgm:style>
          <a:lnRef idx="3">
            <a:schemeClr val="lt1"/>
          </a:lnRef>
          <a:fillRef idx="1">
            <a:schemeClr val="accent2"/>
          </a:fillRef>
          <a:effectRef idx="1">
            <a:schemeClr val="accent2"/>
          </a:effectRef>
          <a:fontRef idx="minor">
            <a:schemeClr val="lt1"/>
          </a:fontRef>
        </dgm:style>
      </dgm:prSet>
      <dgm:spPr/>
      <dgm:t>
        <a:bodyPr/>
        <a:lstStyle/>
        <a:p>
          <a:r>
            <a:rPr lang="ru-RU" sz="3200" b="1" dirty="0" err="1" smtClean="0"/>
            <a:t>Розв’язу-вання</a:t>
          </a:r>
          <a:r>
            <a:rPr lang="ru-RU" sz="3200" b="1" dirty="0" smtClean="0"/>
            <a:t> задачі на </a:t>
          </a:r>
          <a:r>
            <a:rPr lang="ru-RU" sz="3200" b="1" dirty="0" err="1" smtClean="0"/>
            <a:t>кратне</a:t>
          </a:r>
          <a:r>
            <a:rPr lang="ru-RU" sz="3200" b="1" dirty="0" smtClean="0"/>
            <a:t> порівняння</a:t>
          </a:r>
          <a:endParaRPr lang="uk-UA" sz="3200" b="1" dirty="0" smtClean="0">
            <a:solidFill>
              <a:schemeClr val="bg1"/>
            </a:solidFill>
          </a:endParaRPr>
        </a:p>
      </dgm:t>
    </dgm:pt>
    <dgm:pt modelId="{A4FE801B-8756-4E15-A4D7-1BF852671781}" type="parTrans" cxnId="{AE6A85AA-C1E7-4CC6-AD76-7491E08E3E96}">
      <dgm:prSet/>
      <dgm:spPr/>
      <dgm:t>
        <a:bodyPr/>
        <a:lstStyle/>
        <a:p>
          <a:endParaRPr lang="ru-RU"/>
        </a:p>
      </dgm:t>
    </dgm:pt>
    <dgm:pt modelId="{626858F5-C7D4-4A07-AB22-3CCF0B1FAB8F}" type="sibTrans" cxnId="{AE6A85AA-C1E7-4CC6-AD76-7491E08E3E96}">
      <dgm:prSet/>
      <dgm:spPr/>
      <dgm:t>
        <a:bodyPr/>
        <a:lstStyle/>
        <a:p>
          <a:endParaRPr lang="ru-RU"/>
        </a:p>
      </dgm:t>
    </dgm:pt>
    <dgm:pt modelId="{B8BDD424-9492-4512-80FF-938BF7CFE1AC}">
      <dgm:prSet custT="1">
        <dgm:style>
          <a:lnRef idx="3">
            <a:schemeClr val="lt1"/>
          </a:lnRef>
          <a:fillRef idx="1">
            <a:schemeClr val="accent6"/>
          </a:fillRef>
          <a:effectRef idx="1">
            <a:schemeClr val="accent6"/>
          </a:effectRef>
          <a:fontRef idx="minor">
            <a:schemeClr val="lt1"/>
          </a:fontRef>
        </dgm:style>
      </dgm:prSet>
      <dgm:spPr/>
      <dgm:t>
        <a:bodyPr/>
        <a:lstStyle/>
        <a:p>
          <a:r>
            <a:rPr lang="uk-UA" sz="3200" b="1" smtClean="0"/>
            <a:t>Розв’язува-ння</a:t>
          </a:r>
          <a:r>
            <a:rPr lang="uk-UA" sz="3200" b="1" dirty="0" smtClean="0"/>
            <a:t> задачі на знаходження від’ємника</a:t>
          </a:r>
        </a:p>
      </dgm:t>
    </dgm:pt>
    <dgm:pt modelId="{9C4AEB6D-170E-4FA1-996A-D5B2176042C0}" type="parTrans" cxnId="{23143B07-9FAC-47C8-A13D-B50BD72BCA06}">
      <dgm:prSet/>
      <dgm:spPr/>
      <dgm:t>
        <a:bodyPr/>
        <a:lstStyle/>
        <a:p>
          <a:endParaRPr lang="ru-RU"/>
        </a:p>
      </dgm:t>
    </dgm:pt>
    <dgm:pt modelId="{46CD9F72-CA7A-48F6-8E67-73B59B19B81F}" type="sibTrans" cxnId="{23143B07-9FAC-47C8-A13D-B50BD72BCA06}">
      <dgm:prSet/>
      <dgm:spPr/>
      <dgm:t>
        <a:bodyPr/>
        <a:lstStyle/>
        <a:p>
          <a:endParaRPr lang="ru-RU"/>
        </a:p>
      </dgm:t>
    </dgm:pt>
    <dgm:pt modelId="{6408D3F1-0C0E-4F5D-B5D5-053E6D4B4C50}" type="pres">
      <dgm:prSet presAssocID="{289AA968-9F58-4A6E-B11C-582CA574AD65}" presName="Name0" presStyleCnt="0">
        <dgm:presLayoutVars>
          <dgm:dir/>
          <dgm:resizeHandles val="exact"/>
        </dgm:presLayoutVars>
      </dgm:prSet>
      <dgm:spPr/>
      <dgm:t>
        <a:bodyPr/>
        <a:lstStyle/>
        <a:p>
          <a:endParaRPr lang="ru-RU"/>
        </a:p>
      </dgm:t>
    </dgm:pt>
    <dgm:pt modelId="{D128CD1A-1E54-41AB-ABBF-267B83BF69D9}" type="pres">
      <dgm:prSet presAssocID="{B8BDD424-9492-4512-80FF-938BF7CFE1AC}" presName="node" presStyleLbl="node1" presStyleIdx="0" presStyleCnt="4" custScaleX="244712" custLinFactX="200000" custLinFactNeighborX="287554" custLinFactNeighborY="-1031">
        <dgm:presLayoutVars>
          <dgm:bulletEnabled val="1"/>
        </dgm:presLayoutVars>
      </dgm:prSet>
      <dgm:spPr/>
      <dgm:t>
        <a:bodyPr/>
        <a:lstStyle/>
        <a:p>
          <a:endParaRPr lang="ru-RU"/>
        </a:p>
      </dgm:t>
    </dgm:pt>
    <dgm:pt modelId="{ECBD397D-046F-40AA-B079-23418C3C10A6}" type="pres">
      <dgm:prSet presAssocID="{46CD9F72-CA7A-48F6-8E67-73B59B19B81F}" presName="sibTrans" presStyleCnt="0"/>
      <dgm:spPr/>
    </dgm:pt>
    <dgm:pt modelId="{00E23834-4C97-4BAD-9028-AA93134EBB29}" type="pres">
      <dgm:prSet presAssocID="{6115EC9A-5D0A-49BC-89B0-C823DAA39B65}" presName="node" presStyleLbl="node1" presStyleIdx="1" presStyleCnt="4" custScaleX="227180" custLinFactX="446126" custLinFactNeighborX="500000" custLinFactNeighborY="-600">
        <dgm:presLayoutVars>
          <dgm:bulletEnabled val="1"/>
        </dgm:presLayoutVars>
      </dgm:prSet>
      <dgm:spPr/>
      <dgm:t>
        <a:bodyPr/>
        <a:lstStyle/>
        <a:p>
          <a:endParaRPr lang="ru-RU"/>
        </a:p>
      </dgm:t>
    </dgm:pt>
    <dgm:pt modelId="{8876FB75-3E41-41EA-914C-4542E25630F3}" type="pres">
      <dgm:prSet presAssocID="{626858F5-C7D4-4A07-AB22-3CCF0B1FAB8F}" presName="sibTrans" presStyleCnt="0"/>
      <dgm:spPr/>
    </dgm:pt>
    <dgm:pt modelId="{8C93B566-6306-40C5-A3D5-B84E788E517B}" type="pres">
      <dgm:prSet presAssocID="{17FCBCD0-5166-44EF-A995-697AB50FC98B}" presName="node" presStyleLbl="node1" presStyleIdx="2" presStyleCnt="4" custScaleX="215261" custLinFactX="-451186" custLinFactNeighborX="-500000" custLinFactNeighborY="-386">
        <dgm:presLayoutVars>
          <dgm:bulletEnabled val="1"/>
        </dgm:presLayoutVars>
      </dgm:prSet>
      <dgm:spPr/>
      <dgm:t>
        <a:bodyPr/>
        <a:lstStyle/>
        <a:p>
          <a:endParaRPr lang="ru-RU"/>
        </a:p>
      </dgm:t>
    </dgm:pt>
    <dgm:pt modelId="{B4E8D5E2-E5AE-41CC-80D3-5A0016AFADCC}" type="pres">
      <dgm:prSet presAssocID="{51DA5559-1D76-4E84-9E22-8C1484394DD0}" presName="sibTrans" presStyleCnt="0"/>
      <dgm:spPr/>
    </dgm:pt>
    <dgm:pt modelId="{D2B473EA-0294-46C9-BEB1-B63C89DB6F91}" type="pres">
      <dgm:prSet presAssocID="{BC7931E8-86A7-44AD-A246-C659A84EF1D0}" presName="node" presStyleLbl="node1" presStyleIdx="3" presStyleCnt="4" custScaleX="225151" custLinFactX="-212387" custLinFactNeighborX="-300000" custLinFactNeighborY="-871">
        <dgm:presLayoutVars>
          <dgm:bulletEnabled val="1"/>
        </dgm:presLayoutVars>
      </dgm:prSet>
      <dgm:spPr/>
      <dgm:t>
        <a:bodyPr/>
        <a:lstStyle/>
        <a:p>
          <a:endParaRPr lang="ru-RU"/>
        </a:p>
      </dgm:t>
    </dgm:pt>
  </dgm:ptLst>
  <dgm:cxnLst>
    <dgm:cxn modelId="{5BA305DF-F2D1-469F-A188-E615459E2DD9}" type="presOf" srcId="{6115EC9A-5D0A-49BC-89B0-C823DAA39B65}" destId="{00E23834-4C97-4BAD-9028-AA93134EBB29}" srcOrd="0" destOrd="0" presId="urn:microsoft.com/office/officeart/2005/8/layout/hList6"/>
    <dgm:cxn modelId="{AE6A85AA-C1E7-4CC6-AD76-7491E08E3E96}" srcId="{289AA968-9F58-4A6E-B11C-582CA574AD65}" destId="{6115EC9A-5D0A-49BC-89B0-C823DAA39B65}" srcOrd="1" destOrd="0" parTransId="{A4FE801B-8756-4E15-A4D7-1BF852671781}" sibTransId="{626858F5-C7D4-4A07-AB22-3CCF0B1FAB8F}"/>
    <dgm:cxn modelId="{1256F933-2110-4277-86C1-A231C153A6C9}" srcId="{289AA968-9F58-4A6E-B11C-582CA574AD65}" destId="{BC7931E8-86A7-44AD-A246-C659A84EF1D0}" srcOrd="3" destOrd="0" parTransId="{F78F4AAA-2F15-475F-922E-F959D1C7547E}" sibTransId="{46BA457C-7EE8-4DE0-8B1E-DA724D446462}"/>
    <dgm:cxn modelId="{5D06D076-AA30-444E-81CD-7C3D8E16BEDD}" type="presOf" srcId="{B8BDD424-9492-4512-80FF-938BF7CFE1AC}" destId="{D128CD1A-1E54-41AB-ABBF-267B83BF69D9}" srcOrd="0" destOrd="0" presId="urn:microsoft.com/office/officeart/2005/8/layout/hList6"/>
    <dgm:cxn modelId="{5CDAA885-2502-456B-888F-86EAEC823115}" type="presOf" srcId="{17FCBCD0-5166-44EF-A995-697AB50FC98B}" destId="{8C93B566-6306-40C5-A3D5-B84E788E517B}" srcOrd="0" destOrd="0" presId="urn:microsoft.com/office/officeart/2005/8/layout/hList6"/>
    <dgm:cxn modelId="{A7E97C1C-AF6F-4389-8A70-9488635D44AA}" type="presOf" srcId="{BC7931E8-86A7-44AD-A246-C659A84EF1D0}" destId="{D2B473EA-0294-46C9-BEB1-B63C89DB6F91}" srcOrd="0" destOrd="0" presId="urn:microsoft.com/office/officeart/2005/8/layout/hList6"/>
    <dgm:cxn modelId="{2BB2753D-7677-45FC-BD9A-A055991F4404}" type="presOf" srcId="{289AA968-9F58-4A6E-B11C-582CA574AD65}" destId="{6408D3F1-0C0E-4F5D-B5D5-053E6D4B4C50}" srcOrd="0" destOrd="0" presId="urn:microsoft.com/office/officeart/2005/8/layout/hList6"/>
    <dgm:cxn modelId="{61173E0E-C7CE-4D50-8A41-FB11AB1EF1A9}" srcId="{289AA968-9F58-4A6E-B11C-582CA574AD65}" destId="{17FCBCD0-5166-44EF-A995-697AB50FC98B}" srcOrd="2" destOrd="0" parTransId="{5DA8E561-7845-4F5E-8BAA-7476E17DE152}" sibTransId="{51DA5559-1D76-4E84-9E22-8C1484394DD0}"/>
    <dgm:cxn modelId="{23143B07-9FAC-47C8-A13D-B50BD72BCA06}" srcId="{289AA968-9F58-4A6E-B11C-582CA574AD65}" destId="{B8BDD424-9492-4512-80FF-938BF7CFE1AC}" srcOrd="0" destOrd="0" parTransId="{9C4AEB6D-170E-4FA1-996A-D5B2176042C0}" sibTransId="{46CD9F72-CA7A-48F6-8E67-73B59B19B81F}"/>
    <dgm:cxn modelId="{69E273D6-FC6E-4B04-9AC8-FC3832C4333D}" type="presParOf" srcId="{6408D3F1-0C0E-4F5D-B5D5-053E6D4B4C50}" destId="{D128CD1A-1E54-41AB-ABBF-267B83BF69D9}" srcOrd="0" destOrd="0" presId="urn:microsoft.com/office/officeart/2005/8/layout/hList6"/>
    <dgm:cxn modelId="{D9600C9C-0EAD-4D15-87C3-EDFDF1A5DD80}" type="presParOf" srcId="{6408D3F1-0C0E-4F5D-B5D5-053E6D4B4C50}" destId="{ECBD397D-046F-40AA-B079-23418C3C10A6}" srcOrd="1" destOrd="0" presId="urn:microsoft.com/office/officeart/2005/8/layout/hList6"/>
    <dgm:cxn modelId="{B70D6CEE-6637-41E6-9B3A-0FAF7F3A3717}" type="presParOf" srcId="{6408D3F1-0C0E-4F5D-B5D5-053E6D4B4C50}" destId="{00E23834-4C97-4BAD-9028-AA93134EBB29}" srcOrd="2" destOrd="0" presId="urn:microsoft.com/office/officeart/2005/8/layout/hList6"/>
    <dgm:cxn modelId="{7BE1A9B5-A942-4785-AE3E-68E88B006EC8}" type="presParOf" srcId="{6408D3F1-0C0E-4F5D-B5D5-053E6D4B4C50}" destId="{8876FB75-3E41-41EA-914C-4542E25630F3}" srcOrd="3" destOrd="0" presId="urn:microsoft.com/office/officeart/2005/8/layout/hList6"/>
    <dgm:cxn modelId="{1FBC6E4A-21F2-4BF4-8D83-73FDFAD90F18}" type="presParOf" srcId="{6408D3F1-0C0E-4F5D-B5D5-053E6D4B4C50}" destId="{8C93B566-6306-40C5-A3D5-B84E788E517B}" srcOrd="4" destOrd="0" presId="urn:microsoft.com/office/officeart/2005/8/layout/hList6"/>
    <dgm:cxn modelId="{8992CE1B-F086-41BA-9C4C-39D9D6391CE1}" type="presParOf" srcId="{6408D3F1-0C0E-4F5D-B5D5-053E6D4B4C50}" destId="{B4E8D5E2-E5AE-41CC-80D3-5A0016AFADCC}" srcOrd="5" destOrd="0" presId="urn:microsoft.com/office/officeart/2005/8/layout/hList6"/>
    <dgm:cxn modelId="{39A03257-633E-4574-8F06-9149194EABE1}" type="presParOf" srcId="{6408D3F1-0C0E-4F5D-B5D5-053E6D4B4C50}" destId="{D2B473EA-0294-46C9-BEB1-B63C89DB6F9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CD1A-1E54-41AB-ABBF-267B83BF69D9}">
      <dsp:nvSpPr>
        <dsp:cNvPr id="0" name=""/>
        <dsp:cNvSpPr/>
      </dsp:nvSpPr>
      <dsp:spPr>
        <a:xfrm rot="16200000">
          <a:off x="1826562" y="727462"/>
          <a:ext cx="4273486" cy="2818561"/>
        </a:xfrm>
        <a:prstGeom prst="flowChartManualOperation">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uk-UA" sz="3200" b="1" kern="1200" smtClean="0"/>
            <a:t>Розв’язува-ння</a:t>
          </a:r>
          <a:r>
            <a:rPr lang="uk-UA" sz="3200" b="1" kern="1200" dirty="0" smtClean="0"/>
            <a:t> задачі на знаходження від’ємника</a:t>
          </a:r>
        </a:p>
      </dsp:txBody>
      <dsp:txXfrm rot="5400000">
        <a:off x="2554025" y="854696"/>
        <a:ext cx="2818561" cy="2564092"/>
      </dsp:txXfrm>
    </dsp:sp>
    <dsp:sp modelId="{00E23834-4C97-4BAD-9028-AA93134EBB29}">
      <dsp:nvSpPr>
        <dsp:cNvPr id="0" name=""/>
        <dsp:cNvSpPr/>
      </dsp:nvSpPr>
      <dsp:spPr>
        <a:xfrm rot="16200000">
          <a:off x="7325994" y="828427"/>
          <a:ext cx="4273486" cy="2616630"/>
        </a:xfrm>
        <a:prstGeom prst="flowChartManualOperation">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ru-RU" sz="3200" b="1" kern="1200" dirty="0" err="1" smtClean="0"/>
            <a:t>Розв’язу-вання</a:t>
          </a:r>
          <a:r>
            <a:rPr lang="ru-RU" sz="3200" b="1" kern="1200" dirty="0" smtClean="0"/>
            <a:t> задачі на </a:t>
          </a:r>
          <a:r>
            <a:rPr lang="ru-RU" sz="3200" b="1" kern="1200" dirty="0" err="1" smtClean="0"/>
            <a:t>кратне</a:t>
          </a:r>
          <a:r>
            <a:rPr lang="ru-RU" sz="3200" b="1" kern="1200" dirty="0" smtClean="0"/>
            <a:t> порівняння</a:t>
          </a:r>
          <a:endParaRPr lang="uk-UA" sz="3200" b="1" kern="1200" dirty="0" smtClean="0">
            <a:solidFill>
              <a:schemeClr val="bg1"/>
            </a:solidFill>
          </a:endParaRPr>
        </a:p>
      </dsp:txBody>
      <dsp:txXfrm rot="5400000">
        <a:off x="8154422" y="854696"/>
        <a:ext cx="2616630" cy="2564092"/>
      </dsp:txXfrm>
    </dsp:sp>
    <dsp:sp modelId="{8C93B566-6306-40C5-A3D5-B84E788E517B}">
      <dsp:nvSpPr>
        <dsp:cNvPr id="0" name=""/>
        <dsp:cNvSpPr/>
      </dsp:nvSpPr>
      <dsp:spPr>
        <a:xfrm rot="16200000">
          <a:off x="-897068" y="897068"/>
          <a:ext cx="4273486" cy="2479349"/>
        </a:xfrm>
        <a:prstGeom prst="flowChartManualOperation">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uk-UA" sz="3200" b="1" kern="1200" dirty="0" err="1" smtClean="0">
              <a:solidFill>
                <a:schemeClr val="bg1"/>
              </a:solidFill>
            </a:rPr>
            <a:t>Обчисле-ння</a:t>
          </a:r>
          <a:r>
            <a:rPr lang="uk-UA" sz="3200" b="1" kern="1200" dirty="0" smtClean="0">
              <a:solidFill>
                <a:schemeClr val="bg1"/>
              </a:solidFill>
            </a:rPr>
            <a:t> виразів</a:t>
          </a:r>
          <a:endParaRPr lang="ru-RU" sz="3200" b="1" kern="1200" dirty="0">
            <a:solidFill>
              <a:schemeClr val="bg1"/>
            </a:solidFill>
          </a:endParaRPr>
        </a:p>
      </dsp:txBody>
      <dsp:txXfrm rot="5400000">
        <a:off x="0" y="854697"/>
        <a:ext cx="2479349" cy="2564092"/>
      </dsp:txXfrm>
    </dsp:sp>
    <dsp:sp modelId="{D2B473EA-0294-46C9-BEB1-B63C89DB6F91}">
      <dsp:nvSpPr>
        <dsp:cNvPr id="0" name=""/>
        <dsp:cNvSpPr/>
      </dsp:nvSpPr>
      <dsp:spPr>
        <a:xfrm rot="16200000">
          <a:off x="4630231" y="840112"/>
          <a:ext cx="4273486" cy="2593260"/>
        </a:xfrm>
        <a:prstGeom prst="flowChartManualOperation">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ru-RU" sz="3200" b="1" kern="1200" dirty="0" err="1" smtClean="0">
              <a:solidFill>
                <a:schemeClr val="bg1"/>
              </a:solidFill>
            </a:rPr>
            <a:t>Розв’язува-ння</a:t>
          </a:r>
          <a:r>
            <a:rPr lang="ru-RU" sz="3200" b="1" kern="1200" dirty="0" smtClean="0">
              <a:solidFill>
                <a:schemeClr val="bg1"/>
              </a:solidFill>
            </a:rPr>
            <a:t> задачі з буквеними даними</a:t>
          </a:r>
          <a:endParaRPr lang="uk-UA" sz="3200" b="1" kern="1200" dirty="0">
            <a:solidFill>
              <a:schemeClr val="bg1"/>
            </a:solidFill>
          </a:endParaRPr>
        </a:p>
      </dsp:txBody>
      <dsp:txXfrm rot="5400000">
        <a:off x="5470344" y="854696"/>
        <a:ext cx="2593260" cy="256409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A83D0F-16AD-4207-BA1B-9AA45B8CA75D}" type="datetimeFigureOut">
              <a:rPr lang="ru-RU" smtClean="0"/>
              <a:t>22.04.2026</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4673B-B7F4-4A21-9006-118821B4FAEC}" type="slidenum">
              <a:rPr lang="ru-RU" smtClean="0"/>
              <a:t>‹#›</a:t>
            </a:fld>
            <a:endParaRPr lang="ru-RU"/>
          </a:p>
        </p:txBody>
      </p:sp>
    </p:spTree>
    <p:extLst>
      <p:ext uri="{BB962C8B-B14F-4D97-AF65-F5344CB8AC3E}">
        <p14:creationId xmlns:p14="http://schemas.microsoft.com/office/powerpoint/2010/main" val="744948756"/>
      </p:ext>
    </p:extLst>
  </p:cSld>
  <p:clrMap bg1="lt1" tx1="dk1" bg2="lt2" tx2="dk2" accent1="accent1" accent2="accent2" accent3="accent3" accent4="accent4" accent5="accent5" accent6="accent6" hlink="hlink" folHlink="folHlink"/>
  <p:notesStyle>
    <a:lvl1pPr marL="0" algn="l" defTabSz="1042704" rtl="0" eaLnBrk="1" latinLnBrk="0" hangingPunct="1">
      <a:defRPr sz="1400" kern="1200">
        <a:solidFill>
          <a:schemeClr val="tx1"/>
        </a:solidFill>
        <a:latin typeface="+mn-lt"/>
        <a:ea typeface="+mn-ea"/>
        <a:cs typeface="+mn-cs"/>
      </a:defRPr>
    </a:lvl1pPr>
    <a:lvl2pPr marL="521352" algn="l" defTabSz="1042704" rtl="0" eaLnBrk="1" latinLnBrk="0" hangingPunct="1">
      <a:defRPr sz="1400" kern="1200">
        <a:solidFill>
          <a:schemeClr val="tx1"/>
        </a:solidFill>
        <a:latin typeface="+mn-lt"/>
        <a:ea typeface="+mn-ea"/>
        <a:cs typeface="+mn-cs"/>
      </a:defRPr>
    </a:lvl2pPr>
    <a:lvl3pPr marL="1042704" algn="l" defTabSz="1042704" rtl="0" eaLnBrk="1" latinLnBrk="0" hangingPunct="1">
      <a:defRPr sz="1400" kern="1200">
        <a:solidFill>
          <a:schemeClr val="tx1"/>
        </a:solidFill>
        <a:latin typeface="+mn-lt"/>
        <a:ea typeface="+mn-ea"/>
        <a:cs typeface="+mn-cs"/>
      </a:defRPr>
    </a:lvl3pPr>
    <a:lvl4pPr marL="1564056" algn="l" defTabSz="1042704" rtl="0" eaLnBrk="1" latinLnBrk="0" hangingPunct="1">
      <a:defRPr sz="1400" kern="1200">
        <a:solidFill>
          <a:schemeClr val="tx1"/>
        </a:solidFill>
        <a:latin typeface="+mn-lt"/>
        <a:ea typeface="+mn-ea"/>
        <a:cs typeface="+mn-cs"/>
      </a:defRPr>
    </a:lvl4pPr>
    <a:lvl5pPr marL="2085408" algn="l" defTabSz="1042704" rtl="0" eaLnBrk="1" latinLnBrk="0" hangingPunct="1">
      <a:defRPr sz="1400" kern="1200">
        <a:solidFill>
          <a:schemeClr val="tx1"/>
        </a:solidFill>
        <a:latin typeface="+mn-lt"/>
        <a:ea typeface="+mn-ea"/>
        <a:cs typeface="+mn-cs"/>
      </a:defRPr>
    </a:lvl5pPr>
    <a:lvl6pPr marL="2606760" algn="l" defTabSz="1042704" rtl="0" eaLnBrk="1" latinLnBrk="0" hangingPunct="1">
      <a:defRPr sz="1400" kern="1200">
        <a:solidFill>
          <a:schemeClr val="tx1"/>
        </a:solidFill>
        <a:latin typeface="+mn-lt"/>
        <a:ea typeface="+mn-ea"/>
        <a:cs typeface="+mn-cs"/>
      </a:defRPr>
    </a:lvl6pPr>
    <a:lvl7pPr marL="3128114" algn="l" defTabSz="1042704" rtl="0" eaLnBrk="1" latinLnBrk="0" hangingPunct="1">
      <a:defRPr sz="1400" kern="1200">
        <a:solidFill>
          <a:schemeClr val="tx1"/>
        </a:solidFill>
        <a:latin typeface="+mn-lt"/>
        <a:ea typeface="+mn-ea"/>
        <a:cs typeface="+mn-cs"/>
      </a:defRPr>
    </a:lvl7pPr>
    <a:lvl8pPr marL="3649465" algn="l" defTabSz="1042704" rtl="0" eaLnBrk="1" latinLnBrk="0" hangingPunct="1">
      <a:defRPr sz="1400" kern="1200">
        <a:solidFill>
          <a:schemeClr val="tx1"/>
        </a:solidFill>
        <a:latin typeface="+mn-lt"/>
        <a:ea typeface="+mn-ea"/>
        <a:cs typeface="+mn-cs"/>
      </a:defRPr>
    </a:lvl8pPr>
    <a:lvl9pPr marL="4170817" algn="l" defTabSz="104270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08AAFC-F45B-4763-9C1F-8029DFCE03FE}" type="slidenum">
              <a:rPr lang="ru-RU" smtClean="0"/>
              <a:t>2</a:t>
            </a:fld>
            <a:endParaRPr lang="ru-RU"/>
          </a:p>
        </p:txBody>
      </p:sp>
    </p:spTree>
    <p:extLst>
      <p:ext uri="{BB962C8B-B14F-4D97-AF65-F5344CB8AC3E}">
        <p14:creationId xmlns:p14="http://schemas.microsoft.com/office/powerpoint/2010/main" val="249272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3805" y="2130919"/>
            <a:ext cx="10356454"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7610" y="3887100"/>
            <a:ext cx="8528844" cy="1753006"/>
          </a:xfrm>
        </p:spPr>
        <p:txBody>
          <a:bodyPr/>
          <a:lstStyle>
            <a:lvl1pPr marL="0" indent="0" algn="ctr">
              <a:buNone/>
              <a:defRPr>
                <a:solidFill>
                  <a:schemeClr val="tx1">
                    <a:tint val="75000"/>
                  </a:schemeClr>
                </a:solidFill>
              </a:defRPr>
            </a:lvl1pPr>
            <a:lvl2pPr marL="544068" indent="0" algn="ctr">
              <a:buNone/>
              <a:defRPr>
                <a:solidFill>
                  <a:schemeClr val="tx1">
                    <a:tint val="75000"/>
                  </a:schemeClr>
                </a:solidFill>
              </a:defRPr>
            </a:lvl2pPr>
            <a:lvl3pPr marL="1088136" indent="0" algn="ctr">
              <a:buNone/>
              <a:defRPr>
                <a:solidFill>
                  <a:schemeClr val="tx1">
                    <a:tint val="75000"/>
                  </a:schemeClr>
                </a:solidFill>
              </a:defRPr>
            </a:lvl3pPr>
            <a:lvl4pPr marL="1632204" indent="0" algn="ctr">
              <a:buNone/>
              <a:defRPr>
                <a:solidFill>
                  <a:schemeClr val="tx1">
                    <a:tint val="75000"/>
                  </a:schemeClr>
                </a:solidFill>
              </a:defRPr>
            </a:lvl4pPr>
            <a:lvl5pPr marL="2176272" indent="0" algn="ctr">
              <a:buNone/>
              <a:defRPr>
                <a:solidFill>
                  <a:schemeClr val="tx1">
                    <a:tint val="75000"/>
                  </a:schemeClr>
                </a:solidFill>
              </a:defRPr>
            </a:lvl5pPr>
            <a:lvl6pPr marL="2720340" indent="0" algn="ctr">
              <a:buNone/>
              <a:defRPr>
                <a:solidFill>
                  <a:schemeClr val="tx1">
                    <a:tint val="75000"/>
                  </a:schemeClr>
                </a:solidFill>
              </a:defRPr>
            </a:lvl6pPr>
            <a:lvl7pPr marL="3264408" indent="0" algn="ctr">
              <a:buNone/>
              <a:defRPr>
                <a:solidFill>
                  <a:schemeClr val="tx1">
                    <a:tint val="75000"/>
                  </a:schemeClr>
                </a:solidFill>
              </a:defRPr>
            </a:lvl7pPr>
            <a:lvl8pPr marL="3808476" indent="0" algn="ctr">
              <a:buNone/>
              <a:defRPr>
                <a:solidFill>
                  <a:schemeClr val="tx1">
                    <a:tint val="75000"/>
                  </a:schemeClr>
                </a:solidFill>
              </a:defRPr>
            </a:lvl8pPr>
            <a:lvl9pPr marL="435254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731566955"/>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548568261"/>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3446" y="274702"/>
            <a:ext cx="2741414" cy="585288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203" y="274702"/>
            <a:ext cx="8021175" cy="58528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12729446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39176961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457" y="4407921"/>
            <a:ext cx="10356454"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457" y="2907387"/>
            <a:ext cx="10356454" cy="1500534"/>
          </a:xfrm>
        </p:spPr>
        <p:txBody>
          <a:bodyPr anchor="b"/>
          <a:lstStyle>
            <a:lvl1pPr marL="0" indent="0">
              <a:buNone/>
              <a:defRPr sz="2400">
                <a:solidFill>
                  <a:schemeClr val="tx1">
                    <a:tint val="75000"/>
                  </a:schemeClr>
                </a:solidFill>
              </a:defRPr>
            </a:lvl1pPr>
            <a:lvl2pPr marL="544068" indent="0">
              <a:buNone/>
              <a:defRPr sz="2100">
                <a:solidFill>
                  <a:schemeClr val="tx1">
                    <a:tint val="75000"/>
                  </a:schemeClr>
                </a:solidFill>
              </a:defRPr>
            </a:lvl2pPr>
            <a:lvl3pPr marL="1088136" indent="0">
              <a:buNone/>
              <a:defRPr sz="1900">
                <a:solidFill>
                  <a:schemeClr val="tx1">
                    <a:tint val="75000"/>
                  </a:schemeClr>
                </a:solidFill>
              </a:defRPr>
            </a:lvl3pPr>
            <a:lvl4pPr marL="1632204" indent="0">
              <a:buNone/>
              <a:defRPr sz="1700">
                <a:solidFill>
                  <a:schemeClr val="tx1">
                    <a:tint val="75000"/>
                  </a:schemeClr>
                </a:solidFill>
              </a:defRPr>
            </a:lvl4pPr>
            <a:lvl5pPr marL="2176272" indent="0">
              <a:buNone/>
              <a:defRPr sz="1700">
                <a:solidFill>
                  <a:schemeClr val="tx1">
                    <a:tint val="75000"/>
                  </a:schemeClr>
                </a:solidFill>
              </a:defRPr>
            </a:lvl5pPr>
            <a:lvl6pPr marL="2720340" indent="0">
              <a:buNone/>
              <a:defRPr sz="1700">
                <a:solidFill>
                  <a:schemeClr val="tx1">
                    <a:tint val="75000"/>
                  </a:schemeClr>
                </a:solidFill>
              </a:defRPr>
            </a:lvl6pPr>
            <a:lvl7pPr marL="3264408" indent="0">
              <a:buNone/>
              <a:defRPr sz="1700">
                <a:solidFill>
                  <a:schemeClr val="tx1">
                    <a:tint val="75000"/>
                  </a:schemeClr>
                </a:solidFill>
              </a:defRPr>
            </a:lvl7pPr>
            <a:lvl8pPr marL="3808476" indent="0">
              <a:buNone/>
              <a:defRPr sz="1700">
                <a:solidFill>
                  <a:schemeClr val="tx1">
                    <a:tint val="75000"/>
                  </a:schemeClr>
                </a:solidFill>
              </a:defRPr>
            </a:lvl8pPr>
            <a:lvl9pPr marL="4352544"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525254471"/>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203" y="1600571"/>
            <a:ext cx="5381294"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3566" y="1600571"/>
            <a:ext cx="5381294"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6B65A-C128-4DF6-9DC2-5A7C37140CA0}"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979911637"/>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203" y="1535469"/>
            <a:ext cx="5383410" cy="639910"/>
          </a:xfrm>
        </p:spPr>
        <p:txBody>
          <a:bodyPr anchor="b"/>
          <a:lstStyle>
            <a:lvl1pPr marL="0" indent="0">
              <a:buNone/>
              <a:defRPr sz="2900" b="1"/>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ru-RU" smtClean="0"/>
              <a:t>Образец текста</a:t>
            </a:r>
          </a:p>
        </p:txBody>
      </p:sp>
      <p:sp>
        <p:nvSpPr>
          <p:cNvPr id="4" name="Объект 3"/>
          <p:cNvSpPr>
            <a:spLocks noGrp="1"/>
          </p:cNvSpPr>
          <p:nvPr>
            <p:ph sz="half" idx="2"/>
          </p:nvPr>
        </p:nvSpPr>
        <p:spPr>
          <a:xfrm>
            <a:off x="609203" y="2175379"/>
            <a:ext cx="538341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9335" y="1535469"/>
            <a:ext cx="5385525" cy="639910"/>
          </a:xfrm>
        </p:spPr>
        <p:txBody>
          <a:bodyPr anchor="b"/>
          <a:lstStyle>
            <a:lvl1pPr marL="0" indent="0">
              <a:buNone/>
              <a:defRPr sz="2900" b="1"/>
            </a:lvl1pPr>
            <a:lvl2pPr marL="544068" indent="0">
              <a:buNone/>
              <a:defRPr sz="2400" b="1"/>
            </a:lvl2pPr>
            <a:lvl3pPr marL="1088136" indent="0">
              <a:buNone/>
              <a:defRPr sz="2100" b="1"/>
            </a:lvl3pPr>
            <a:lvl4pPr marL="1632204" indent="0">
              <a:buNone/>
              <a:defRPr sz="1900" b="1"/>
            </a:lvl4pPr>
            <a:lvl5pPr marL="2176272" indent="0">
              <a:buNone/>
              <a:defRPr sz="1900" b="1"/>
            </a:lvl5pPr>
            <a:lvl6pPr marL="2720340" indent="0">
              <a:buNone/>
              <a:defRPr sz="1900" b="1"/>
            </a:lvl6pPr>
            <a:lvl7pPr marL="3264408" indent="0">
              <a:buNone/>
              <a:defRPr sz="1900" b="1"/>
            </a:lvl7pPr>
            <a:lvl8pPr marL="3808476" indent="0">
              <a:buNone/>
              <a:defRPr sz="1900" b="1"/>
            </a:lvl8pPr>
            <a:lvl9pPr marL="4352544" indent="0">
              <a:buNone/>
              <a:defRPr sz="1900" b="1"/>
            </a:lvl9pPr>
          </a:lstStyle>
          <a:p>
            <a:pPr lvl="0"/>
            <a:r>
              <a:rPr lang="ru-RU" smtClean="0"/>
              <a:t>Образец текста</a:t>
            </a:r>
          </a:p>
        </p:txBody>
      </p:sp>
      <p:sp>
        <p:nvSpPr>
          <p:cNvPr id="6" name="Объект 5"/>
          <p:cNvSpPr>
            <a:spLocks noGrp="1"/>
          </p:cNvSpPr>
          <p:nvPr>
            <p:ph sz="quarter" idx="4"/>
          </p:nvPr>
        </p:nvSpPr>
        <p:spPr>
          <a:xfrm>
            <a:off x="6189335" y="2175379"/>
            <a:ext cx="5385525"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6B65A-C128-4DF6-9DC2-5A7C37140CA0}" type="datetimeFigureOut">
              <a:rPr lang="ru-RU" smtClean="0"/>
              <a:t>22.04.2026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317853654"/>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6B65A-C128-4DF6-9DC2-5A7C37140CA0}" type="datetimeFigureOut">
              <a:rPr lang="ru-RU" smtClean="0"/>
              <a:t>22.04.2026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331106575"/>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6B65A-C128-4DF6-9DC2-5A7C37140CA0}" type="datetimeFigureOut">
              <a:rPr lang="ru-RU" smtClean="0"/>
              <a:t>22.04.2026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1047921194"/>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4" y="273113"/>
            <a:ext cx="4008473" cy="1162319"/>
          </a:xfrm>
        </p:spPr>
        <p:txBody>
          <a:bodyPr anchor="b"/>
          <a:lstStyle>
            <a:lvl1pPr algn="l">
              <a:defRPr sz="2400" b="1"/>
            </a:lvl1pPr>
          </a:lstStyle>
          <a:p>
            <a:r>
              <a:rPr lang="ru-RU" smtClean="0"/>
              <a:t>Образец заголовка</a:t>
            </a:r>
            <a:endParaRPr lang="ru-RU"/>
          </a:p>
        </p:txBody>
      </p:sp>
      <p:sp>
        <p:nvSpPr>
          <p:cNvPr id="3" name="Объект 2"/>
          <p:cNvSpPr>
            <a:spLocks noGrp="1"/>
          </p:cNvSpPr>
          <p:nvPr>
            <p:ph idx="1"/>
          </p:nvPr>
        </p:nvSpPr>
        <p:spPr>
          <a:xfrm>
            <a:off x="4763630" y="273114"/>
            <a:ext cx="6811230"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204" y="1435433"/>
            <a:ext cx="4008473" cy="4692149"/>
          </a:xfrm>
        </p:spPr>
        <p:txBody>
          <a:bodyPr/>
          <a:lstStyle>
            <a:lvl1pPr marL="0" indent="0">
              <a:buNone/>
              <a:defRPr sz="17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546390165"/>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8162" y="4801712"/>
            <a:ext cx="731043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8162" y="612917"/>
            <a:ext cx="7310438" cy="4115753"/>
          </a:xfrm>
        </p:spPr>
        <p:txBody>
          <a:bodyPr/>
          <a:lstStyle>
            <a:lvl1pPr marL="0" indent="0">
              <a:buNone/>
              <a:defRPr sz="3800"/>
            </a:lvl1pPr>
            <a:lvl2pPr marL="544068" indent="0">
              <a:buNone/>
              <a:defRPr sz="3300"/>
            </a:lvl2pPr>
            <a:lvl3pPr marL="1088136" indent="0">
              <a:buNone/>
              <a:defRPr sz="2900"/>
            </a:lvl3pPr>
            <a:lvl4pPr marL="1632204" indent="0">
              <a:buNone/>
              <a:defRPr sz="2400"/>
            </a:lvl4pPr>
            <a:lvl5pPr marL="2176272" indent="0">
              <a:buNone/>
              <a:defRPr sz="2400"/>
            </a:lvl5pPr>
            <a:lvl6pPr marL="2720340" indent="0">
              <a:buNone/>
              <a:defRPr sz="2400"/>
            </a:lvl6pPr>
            <a:lvl7pPr marL="3264408" indent="0">
              <a:buNone/>
              <a:defRPr sz="2400"/>
            </a:lvl7pPr>
            <a:lvl8pPr marL="3808476" indent="0">
              <a:buNone/>
              <a:defRPr sz="2400"/>
            </a:lvl8pPr>
            <a:lvl9pPr marL="4352544" indent="0">
              <a:buNone/>
              <a:defRPr sz="2400"/>
            </a:lvl9pPr>
          </a:lstStyle>
          <a:p>
            <a:endParaRPr lang="ru-RU"/>
          </a:p>
        </p:txBody>
      </p:sp>
      <p:sp>
        <p:nvSpPr>
          <p:cNvPr id="4" name="Текст 3"/>
          <p:cNvSpPr>
            <a:spLocks noGrp="1"/>
          </p:cNvSpPr>
          <p:nvPr>
            <p:ph type="body" sz="half" idx="2"/>
          </p:nvPr>
        </p:nvSpPr>
        <p:spPr>
          <a:xfrm>
            <a:off x="2388162" y="5368581"/>
            <a:ext cx="7310438" cy="805048"/>
          </a:xfrm>
        </p:spPr>
        <p:txBody>
          <a:bodyPr/>
          <a:lstStyle>
            <a:lvl1pPr marL="0" indent="0">
              <a:buNone/>
              <a:defRPr sz="1700"/>
            </a:lvl1pPr>
            <a:lvl2pPr marL="544068" indent="0">
              <a:buNone/>
              <a:defRPr sz="1400"/>
            </a:lvl2pPr>
            <a:lvl3pPr marL="1088136" indent="0">
              <a:buNone/>
              <a:defRPr sz="1200"/>
            </a:lvl3pPr>
            <a:lvl4pPr marL="1632204" indent="0">
              <a:buNone/>
              <a:defRPr sz="1100"/>
            </a:lvl4pPr>
            <a:lvl5pPr marL="2176272" indent="0">
              <a:buNone/>
              <a:defRPr sz="1100"/>
            </a:lvl5pPr>
            <a:lvl6pPr marL="2720340" indent="0">
              <a:buNone/>
              <a:defRPr sz="1100"/>
            </a:lvl6pPr>
            <a:lvl7pPr marL="3264408" indent="0">
              <a:buNone/>
              <a:defRPr sz="1100"/>
            </a:lvl7pPr>
            <a:lvl8pPr marL="3808476" indent="0">
              <a:buNone/>
              <a:defRPr sz="1100"/>
            </a:lvl8pPr>
            <a:lvl9pPr marL="4352544"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1766B65A-C128-4DF6-9DC2-5A7C37140CA0}" type="datetimeFigureOut">
              <a:rPr lang="ru-RU" smtClean="0"/>
              <a:t>22.04.2026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46EE957-90D1-4583-BA41-4D81D7DCA1CE}" type="slidenum">
              <a:rPr lang="ru-RU" smtClean="0"/>
              <a:t>‹#›</a:t>
            </a:fld>
            <a:endParaRPr lang="ru-RU"/>
          </a:p>
        </p:txBody>
      </p:sp>
    </p:spTree>
    <p:extLst>
      <p:ext uri="{BB962C8B-B14F-4D97-AF65-F5344CB8AC3E}">
        <p14:creationId xmlns:p14="http://schemas.microsoft.com/office/powerpoint/2010/main" val="2783202052"/>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03" y="274701"/>
            <a:ext cx="10965657" cy="1143265"/>
          </a:xfrm>
          <a:prstGeom prst="rect">
            <a:avLst/>
          </a:prstGeom>
        </p:spPr>
        <p:txBody>
          <a:bodyPr vert="horz" lIns="108814" tIns="54407" rIns="108814" bIns="5440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203" y="1600571"/>
            <a:ext cx="10965657" cy="4527011"/>
          </a:xfrm>
          <a:prstGeom prst="rect">
            <a:avLst/>
          </a:prstGeom>
        </p:spPr>
        <p:txBody>
          <a:bodyPr vert="horz" lIns="108814" tIns="54407" rIns="108814" bIns="5440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203" y="6357822"/>
            <a:ext cx="2842948" cy="365210"/>
          </a:xfrm>
          <a:prstGeom prst="rect">
            <a:avLst/>
          </a:prstGeom>
        </p:spPr>
        <p:txBody>
          <a:bodyPr vert="horz" lIns="108814" tIns="54407" rIns="108814" bIns="54407" rtlCol="0" anchor="ctr"/>
          <a:lstStyle>
            <a:lvl1pPr algn="l">
              <a:defRPr sz="1400">
                <a:solidFill>
                  <a:schemeClr val="tx1">
                    <a:tint val="75000"/>
                  </a:schemeClr>
                </a:solidFill>
              </a:defRPr>
            </a:lvl1pPr>
          </a:lstStyle>
          <a:p>
            <a:fld id="{1766B65A-C128-4DF6-9DC2-5A7C37140CA0}" type="datetimeFigureOut">
              <a:rPr lang="ru-RU" smtClean="0"/>
              <a:t>22.04.2026</a:t>
            </a:fld>
            <a:endParaRPr lang="ru-RU"/>
          </a:p>
        </p:txBody>
      </p:sp>
      <p:sp>
        <p:nvSpPr>
          <p:cNvPr id="5" name="Нижний колонтитул 4"/>
          <p:cNvSpPr>
            <a:spLocks noGrp="1"/>
          </p:cNvSpPr>
          <p:nvPr>
            <p:ph type="ftr" sz="quarter" idx="3"/>
          </p:nvPr>
        </p:nvSpPr>
        <p:spPr>
          <a:xfrm>
            <a:off x="4162888" y="6357822"/>
            <a:ext cx="3858287" cy="365210"/>
          </a:xfrm>
          <a:prstGeom prst="rect">
            <a:avLst/>
          </a:prstGeom>
        </p:spPr>
        <p:txBody>
          <a:bodyPr vert="horz" lIns="108814" tIns="54407" rIns="108814" bIns="54407"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1912" y="6357822"/>
            <a:ext cx="2842948" cy="365210"/>
          </a:xfrm>
          <a:prstGeom prst="rect">
            <a:avLst/>
          </a:prstGeom>
        </p:spPr>
        <p:txBody>
          <a:bodyPr vert="horz" lIns="108814" tIns="54407" rIns="108814" bIns="54407" rtlCol="0" anchor="ctr"/>
          <a:lstStyle>
            <a:lvl1pPr algn="r">
              <a:defRPr sz="1400">
                <a:solidFill>
                  <a:schemeClr val="tx1">
                    <a:tint val="75000"/>
                  </a:schemeClr>
                </a:solidFill>
              </a:defRPr>
            </a:lvl1pPr>
          </a:lstStyle>
          <a:p>
            <a:fld id="{A46EE957-90D1-4583-BA41-4D81D7DCA1CE}" type="slidenum">
              <a:rPr lang="ru-RU" smtClean="0"/>
              <a:t>‹#›</a:t>
            </a:fld>
            <a:endParaRPr lang="ru-RU"/>
          </a:p>
        </p:txBody>
      </p:sp>
    </p:spTree>
    <p:extLst>
      <p:ext uri="{BB962C8B-B14F-4D97-AF65-F5344CB8AC3E}">
        <p14:creationId xmlns:p14="http://schemas.microsoft.com/office/powerpoint/2010/main" val="25972446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iming>
    <p:tnLst>
      <p:par>
        <p:cTn id="1" dur="indefinite" restart="never" nodeType="tmRoot"/>
      </p:par>
    </p:tnLst>
  </p:timing>
  <p:txStyles>
    <p:titleStyle>
      <a:lvl1pPr algn="ctr" defTabSz="1088136" rtl="0" eaLnBrk="1" latinLnBrk="0" hangingPunct="1">
        <a:spcBef>
          <a:spcPct val="0"/>
        </a:spcBef>
        <a:buNone/>
        <a:defRPr sz="5200" kern="1200">
          <a:solidFill>
            <a:schemeClr val="tx1"/>
          </a:solidFill>
          <a:latin typeface="+mj-lt"/>
          <a:ea typeface="+mj-ea"/>
          <a:cs typeface="+mj-cs"/>
        </a:defRPr>
      </a:lvl1pPr>
    </p:titleStyle>
    <p:bodyStyle>
      <a:lvl1pPr marL="408051" indent="-408051" algn="l" defTabSz="1088136"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111" indent="-340043" algn="l" defTabSz="1088136"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170" indent="-272034" algn="l" defTabSz="1088136"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238"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8306"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2374"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6442"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0510"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4578" indent="-272034" algn="l" defTabSz="10881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088136" rtl="0" eaLnBrk="1" latinLnBrk="0" hangingPunct="1">
        <a:defRPr sz="2100" kern="1200">
          <a:solidFill>
            <a:schemeClr val="tx1"/>
          </a:solidFill>
          <a:latin typeface="+mn-lt"/>
          <a:ea typeface="+mn-ea"/>
          <a:cs typeface="+mn-cs"/>
        </a:defRPr>
      </a:lvl1pPr>
      <a:lvl2pPr marL="544068" algn="l" defTabSz="1088136" rtl="0" eaLnBrk="1" latinLnBrk="0" hangingPunct="1">
        <a:defRPr sz="2100" kern="1200">
          <a:solidFill>
            <a:schemeClr val="tx1"/>
          </a:solidFill>
          <a:latin typeface="+mn-lt"/>
          <a:ea typeface="+mn-ea"/>
          <a:cs typeface="+mn-cs"/>
        </a:defRPr>
      </a:lvl2pPr>
      <a:lvl3pPr marL="1088136" algn="l" defTabSz="1088136" rtl="0" eaLnBrk="1" latinLnBrk="0" hangingPunct="1">
        <a:defRPr sz="2100" kern="1200">
          <a:solidFill>
            <a:schemeClr val="tx1"/>
          </a:solidFill>
          <a:latin typeface="+mn-lt"/>
          <a:ea typeface="+mn-ea"/>
          <a:cs typeface="+mn-cs"/>
        </a:defRPr>
      </a:lvl3pPr>
      <a:lvl4pPr marL="1632204" algn="l" defTabSz="1088136" rtl="0" eaLnBrk="1" latinLnBrk="0" hangingPunct="1">
        <a:defRPr sz="2100" kern="1200">
          <a:solidFill>
            <a:schemeClr val="tx1"/>
          </a:solidFill>
          <a:latin typeface="+mn-lt"/>
          <a:ea typeface="+mn-ea"/>
          <a:cs typeface="+mn-cs"/>
        </a:defRPr>
      </a:lvl4pPr>
      <a:lvl5pPr marL="2176272" algn="l" defTabSz="1088136" rtl="0" eaLnBrk="1" latinLnBrk="0" hangingPunct="1">
        <a:defRPr sz="2100" kern="1200">
          <a:solidFill>
            <a:schemeClr val="tx1"/>
          </a:solidFill>
          <a:latin typeface="+mn-lt"/>
          <a:ea typeface="+mn-ea"/>
          <a:cs typeface="+mn-cs"/>
        </a:defRPr>
      </a:lvl5pPr>
      <a:lvl6pPr marL="2720340" algn="l" defTabSz="1088136" rtl="0" eaLnBrk="1" latinLnBrk="0" hangingPunct="1">
        <a:defRPr sz="2100" kern="1200">
          <a:solidFill>
            <a:schemeClr val="tx1"/>
          </a:solidFill>
          <a:latin typeface="+mn-lt"/>
          <a:ea typeface="+mn-ea"/>
          <a:cs typeface="+mn-cs"/>
        </a:defRPr>
      </a:lvl6pPr>
      <a:lvl7pPr marL="3264408" algn="l" defTabSz="1088136" rtl="0" eaLnBrk="1" latinLnBrk="0" hangingPunct="1">
        <a:defRPr sz="2100" kern="1200">
          <a:solidFill>
            <a:schemeClr val="tx1"/>
          </a:solidFill>
          <a:latin typeface="+mn-lt"/>
          <a:ea typeface="+mn-ea"/>
          <a:cs typeface="+mn-cs"/>
        </a:defRPr>
      </a:lvl7pPr>
      <a:lvl8pPr marL="3808476" algn="l" defTabSz="1088136" rtl="0" eaLnBrk="1" latinLnBrk="0" hangingPunct="1">
        <a:defRPr sz="2100" kern="1200">
          <a:solidFill>
            <a:schemeClr val="tx1"/>
          </a:solidFill>
          <a:latin typeface="+mn-lt"/>
          <a:ea typeface="+mn-ea"/>
          <a:cs typeface="+mn-cs"/>
        </a:defRPr>
      </a:lvl8pPr>
      <a:lvl9pPr marL="4352544" algn="l" defTabSz="10881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483519" y="1197546"/>
            <a:ext cx="9145016" cy="1938978"/>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lIns="91425" tIns="45713" rIns="91425" bIns="45713" rtlCol="0">
            <a:spAutoFit/>
          </a:bodyPr>
          <a:lstStyle/>
          <a:p>
            <a:pPr algn="ctr"/>
            <a:r>
              <a:rPr lang="uk-UA" sz="4000" b="1" dirty="0">
                <a:solidFill>
                  <a:srgbClr val="7030A0"/>
                </a:solidFill>
              </a:rPr>
              <a:t>Повторення письмового віднімання трицифрових чисел із подвійним переходом через розряд. </a:t>
            </a:r>
          </a:p>
        </p:txBody>
      </p:sp>
      <p:sp>
        <p:nvSpPr>
          <p:cNvPr id="8" name="TextBox 7"/>
          <p:cNvSpPr txBox="1"/>
          <p:nvPr/>
        </p:nvSpPr>
        <p:spPr>
          <a:xfrm>
            <a:off x="7244159" y="3744921"/>
            <a:ext cx="3384377" cy="1938978"/>
          </a:xfrm>
          <a:prstGeom prst="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lIns="91425" tIns="45713" rIns="91425" bIns="45713" rtlCol="0">
            <a:spAutoFit/>
          </a:bodyPr>
          <a:lstStyle/>
          <a:p>
            <a:pPr algn="ctr"/>
            <a:r>
              <a:rPr lang="uk-UA" sz="2400" b="1" dirty="0" smtClean="0">
                <a:solidFill>
                  <a:srgbClr val="7030A0"/>
                </a:solidFill>
              </a:rPr>
              <a:t>Математика</a:t>
            </a:r>
            <a:r>
              <a:rPr lang="uk-UA" sz="2400" b="1" dirty="0">
                <a:solidFill>
                  <a:srgbClr val="7030A0"/>
                </a:solidFill>
              </a:rPr>
              <a:t> </a:t>
            </a:r>
            <a:endParaRPr lang="uk-UA" sz="2400" b="1" dirty="0" smtClean="0">
              <a:solidFill>
                <a:srgbClr val="7030A0"/>
              </a:solidFill>
            </a:endParaRPr>
          </a:p>
          <a:p>
            <a:pPr algn="ctr"/>
            <a:r>
              <a:rPr lang="uk-UA" sz="2400" b="1" dirty="0" smtClean="0">
                <a:solidFill>
                  <a:srgbClr val="7030A0"/>
                </a:solidFill>
              </a:rPr>
              <a:t>3</a:t>
            </a:r>
            <a:r>
              <a:rPr lang="en-US" sz="2400" b="1" dirty="0" smtClean="0">
                <a:solidFill>
                  <a:srgbClr val="7030A0"/>
                </a:solidFill>
              </a:rPr>
              <a:t> </a:t>
            </a:r>
            <a:r>
              <a:rPr lang="uk-UA" sz="2400" b="1" dirty="0">
                <a:solidFill>
                  <a:srgbClr val="7030A0"/>
                </a:solidFill>
              </a:rPr>
              <a:t>клас</a:t>
            </a:r>
          </a:p>
          <a:p>
            <a:pPr algn="ctr"/>
            <a:r>
              <a:rPr lang="uk-UA" sz="2400" b="1" i="1" dirty="0">
                <a:solidFill>
                  <a:srgbClr val="7030A0"/>
                </a:solidFill>
              </a:rPr>
              <a:t>Розділ </a:t>
            </a:r>
            <a:r>
              <a:rPr lang="uk-UA" sz="2400" b="1" i="1" dirty="0" smtClean="0">
                <a:solidFill>
                  <a:srgbClr val="7030A0"/>
                </a:solidFill>
              </a:rPr>
              <a:t>8. </a:t>
            </a:r>
            <a:r>
              <a:rPr lang="uk-UA" sz="2400" b="1" dirty="0" smtClean="0">
                <a:solidFill>
                  <a:srgbClr val="7030A0"/>
                </a:solidFill>
              </a:rPr>
              <a:t>Повторення вивченого за рік</a:t>
            </a:r>
            <a:endParaRPr lang="uk-UA" sz="2400" b="1" dirty="0">
              <a:solidFill>
                <a:schemeClr val="bg1"/>
              </a:solidFill>
            </a:endParaRPr>
          </a:p>
          <a:p>
            <a:pPr algn="ctr"/>
            <a:r>
              <a:rPr lang="uk-UA" sz="2400" b="1" dirty="0" smtClean="0">
                <a:solidFill>
                  <a:srgbClr val="7030A0"/>
                </a:solidFill>
              </a:rPr>
              <a:t>Урок 148</a:t>
            </a:r>
            <a:endParaRPr lang="uk-UA" sz="2400" b="1" dirty="0">
              <a:solidFill>
                <a:srgbClr val="7030A0"/>
              </a:solidFill>
            </a:endParaRPr>
          </a:p>
        </p:txBody>
      </p:sp>
      <p:pic>
        <p:nvPicPr>
          <p:cNvPr id="3074" name="Picture 2" descr="D:\Картинки до тестів\!!! Учні\_free_2024-01-20-22-09-20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19" y="3345490"/>
            <a:ext cx="2482425" cy="2338409"/>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1200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69976" y="1478710"/>
            <a:ext cx="10062615" cy="156966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ru-RU" sz="3200" b="1" dirty="0"/>
              <a:t>У </a:t>
            </a:r>
            <a:r>
              <a:rPr lang="ru-RU" sz="3200" b="1" dirty="0" err="1"/>
              <a:t>змаганнях</a:t>
            </a:r>
            <a:r>
              <a:rPr lang="ru-RU" sz="3200" b="1" dirty="0"/>
              <a:t> брали участь 18 </a:t>
            </a:r>
            <a:r>
              <a:rPr lang="ru-RU" sz="3200" b="1" dirty="0" err="1"/>
              <a:t>хлопчиків</a:t>
            </a:r>
            <a:r>
              <a:rPr lang="ru-RU" sz="3200" b="1" dirty="0"/>
              <a:t> і 9 </a:t>
            </a:r>
            <a:r>
              <a:rPr lang="ru-RU" sz="3200" b="1" dirty="0" smtClean="0"/>
              <a:t>дівчаток</a:t>
            </a:r>
            <a:r>
              <a:rPr lang="ru-RU" sz="3200" b="1" dirty="0"/>
              <a:t>. У </a:t>
            </a:r>
            <a:r>
              <a:rPr lang="ru-RU" sz="3200" b="1" dirty="0" err="1"/>
              <a:t>скільки</a:t>
            </a:r>
            <a:r>
              <a:rPr lang="ru-RU" sz="3200" b="1" dirty="0"/>
              <a:t> разів більше </a:t>
            </a:r>
            <a:r>
              <a:rPr lang="ru-RU" sz="3200" b="1" dirty="0" err="1"/>
              <a:t>хлопчиків</a:t>
            </a:r>
            <a:r>
              <a:rPr lang="ru-RU" sz="3200" b="1" dirty="0"/>
              <a:t>, </a:t>
            </a:r>
            <a:r>
              <a:rPr lang="ru-RU" sz="3200" b="1" dirty="0" err="1"/>
              <a:t>ніж</a:t>
            </a:r>
            <a:r>
              <a:rPr lang="ru-RU" sz="3200" b="1" dirty="0"/>
              <a:t> </a:t>
            </a:r>
            <a:r>
              <a:rPr lang="ru-RU" sz="3200" b="1" dirty="0" smtClean="0"/>
              <a:t>дівчаток</a:t>
            </a:r>
            <a:r>
              <a:rPr lang="ru-RU" sz="3200" b="1" dirty="0"/>
              <a:t>, брало участь у </a:t>
            </a:r>
            <a:r>
              <a:rPr lang="ru-RU" sz="3200" b="1" dirty="0" err="1"/>
              <a:t>змаганнях</a:t>
            </a:r>
            <a:r>
              <a:rPr lang="ru-RU" sz="3200" b="1" dirty="0"/>
              <a:t>?</a:t>
            </a:r>
            <a:endParaRPr lang="ru-RU" sz="3200" b="1" dirty="0">
              <a:solidFill>
                <a:srgbClr val="7030A0"/>
              </a:solidFill>
            </a:endParaRPr>
          </a:p>
        </p:txBody>
      </p:sp>
      <p:sp>
        <p:nvSpPr>
          <p:cNvPr id="5" name="Прямоугольник 4"/>
          <p:cNvSpPr/>
          <p:nvPr/>
        </p:nvSpPr>
        <p:spPr>
          <a:xfrm>
            <a:off x="1069975" y="617537"/>
            <a:ext cx="10062616" cy="73241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ru-RU" sz="4000" b="1" dirty="0" err="1" smtClean="0"/>
              <a:t>Розв’яжіть</a:t>
            </a:r>
            <a:r>
              <a:rPr lang="ru-RU" sz="4000" b="1" dirty="0" smtClean="0"/>
              <a:t> задачу на </a:t>
            </a:r>
            <a:r>
              <a:rPr lang="ru-RU" sz="4000" b="1" dirty="0" err="1" smtClean="0"/>
              <a:t>кратне</a:t>
            </a:r>
            <a:r>
              <a:rPr lang="ru-RU" sz="4000" b="1" dirty="0" smtClean="0"/>
              <a:t> порівняння</a:t>
            </a:r>
            <a:endParaRPr lang="ru-RU" sz="4000" b="1" dirty="0">
              <a:solidFill>
                <a:srgbClr val="FFFF00"/>
              </a:solidFill>
            </a:endParaRPr>
          </a:p>
        </p:txBody>
      </p:sp>
      <p:sp>
        <p:nvSpPr>
          <p:cNvPr id="6" name="AutoShape 2" descr="Cute Cartoon Senior People Set. Happy Old People, Men And Women ..."/>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Set Of Diverse Vector People. Men And Women, Young And Old ..."/>
          <p:cNvSpPr>
            <a:spLocks noChangeAspect="1" noChangeArrowheads="1"/>
          </p:cNvSpPr>
          <p:nvPr/>
        </p:nvSpPr>
        <p:spPr bwMode="auto">
          <a:xfrm>
            <a:off x="307774" y="7939"/>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Set Of Diverse Vector People. Men And Women, Young And Old ..."/>
          <p:cNvSpPr>
            <a:spLocks noChangeAspect="1" noChangeArrowheads="1"/>
          </p:cNvSpPr>
          <p:nvPr/>
        </p:nvSpPr>
        <p:spPr bwMode="auto">
          <a:xfrm>
            <a:off x="460075" y="160374"/>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Відпочинок на Чорному морі 2020 , Чорне море бази відпочинку Україна"/>
          <p:cNvSpPr>
            <a:spLocks noChangeAspect="1" noChangeArrowheads="1"/>
          </p:cNvSpPr>
          <p:nvPr/>
        </p:nvSpPr>
        <p:spPr bwMode="auto">
          <a:xfrm>
            <a:off x="612376" y="312810"/>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 name="Рисунок 20">
            <a:extLst>
              <a:ext uri="{FF2B5EF4-FFF2-40B4-BE49-F238E27FC236}">
                <a16:creationId xmlns="" xmlns:a16="http://schemas.microsoft.com/office/drawing/2014/main" id="{5E716230-8E03-4B95-B600-E59172F5457A}"/>
              </a:ext>
            </a:extLst>
          </p:cNvPr>
          <p:cNvPicPr>
            <a:picLocks noChangeAspect="1"/>
          </p:cNvPicPr>
          <p:nvPr/>
        </p:nvPicPr>
        <p:blipFill rotWithShape="1">
          <a:blip r:embed="rId2">
            <a:extLst>
              <a:ext uri="{28A0092B-C50C-407E-A947-70E740481C1C}">
                <a14:useLocalDpi xmlns:a14="http://schemas.microsoft.com/office/drawing/2010/main" val="0"/>
              </a:ext>
            </a:extLst>
          </a:blip>
          <a:srcRect l="9828" t="12091" r="84872" b="82918"/>
          <a:stretch/>
        </p:blipFill>
        <p:spPr>
          <a:xfrm>
            <a:off x="2728605" y="-510299"/>
            <a:ext cx="420932" cy="276565"/>
          </a:xfrm>
          <a:prstGeom prst="rect">
            <a:avLst/>
          </a:prstGeom>
        </p:spPr>
      </p:pic>
      <p:pic>
        <p:nvPicPr>
          <p:cNvPr id="22" name="Рисунок 21">
            <a:extLst>
              <a:ext uri="{FF2B5EF4-FFF2-40B4-BE49-F238E27FC236}">
                <a16:creationId xmlns="" xmlns:a16="http://schemas.microsoft.com/office/drawing/2014/main" id="{569BEFE1-71C2-4A73-A615-C92D99449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30" t="43000" r="84929" b="43158"/>
          <a:stretch/>
        </p:blipFill>
        <p:spPr>
          <a:xfrm>
            <a:off x="3410888" y="-681624"/>
            <a:ext cx="454720" cy="567792"/>
          </a:xfrm>
          <a:prstGeom prst="rect">
            <a:avLst/>
          </a:prstGeom>
        </p:spPr>
      </p:pic>
      <p:pic>
        <p:nvPicPr>
          <p:cNvPr id="23" name="Рисунок 22">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013210" y="-672324"/>
            <a:ext cx="454720" cy="567792"/>
          </a:xfrm>
          <a:prstGeom prst="rect">
            <a:avLst/>
          </a:prstGeom>
        </p:spPr>
      </p:pic>
      <p:pic>
        <p:nvPicPr>
          <p:cNvPr id="24" name="Рисунок 23">
            <a:extLst>
              <a:ext uri="{FF2B5EF4-FFF2-40B4-BE49-F238E27FC236}">
                <a16:creationId xmlns="" xmlns:a16="http://schemas.microsoft.com/office/drawing/2014/main" id="{A0D61C55-25D5-44F0-90E4-713DCD924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66" t="43000" r="66693" b="43158"/>
          <a:stretch/>
        </p:blipFill>
        <p:spPr>
          <a:xfrm>
            <a:off x="4576782" y="-676929"/>
            <a:ext cx="454720" cy="567792"/>
          </a:xfrm>
          <a:prstGeom prst="rect">
            <a:avLst/>
          </a:prstGeom>
        </p:spPr>
      </p:pic>
      <p:pic>
        <p:nvPicPr>
          <p:cNvPr id="25" name="Рисунок 24">
            <a:extLst>
              <a:ext uri="{FF2B5EF4-FFF2-40B4-BE49-F238E27FC236}">
                <a16:creationId xmlns="" xmlns:a16="http://schemas.microsoft.com/office/drawing/2014/main"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5143372" y="-695929"/>
            <a:ext cx="454720" cy="567792"/>
          </a:xfrm>
          <a:prstGeom prst="rect">
            <a:avLst/>
          </a:prstGeom>
        </p:spPr>
      </p:pic>
      <p:pic>
        <p:nvPicPr>
          <p:cNvPr id="26" name="Рисунок 25">
            <a:extLst>
              <a:ext uri="{FF2B5EF4-FFF2-40B4-BE49-F238E27FC236}">
                <a16:creationId xmlns="" xmlns:a16="http://schemas.microsoft.com/office/drawing/2014/main"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5656339" y="-663451"/>
            <a:ext cx="454720" cy="567792"/>
          </a:xfrm>
          <a:prstGeom prst="rect">
            <a:avLst/>
          </a:prstGeom>
        </p:spPr>
      </p:pic>
      <p:pic>
        <p:nvPicPr>
          <p:cNvPr id="27" name="Рисунок 26">
            <a:extLst>
              <a:ext uri="{FF2B5EF4-FFF2-40B4-BE49-F238E27FC236}">
                <a16:creationId xmlns="" xmlns:a16="http://schemas.microsoft.com/office/drawing/2014/main"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187828" y="-667961"/>
            <a:ext cx="454720" cy="567792"/>
          </a:xfrm>
          <a:prstGeom prst="rect">
            <a:avLst/>
          </a:prstGeom>
        </p:spPr>
      </p:pic>
      <p:pic>
        <p:nvPicPr>
          <p:cNvPr id="28" name="Рисунок 27">
            <a:extLst>
              <a:ext uri="{FF2B5EF4-FFF2-40B4-BE49-F238E27FC236}">
                <a16:creationId xmlns="" xmlns:a16="http://schemas.microsoft.com/office/drawing/2014/main" id="{1A309B92-E806-4B19-BD8C-2FC1C585B5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21" t="43525" r="31307" b="43439"/>
          <a:stretch/>
        </p:blipFill>
        <p:spPr>
          <a:xfrm>
            <a:off x="6809761" y="-634892"/>
            <a:ext cx="420547" cy="534723"/>
          </a:xfrm>
          <a:prstGeom prst="rect">
            <a:avLst/>
          </a:prstGeom>
        </p:spPr>
      </p:pic>
      <p:pic>
        <p:nvPicPr>
          <p:cNvPr id="29" name="Рисунок 28">
            <a:extLst>
              <a:ext uri="{FF2B5EF4-FFF2-40B4-BE49-F238E27FC236}">
                <a16:creationId xmlns="" xmlns:a16="http://schemas.microsoft.com/office/drawing/2014/main"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398668" y="-655911"/>
            <a:ext cx="454720" cy="567792"/>
          </a:xfrm>
          <a:prstGeom prst="rect">
            <a:avLst/>
          </a:prstGeom>
        </p:spPr>
      </p:pic>
      <p:pic>
        <p:nvPicPr>
          <p:cNvPr id="30" name="Рисунок 29">
            <a:extLst>
              <a:ext uri="{FF2B5EF4-FFF2-40B4-BE49-F238E27FC236}">
                <a16:creationId xmlns="" xmlns:a16="http://schemas.microsoft.com/office/drawing/2014/main" id="{14E5C802-CA0B-419B-9806-0981AA33D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06" t="43000" r="13053" b="43158"/>
          <a:stretch/>
        </p:blipFill>
        <p:spPr>
          <a:xfrm>
            <a:off x="7995887" y="-676929"/>
            <a:ext cx="454720" cy="567792"/>
          </a:xfrm>
          <a:prstGeom prst="rect">
            <a:avLst/>
          </a:prstGeom>
        </p:spPr>
      </p:pic>
      <p:pic>
        <p:nvPicPr>
          <p:cNvPr id="31" name="Рисунок 30">
            <a:extLst>
              <a:ext uri="{FF2B5EF4-FFF2-40B4-BE49-F238E27FC236}">
                <a16:creationId xmlns="" xmlns:a16="http://schemas.microsoft.com/office/drawing/2014/main" id="{74F6DDAE-519B-4BD3-9E5A-A1FAE26901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016" t="42297" r="4743" b="43861"/>
          <a:stretch/>
        </p:blipFill>
        <p:spPr>
          <a:xfrm>
            <a:off x="8478225" y="-695929"/>
            <a:ext cx="454720" cy="567792"/>
          </a:xfrm>
          <a:prstGeom prst="rect">
            <a:avLst/>
          </a:prstGeom>
        </p:spPr>
      </p:pic>
      <p:pic>
        <p:nvPicPr>
          <p:cNvPr id="32" name="Рисунок 31">
            <a:extLst>
              <a:ext uri="{FF2B5EF4-FFF2-40B4-BE49-F238E27FC236}">
                <a16:creationId xmlns="" xmlns:a16="http://schemas.microsoft.com/office/drawing/2014/main" id="{2987296F-E6CA-41D0-B248-3D75EFBA2E64}"/>
              </a:ext>
            </a:extLst>
          </p:cNvPr>
          <p:cNvPicPr>
            <a:picLocks noChangeAspect="1"/>
          </p:cNvPicPr>
          <p:nvPr/>
        </p:nvPicPr>
        <p:blipFill rotWithShape="1">
          <a:blip r:embed="rId2">
            <a:extLst>
              <a:ext uri="{28A0092B-C50C-407E-A947-70E740481C1C}">
                <a14:useLocalDpi xmlns:a14="http://schemas.microsoft.com/office/drawing/2010/main" val="0"/>
              </a:ext>
            </a:extLst>
          </a:blip>
          <a:srcRect l="4074" t="10718" r="90982" b="82891"/>
          <a:stretch/>
        </p:blipFill>
        <p:spPr>
          <a:xfrm>
            <a:off x="9226119" y="-534204"/>
            <a:ext cx="302667" cy="272949"/>
          </a:xfrm>
          <a:prstGeom prst="rect">
            <a:avLst/>
          </a:prstGeom>
        </p:spPr>
      </p:pic>
      <p:pic>
        <p:nvPicPr>
          <p:cNvPr id="33" name="Рисунок 32">
            <a:extLst>
              <a:ext uri="{FF2B5EF4-FFF2-40B4-BE49-F238E27FC236}">
                <a16:creationId xmlns="" xmlns:a16="http://schemas.microsoft.com/office/drawing/2014/main" id="{F92BA416-09A9-4EE9-93B0-FE06BB79CCD9}"/>
              </a:ext>
            </a:extLst>
          </p:cNvPr>
          <p:cNvPicPr>
            <a:picLocks noChangeAspect="1"/>
          </p:cNvPicPr>
          <p:nvPr/>
        </p:nvPicPr>
        <p:blipFill rotWithShape="1">
          <a:blip r:embed="rId2">
            <a:extLst>
              <a:ext uri="{28A0092B-C50C-407E-A947-70E740481C1C}">
                <a14:useLocalDpi xmlns:a14="http://schemas.microsoft.com/office/drawing/2010/main" val="0"/>
              </a:ext>
            </a:extLst>
          </a:blip>
          <a:srcRect l="17253" t="10718" r="77803" b="82891"/>
          <a:stretch/>
        </p:blipFill>
        <p:spPr>
          <a:xfrm>
            <a:off x="9890578" y="-582555"/>
            <a:ext cx="312405" cy="281731"/>
          </a:xfrm>
          <a:prstGeom prst="rect">
            <a:avLst/>
          </a:prstGeom>
        </p:spPr>
      </p:pic>
      <p:sp>
        <p:nvSpPr>
          <p:cNvPr id="4" name="AutoShape 2" descr="Якщо їсти варення із банки: прикмети, повір'я та практичні поради ᐉ Погляд  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Прямоугольник 48"/>
          <p:cNvSpPr/>
          <p:nvPr/>
        </p:nvSpPr>
        <p:spPr>
          <a:xfrm>
            <a:off x="1101118" y="4442324"/>
            <a:ext cx="1567654" cy="47296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r>
              <a:rPr lang="uk-UA" sz="3200" b="1" dirty="0" smtClean="0">
                <a:solidFill>
                  <a:schemeClr val="bg1"/>
                </a:solidFill>
              </a:rPr>
              <a:t>18 : 9 =</a:t>
            </a:r>
            <a:endParaRPr lang="ru-RU" sz="3200" b="1" dirty="0">
              <a:solidFill>
                <a:schemeClr val="bg1"/>
              </a:solidFill>
            </a:endParaRPr>
          </a:p>
        </p:txBody>
      </p:sp>
      <p:sp>
        <p:nvSpPr>
          <p:cNvPr id="38" name="Прямоугольник 37"/>
          <p:cNvSpPr/>
          <p:nvPr/>
        </p:nvSpPr>
        <p:spPr>
          <a:xfrm>
            <a:off x="2668772" y="4446359"/>
            <a:ext cx="1119003" cy="47296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b="1" dirty="0">
                <a:solidFill>
                  <a:schemeClr val="bg1"/>
                </a:solidFill>
              </a:rPr>
              <a:t>2</a:t>
            </a:r>
            <a:r>
              <a:rPr lang="ru-RU" sz="3200" b="1" dirty="0" smtClean="0">
                <a:solidFill>
                  <a:schemeClr val="bg1"/>
                </a:solidFill>
              </a:rPr>
              <a:t> (р.)</a:t>
            </a:r>
            <a:endParaRPr lang="ru-RU" sz="3200" b="1" dirty="0">
              <a:solidFill>
                <a:schemeClr val="bg1"/>
              </a:solidFill>
            </a:endParaRPr>
          </a:p>
        </p:txBody>
      </p:sp>
      <p:sp>
        <p:nvSpPr>
          <p:cNvPr id="45" name="Прямоугольник 4">
            <a:extLst>
              <a:ext uri="{FF2B5EF4-FFF2-40B4-BE49-F238E27FC236}">
                <a16:creationId xmlns:a16="http://schemas.microsoft.com/office/drawing/2014/main" xmlns="" id="{F6E7EC80-9589-4937-924A-CEEA2719A5E3}"/>
              </a:ext>
            </a:extLst>
          </p:cNvPr>
          <p:cNvSpPr/>
          <p:nvPr/>
        </p:nvSpPr>
        <p:spPr>
          <a:xfrm>
            <a:off x="4" y="5711138"/>
            <a:ext cx="1339500" cy="1130934"/>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a:solidFill>
                  <a:schemeClr val="bg1"/>
                </a:solidFill>
              </a:rPr>
              <a:t>Підручник</a:t>
            </a:r>
          </a:p>
          <a:p>
            <a:pPr algn="ctr"/>
            <a:r>
              <a:rPr lang="uk-UA" sz="2800" b="1" dirty="0" smtClean="0">
                <a:solidFill>
                  <a:schemeClr val="bg1"/>
                </a:solidFill>
              </a:rPr>
              <a:t>Ст.101 </a:t>
            </a:r>
          </a:p>
          <a:p>
            <a:pPr algn="ctr"/>
            <a:r>
              <a:rPr lang="uk-UA" sz="2800" b="1" dirty="0" smtClean="0">
                <a:solidFill>
                  <a:schemeClr val="bg1"/>
                </a:solidFill>
              </a:rPr>
              <a:t>№557</a:t>
            </a:r>
            <a:endParaRPr lang="ru-RU" sz="2800" b="1" dirty="0">
              <a:solidFill>
                <a:schemeClr val="bg1"/>
              </a:solidFill>
            </a:endParaRPr>
          </a:p>
        </p:txBody>
      </p:sp>
      <p:sp>
        <p:nvSpPr>
          <p:cNvPr id="34" name="Прямоугольник 33"/>
          <p:cNvSpPr/>
          <p:nvPr/>
        </p:nvSpPr>
        <p:spPr>
          <a:xfrm>
            <a:off x="1083633" y="3213770"/>
            <a:ext cx="2704142"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dirty="0" err="1" smtClean="0">
                <a:solidFill>
                  <a:schemeClr val="accent3">
                    <a:lumMod val="50000"/>
                  </a:schemeClr>
                </a:solidFill>
              </a:rPr>
              <a:t>Хл</a:t>
            </a:r>
            <a:r>
              <a:rPr lang="ru-RU" sz="2800" b="1" dirty="0" smtClean="0">
                <a:solidFill>
                  <a:schemeClr val="accent3">
                    <a:lumMod val="50000"/>
                  </a:schemeClr>
                </a:solidFill>
              </a:rPr>
              <a:t>. – 18  </a:t>
            </a:r>
          </a:p>
          <a:p>
            <a:r>
              <a:rPr lang="uk-UA" sz="2800" b="1" dirty="0" smtClean="0">
                <a:solidFill>
                  <a:schemeClr val="accent3">
                    <a:lumMod val="50000"/>
                  </a:schemeClr>
                </a:solidFill>
              </a:rPr>
              <a:t>Д. – 9</a:t>
            </a:r>
          </a:p>
        </p:txBody>
      </p:sp>
      <p:sp>
        <p:nvSpPr>
          <p:cNvPr id="39" name="Прямоугольник 38"/>
          <p:cNvSpPr/>
          <p:nvPr/>
        </p:nvSpPr>
        <p:spPr>
          <a:xfrm>
            <a:off x="1085094" y="5259780"/>
            <a:ext cx="2047227" cy="47296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r>
              <a:rPr lang="uk-UA" sz="3200" b="1" dirty="0" smtClean="0">
                <a:solidFill>
                  <a:schemeClr val="bg1"/>
                </a:solidFill>
              </a:rPr>
              <a:t>Відповідь:</a:t>
            </a:r>
            <a:endParaRPr lang="ru-RU" sz="3200" b="1" dirty="0">
              <a:solidFill>
                <a:schemeClr val="bg1"/>
              </a:solidFill>
            </a:endParaRPr>
          </a:p>
        </p:txBody>
      </p:sp>
      <p:sp>
        <p:nvSpPr>
          <p:cNvPr id="40" name="Прямоугольник 39"/>
          <p:cNvSpPr/>
          <p:nvPr/>
        </p:nvSpPr>
        <p:spPr>
          <a:xfrm>
            <a:off x="3149537" y="5259780"/>
            <a:ext cx="6076582" cy="472966"/>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r>
              <a:rPr lang="uk-UA" sz="3200" b="1" dirty="0" smtClean="0">
                <a:solidFill>
                  <a:schemeClr val="bg1"/>
                </a:solidFill>
              </a:rPr>
              <a:t>у 2 рази хлопчиків </a:t>
            </a:r>
            <a:r>
              <a:rPr lang="uk-UA" sz="3200" b="1" dirty="0" smtClean="0">
                <a:solidFill>
                  <a:schemeClr val="bg1"/>
                </a:solidFill>
              </a:rPr>
              <a:t>було </a:t>
            </a:r>
            <a:r>
              <a:rPr lang="uk-UA" sz="3200" b="1" dirty="0" smtClean="0">
                <a:solidFill>
                  <a:schemeClr val="bg1"/>
                </a:solidFill>
              </a:rPr>
              <a:t>більше</a:t>
            </a:r>
            <a:r>
              <a:rPr lang="uk-UA" sz="3200" b="1" dirty="0" smtClean="0">
                <a:solidFill>
                  <a:schemeClr val="bg1"/>
                </a:solidFill>
              </a:rPr>
              <a:t>. </a:t>
            </a:r>
            <a:endParaRPr lang="ru-RU" sz="3200" b="1" dirty="0">
              <a:solidFill>
                <a:schemeClr val="bg1"/>
              </a:solidFill>
            </a:endParaRPr>
          </a:p>
        </p:txBody>
      </p:sp>
      <p:pic>
        <p:nvPicPr>
          <p:cNvPr id="7170" name="Picture 2" descr="Vector de Stock Tug of war contest between boys and girls. Two groups of  children of different sex pulling opposite ends of rope. Concept of gender  equality among kids, team sports. Vector"/>
          <p:cNvPicPr>
            <a:picLocks noChangeAspect="1" noChangeArrowheads="1"/>
          </p:cNvPicPr>
          <p:nvPr/>
        </p:nvPicPr>
        <p:blipFill rotWithShape="1">
          <a:blip r:embed="rId7">
            <a:extLst>
              <a:ext uri="{28A0092B-C50C-407E-A947-70E740481C1C}">
                <a14:useLocalDpi xmlns:a14="http://schemas.microsoft.com/office/drawing/2010/main" val="0"/>
              </a:ext>
            </a:extLst>
          </a:blip>
          <a:srcRect l="5061" t="12575" r="2856" b="14229"/>
          <a:stretch/>
        </p:blipFill>
        <p:spPr bwMode="auto">
          <a:xfrm>
            <a:off x="6306456" y="3213770"/>
            <a:ext cx="4826135"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3 клас\03 МАТЕМ\Стрілка порівняння.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344" y="3274187"/>
            <a:ext cx="449261" cy="8936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Прямоугольник 34"/>
          <p:cNvSpPr/>
          <p:nvPr/>
        </p:nvSpPr>
        <p:spPr>
          <a:xfrm>
            <a:off x="2728606" y="3486752"/>
            <a:ext cx="1059170" cy="47296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b="1" dirty="0" smtClean="0">
                <a:solidFill>
                  <a:srgbClr val="002060"/>
                </a:solidFill>
              </a:rPr>
              <a:t>У ?р.</a:t>
            </a:r>
            <a:endParaRPr lang="ru-RU" sz="3200" b="1" dirty="0">
              <a:solidFill>
                <a:srgbClr val="002060"/>
              </a:solidFill>
            </a:endParaRPr>
          </a:p>
        </p:txBody>
      </p:sp>
    </p:spTree>
    <p:extLst>
      <p:ext uri="{BB962C8B-B14F-4D97-AF65-F5344CB8AC3E}">
        <p14:creationId xmlns:p14="http://schemas.microsoft.com/office/powerpoint/2010/main" val="2098135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8" grpId="0" animBg="1"/>
      <p:bldP spid="34" grpId="0" animBg="1"/>
      <p:bldP spid="39" grpId="0" animBg="1"/>
      <p:bldP spid="40"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926934" y="549474"/>
            <a:ext cx="10179473" cy="648072"/>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lIns="91425" tIns="45713" rIns="91425" bIns="45713" rtlCol="0" anchor="ctr"/>
          <a:lstStyle/>
          <a:p>
            <a:pPr algn="ctr"/>
            <a:r>
              <a:rPr lang="uk-UA" sz="4000" b="1" dirty="0">
                <a:solidFill>
                  <a:schemeClr val="bg1"/>
                </a:solidFill>
              </a:rPr>
              <a:t>Домашнє завдання</a:t>
            </a:r>
          </a:p>
        </p:txBody>
      </p:sp>
      <p:sp>
        <p:nvSpPr>
          <p:cNvPr id="6" name="Прямоугольник 4">
            <a:extLst>
              <a:ext uri="{FF2B5EF4-FFF2-40B4-BE49-F238E27FC236}">
                <a16:creationId xmlns="" xmlns:a16="http://schemas.microsoft.com/office/drawing/2014/main" id="{F6E7EC80-9589-4937-924A-CEEA2719A5E3}"/>
              </a:ext>
            </a:extLst>
          </p:cNvPr>
          <p:cNvSpPr/>
          <p:nvPr/>
        </p:nvSpPr>
        <p:spPr>
          <a:xfrm>
            <a:off x="-19995" y="5806058"/>
            <a:ext cx="1215482" cy="1043065"/>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smtClean="0">
                <a:solidFill>
                  <a:schemeClr val="bg1"/>
                </a:solidFill>
              </a:rPr>
              <a:t>Підручник</a:t>
            </a:r>
          </a:p>
          <a:p>
            <a:pPr algn="ctr"/>
            <a:r>
              <a:rPr lang="uk-UA" sz="2800" b="1" dirty="0" smtClean="0">
                <a:solidFill>
                  <a:schemeClr val="bg1"/>
                </a:solidFill>
              </a:rPr>
              <a:t>Ст.102</a:t>
            </a:r>
          </a:p>
        </p:txBody>
      </p:sp>
      <p:pic>
        <p:nvPicPr>
          <p:cNvPr id="6146" name="Picture 2" descr="D:\3 клас\03 МАТЕМ\1 Листопад\8 Повторення за рік\2026-04-17_2201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34" y="1328918"/>
            <a:ext cx="10066720" cy="2604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Картинки до тестів\!!! Учні\634ce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7646" y="3888430"/>
            <a:ext cx="1849579" cy="257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5434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Что делать если пропал значок громкости с панели задач?"/>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721709" y="1657145"/>
            <a:ext cx="1352288" cy="104429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23478" y="549474"/>
            <a:ext cx="9865095" cy="746484"/>
          </a:xfrm>
          <a:prstGeom prst="rect">
            <a:avLst/>
          </a:prstGeom>
          <a:solidFill>
            <a:srgbClr val="7030A0"/>
          </a:solidFill>
          <a:ln/>
        </p:spPr>
        <p:style>
          <a:lnRef idx="3">
            <a:schemeClr val="lt1"/>
          </a:lnRef>
          <a:fillRef idx="1">
            <a:schemeClr val="accent6"/>
          </a:fillRef>
          <a:effectRef idx="1">
            <a:schemeClr val="accent6"/>
          </a:effectRef>
          <a:fontRef idx="minor">
            <a:schemeClr val="lt1"/>
          </a:fontRef>
        </p:style>
        <p:txBody>
          <a:bodyPr lIns="91425" tIns="45713" rIns="91425" bIns="45713" rtlCol="0" anchor="ctr"/>
          <a:lstStyle/>
          <a:p>
            <a:pPr algn="ctr"/>
            <a:r>
              <a:rPr lang="uk-UA" sz="3600" b="1" dirty="0" smtClean="0">
                <a:solidFill>
                  <a:schemeClr val="bg1"/>
                </a:solidFill>
              </a:rPr>
              <a:t>Вправа </a:t>
            </a:r>
            <a:r>
              <a:rPr lang="uk-UA" sz="3600" b="1" dirty="0">
                <a:solidFill>
                  <a:schemeClr val="bg1"/>
                </a:solidFill>
              </a:rPr>
              <a:t>«Мікрофон</a:t>
            </a:r>
            <a:r>
              <a:rPr lang="uk-UA" sz="3600" b="1" dirty="0" smtClean="0">
                <a:solidFill>
                  <a:schemeClr val="bg1"/>
                </a:solidFill>
              </a:rPr>
              <a:t>»</a:t>
            </a:r>
            <a:endParaRPr lang="uk-UA" sz="3600" b="1" dirty="0">
              <a:solidFill>
                <a:schemeClr val="bg1"/>
              </a:solidFill>
            </a:endParaRPr>
          </a:p>
        </p:txBody>
      </p:sp>
      <p:sp>
        <p:nvSpPr>
          <p:cNvPr id="10" name="Скругленный прямоугольник 9"/>
          <p:cNvSpPr/>
          <p:nvPr/>
        </p:nvSpPr>
        <p:spPr>
          <a:xfrm>
            <a:off x="5155928" y="1657266"/>
            <a:ext cx="5616624" cy="1044170"/>
          </a:xfrm>
          <a:prstGeom prst="roundRect">
            <a:avLst/>
          </a:prstGeom>
        </p:spPr>
        <p:style>
          <a:lnRef idx="3">
            <a:schemeClr val="lt1"/>
          </a:lnRef>
          <a:fillRef idx="1">
            <a:schemeClr val="accent5"/>
          </a:fillRef>
          <a:effectRef idx="1">
            <a:schemeClr val="accent5"/>
          </a:effectRef>
          <a:fontRef idx="minor">
            <a:schemeClr val="lt1"/>
          </a:fontRef>
        </p:style>
        <p:txBody>
          <a:bodyPr lIns="91425" tIns="45713" rIns="91425" bIns="45713" rtlCol="0" anchor="ctr"/>
          <a:lstStyle/>
          <a:p>
            <a:pPr lvl="0" algn="ctr"/>
            <a:r>
              <a:rPr lang="ru-RU" sz="3200" b="1" dirty="0" smtClean="0">
                <a:solidFill>
                  <a:schemeClr val="bg1"/>
                </a:solidFill>
              </a:rPr>
              <a:t>Як знайти </a:t>
            </a:r>
            <a:r>
              <a:rPr lang="ru-RU" sz="3200" b="1" dirty="0" err="1" smtClean="0">
                <a:solidFill>
                  <a:schemeClr val="bg1"/>
                </a:solidFill>
              </a:rPr>
              <a:t>від’ємник</a:t>
            </a:r>
            <a:r>
              <a:rPr lang="ru-RU" sz="3200" b="1" dirty="0" smtClean="0">
                <a:solidFill>
                  <a:schemeClr val="bg1"/>
                </a:solidFill>
              </a:rPr>
              <a:t>?</a:t>
            </a:r>
            <a:endParaRPr lang="ru-RU" sz="3200" b="1" dirty="0">
              <a:solidFill>
                <a:schemeClr val="bg1"/>
              </a:solidFill>
            </a:endParaRPr>
          </a:p>
        </p:txBody>
      </p:sp>
      <p:pic>
        <p:nvPicPr>
          <p:cNvPr id="14" name="Picture 4" descr="Что делать если пропал значок громкости с панели задач?"/>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726075" y="3226112"/>
            <a:ext cx="1391160" cy="1186423"/>
          </a:xfrm>
          <a:prstGeom prst="rect">
            <a:avLst/>
          </a:prstGeom>
          <a:noFill/>
          <a:extLst>
            <a:ext uri="{909E8E84-426E-40DD-AFC4-6F175D3DCCD1}">
              <a14:hiddenFill xmlns:a14="http://schemas.microsoft.com/office/drawing/2010/main">
                <a:solidFill>
                  <a:srgbClr val="FFFFFF"/>
                </a:solidFill>
              </a14:hiddenFill>
            </a:ext>
          </a:extLst>
        </p:spPr>
      </p:pic>
      <p:sp>
        <p:nvSpPr>
          <p:cNvPr id="15" name="Скругленный прямоугольник 14"/>
          <p:cNvSpPr/>
          <p:nvPr/>
        </p:nvSpPr>
        <p:spPr>
          <a:xfrm>
            <a:off x="5175814" y="3226112"/>
            <a:ext cx="5596737" cy="1186423"/>
          </a:xfrm>
          <a:prstGeom prst="roundRect">
            <a:avLst/>
          </a:prstGeom>
        </p:spPr>
        <p:style>
          <a:lnRef idx="3">
            <a:schemeClr val="lt1"/>
          </a:lnRef>
          <a:fillRef idx="1">
            <a:schemeClr val="accent2"/>
          </a:fillRef>
          <a:effectRef idx="1">
            <a:schemeClr val="accent2"/>
          </a:effectRef>
          <a:fontRef idx="minor">
            <a:schemeClr val="lt1"/>
          </a:fontRef>
        </p:style>
        <p:txBody>
          <a:bodyPr lIns="91425" tIns="45713" rIns="91425" bIns="45713" rtlCol="0" anchor="ctr"/>
          <a:lstStyle/>
          <a:p>
            <a:pPr algn="ctr"/>
            <a:r>
              <a:rPr lang="ru-RU" sz="3200" b="1" dirty="0" smtClean="0">
                <a:solidFill>
                  <a:schemeClr val="bg1"/>
                </a:solidFill>
              </a:rPr>
              <a:t>Якою </a:t>
            </a:r>
            <a:r>
              <a:rPr lang="ru-RU" sz="3200" b="1" dirty="0" err="1" smtClean="0">
                <a:solidFill>
                  <a:schemeClr val="bg1"/>
                </a:solidFill>
              </a:rPr>
              <a:t>дією</a:t>
            </a:r>
            <a:r>
              <a:rPr lang="ru-RU" sz="3200" b="1" dirty="0" smtClean="0">
                <a:solidFill>
                  <a:schemeClr val="bg1"/>
                </a:solidFill>
              </a:rPr>
              <a:t> </a:t>
            </a:r>
            <a:r>
              <a:rPr lang="ru-RU" sz="3200" b="1" dirty="0" err="1" smtClean="0">
                <a:solidFill>
                  <a:schemeClr val="bg1"/>
                </a:solidFill>
              </a:rPr>
              <a:t>відповідаємо</a:t>
            </a:r>
            <a:r>
              <a:rPr lang="ru-RU" sz="3200" b="1" dirty="0" smtClean="0">
                <a:solidFill>
                  <a:schemeClr val="bg1"/>
                </a:solidFill>
              </a:rPr>
              <a:t> на питання «У </a:t>
            </a:r>
            <a:r>
              <a:rPr lang="ru-RU" sz="3200" b="1" dirty="0" err="1" smtClean="0">
                <a:solidFill>
                  <a:schemeClr val="bg1"/>
                </a:solidFill>
              </a:rPr>
              <a:t>скільки</a:t>
            </a:r>
            <a:r>
              <a:rPr lang="ru-RU" sz="3200" b="1" dirty="0" smtClean="0">
                <a:solidFill>
                  <a:schemeClr val="bg1"/>
                </a:solidFill>
              </a:rPr>
              <a:t> разів …»?</a:t>
            </a:r>
            <a:endParaRPr lang="ru-RU" sz="3200" dirty="0">
              <a:solidFill>
                <a:schemeClr val="bg1"/>
              </a:solidFill>
            </a:endParaRPr>
          </a:p>
        </p:txBody>
      </p:sp>
      <p:pic>
        <p:nvPicPr>
          <p:cNvPr id="16" name="Picture 4" descr="Что делать если пропал значок громкости с панели задач?"/>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764947" y="4725938"/>
            <a:ext cx="1352288" cy="1008112"/>
          </a:xfrm>
          <a:prstGeom prst="rect">
            <a:avLst/>
          </a:prstGeom>
          <a:noFill/>
          <a:extLst>
            <a:ext uri="{909E8E84-426E-40DD-AFC4-6F175D3DCCD1}">
              <a14:hiddenFill xmlns:a14="http://schemas.microsoft.com/office/drawing/2010/main">
                <a:solidFill>
                  <a:srgbClr val="FFFFFF"/>
                </a:solidFill>
              </a14:hiddenFill>
            </a:ext>
          </a:extLst>
        </p:spPr>
      </p:pic>
      <p:sp>
        <p:nvSpPr>
          <p:cNvPr id="17" name="Скругленный прямоугольник 16"/>
          <p:cNvSpPr/>
          <p:nvPr/>
        </p:nvSpPr>
        <p:spPr>
          <a:xfrm>
            <a:off x="5187915" y="4725938"/>
            <a:ext cx="5440620" cy="1008112"/>
          </a:xfrm>
          <a:prstGeom prst="roundRect">
            <a:avLst/>
          </a:prstGeom>
        </p:spPr>
        <p:style>
          <a:lnRef idx="3">
            <a:schemeClr val="lt1"/>
          </a:lnRef>
          <a:fillRef idx="1">
            <a:schemeClr val="accent6"/>
          </a:fillRef>
          <a:effectRef idx="1">
            <a:schemeClr val="accent6"/>
          </a:effectRef>
          <a:fontRef idx="minor">
            <a:schemeClr val="lt1"/>
          </a:fontRef>
        </p:style>
        <p:txBody>
          <a:bodyPr lIns="91425" tIns="45713" rIns="91425" bIns="45713" rtlCol="0" anchor="ctr"/>
          <a:lstStyle/>
          <a:p>
            <a:pPr algn="ctr"/>
            <a:r>
              <a:rPr lang="uk-UA" sz="3200" b="1" dirty="0"/>
              <a:t>Яке завдання на уроці було </a:t>
            </a:r>
            <a:r>
              <a:rPr lang="uk-UA" sz="3200" b="1" dirty="0" smtClean="0"/>
              <a:t>найцікавішим</a:t>
            </a:r>
            <a:r>
              <a:rPr lang="uk-UA" sz="3200" b="1" dirty="0"/>
              <a:t>?</a:t>
            </a:r>
            <a:endParaRPr lang="ru-RU" sz="3200" b="1" dirty="0">
              <a:solidFill>
                <a:schemeClr val="bg1"/>
              </a:solidFill>
              <a:cs typeface="Times New Roman" panose="02020603050405020304" pitchFamily="18" charset="0"/>
            </a:endParaRPr>
          </a:p>
        </p:txBody>
      </p:sp>
      <p:pic>
        <p:nvPicPr>
          <p:cNvPr id="24" name="Рисунок 23"/>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Layer>
                </a14:imgProps>
              </a:ext>
            </a:extLst>
          </a:blip>
          <a:srcRect l="6918"/>
          <a:stretch/>
        </p:blipFill>
        <p:spPr>
          <a:xfrm>
            <a:off x="979463" y="1657266"/>
            <a:ext cx="2551141" cy="2276584"/>
          </a:xfrm>
          <a:prstGeom prst="rect">
            <a:avLst/>
          </a:prstGeom>
        </p:spPr>
      </p:pic>
    </p:spTree>
    <p:extLst>
      <p:ext uri="{BB962C8B-B14F-4D97-AF65-F5344CB8AC3E}">
        <p14:creationId xmlns:p14="http://schemas.microsoft.com/office/powerpoint/2010/main" val="1709337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086078" y="476782"/>
            <a:ext cx="9835003" cy="720247"/>
          </a:xfrm>
          <a:prstGeom prst="roundRect">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4000" b="1" dirty="0" smtClean="0">
                <a:solidFill>
                  <a:schemeClr val="bg1"/>
                </a:solidFill>
              </a:rPr>
              <a:t>Рефлексія</a:t>
            </a:r>
            <a:endParaRPr lang="ru-RU" sz="4000" b="1" dirty="0">
              <a:solidFill>
                <a:schemeClr val="bg1"/>
              </a:solidFill>
            </a:endParaRPr>
          </a:p>
        </p:txBody>
      </p:sp>
      <p:sp>
        <p:nvSpPr>
          <p:cNvPr id="6" name="Заголовок 3"/>
          <p:cNvSpPr txBox="1">
            <a:spLocks/>
          </p:cNvSpPr>
          <p:nvPr/>
        </p:nvSpPr>
        <p:spPr>
          <a:xfrm>
            <a:off x="1537021" y="1329042"/>
            <a:ext cx="9079837" cy="776880"/>
          </a:xfrm>
          <a:prstGeom prst="roundRect">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solidFill>
                  <a:srgbClr val="7030A0"/>
                </a:solidFill>
              </a:rPr>
              <a:t>Оберіть смайл, яким визначите свої емоції в кінці уроку</a:t>
            </a:r>
          </a:p>
        </p:txBody>
      </p:sp>
      <p:sp>
        <p:nvSpPr>
          <p:cNvPr id="8" name="Заголовок 3"/>
          <p:cNvSpPr txBox="1">
            <a:spLocks/>
          </p:cNvSpPr>
          <p:nvPr/>
        </p:nvSpPr>
        <p:spPr>
          <a:xfrm>
            <a:off x="8901471" y="4524438"/>
            <a:ext cx="2502086" cy="1382049"/>
          </a:xfrm>
          <a:prstGeom prst="round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t>Відчуваю задоволення</a:t>
            </a:r>
            <a:endParaRPr lang="ru-RU" sz="2800" b="1" dirty="0"/>
          </a:p>
        </p:txBody>
      </p:sp>
      <p:sp>
        <p:nvSpPr>
          <p:cNvPr id="9" name="Заголовок 3"/>
          <p:cNvSpPr txBox="1">
            <a:spLocks/>
          </p:cNvSpPr>
          <p:nvPr/>
        </p:nvSpPr>
        <p:spPr>
          <a:xfrm>
            <a:off x="6331362" y="4551776"/>
            <a:ext cx="2230119" cy="1304676"/>
          </a:xfrm>
          <a:prstGeom prst="round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t>Здивувала інформація </a:t>
            </a:r>
            <a:endParaRPr lang="ru-RU" sz="2800" b="1" dirty="0"/>
          </a:p>
        </p:txBody>
      </p:sp>
      <p:sp>
        <p:nvSpPr>
          <p:cNvPr id="14" name="Заголовок 3"/>
          <p:cNvSpPr txBox="1">
            <a:spLocks/>
          </p:cNvSpPr>
          <p:nvPr/>
        </p:nvSpPr>
        <p:spPr>
          <a:xfrm>
            <a:off x="1086078" y="4509914"/>
            <a:ext cx="2371794" cy="1368152"/>
          </a:xfrm>
          <a:prstGeom prst="round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t>Завдання приносили радість</a:t>
            </a:r>
          </a:p>
        </p:txBody>
      </p:sp>
      <p:pic>
        <p:nvPicPr>
          <p:cNvPr id="5124" name="Picture 4" descr="Азбука емоцій. Радість. | Тест з природничих наук – «На Уро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984" y="2241049"/>
            <a:ext cx="2716342" cy="2106337"/>
          </a:xfrm>
          <a:prstGeom prst="round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5126" name="Picture 6" descr="Етика та естетика | Вебквест. Етик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1471" y="2241048"/>
            <a:ext cx="2472205" cy="2106337"/>
          </a:xfrm>
          <a:prstGeom prst="round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6" name="Picture 2" descr="D:\Картинки до тестів\Емоції Смайли\Рисунок1.gif"/>
          <p:cNvPicPr>
            <a:picLocks noChangeAspect="1" noChangeArrowheads="1"/>
          </p:cNvPicPr>
          <p:nvPr/>
        </p:nvPicPr>
        <p:blipFill rotWithShape="1">
          <a:blip r:embed="rId4">
            <a:extLst>
              <a:ext uri="{28A0092B-C50C-407E-A947-70E740481C1C}">
                <a14:useLocalDpi xmlns:a14="http://schemas.microsoft.com/office/drawing/2010/main" val="0"/>
              </a:ext>
            </a:extLst>
          </a:blip>
          <a:srcRect l="16840" t="17759" r="19877" b="22526"/>
          <a:stretch/>
        </p:blipFill>
        <p:spPr bwMode="auto">
          <a:xfrm>
            <a:off x="6305538" y="2292507"/>
            <a:ext cx="2230118" cy="2106337"/>
          </a:xfrm>
          <a:prstGeom prst="roundRect">
            <a:avLst/>
          </a:prstGeom>
          <a:solidFill>
            <a:schemeClr val="bg1"/>
          </a:solidFill>
          <a:ln w="38100">
            <a:solidFill>
              <a:srgbClr val="7030A0"/>
            </a:solidFill>
          </a:ln>
        </p:spPr>
      </p:pic>
      <p:pic>
        <p:nvPicPr>
          <p:cNvPr id="10" name="Picture 4" descr="думать emoticon иллюстрация вектора. иллюстрации насчитывающей шарж -  155638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296" y="2292507"/>
            <a:ext cx="2104474" cy="2106333"/>
          </a:xfrm>
          <a:prstGeom prst="round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
        <p:nvSpPr>
          <p:cNvPr id="11" name="Заголовок 3"/>
          <p:cNvSpPr txBox="1">
            <a:spLocks/>
          </p:cNvSpPr>
          <p:nvPr/>
        </p:nvSpPr>
        <p:spPr>
          <a:xfrm>
            <a:off x="3705146" y="4524439"/>
            <a:ext cx="2371794" cy="1368152"/>
          </a:xfrm>
          <a:prstGeom prst="round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uk-UA" sz="2800" b="1" dirty="0" smtClean="0"/>
              <a:t>Завдання принесли втому</a:t>
            </a:r>
          </a:p>
        </p:txBody>
      </p:sp>
    </p:spTree>
    <p:extLst>
      <p:ext uri="{BB962C8B-B14F-4D97-AF65-F5344CB8AC3E}">
        <p14:creationId xmlns:p14="http://schemas.microsoft.com/office/powerpoint/2010/main" val="118970473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19452" y="418649"/>
            <a:ext cx="10325644" cy="786674"/>
          </a:xfrm>
          <a:prstGeom prst="roundRect">
            <a:avLst/>
          </a:prstGeom>
          <a:solidFill>
            <a:srgbClr val="7030A0"/>
          </a:solidFill>
        </p:spPr>
        <p:style>
          <a:lnRef idx="3">
            <a:schemeClr val="lt1"/>
          </a:lnRef>
          <a:fillRef idx="1">
            <a:schemeClr val="accent2"/>
          </a:fillRef>
          <a:effectRef idx="1">
            <a:schemeClr val="accent2"/>
          </a:effectRef>
          <a:fontRef idx="minor">
            <a:schemeClr val="lt1"/>
          </a:fontRef>
        </p:style>
        <p:txBody>
          <a:bodyPr>
            <a:noAutofit/>
          </a:bodyPr>
          <a:lstStyle/>
          <a:p>
            <a:pPr algn="ctr"/>
            <a:r>
              <a:rPr lang="uk-UA" sz="4000" b="1" dirty="0">
                <a:solidFill>
                  <a:schemeClr val="bg1"/>
                </a:solidFill>
              </a:rPr>
              <a:t>Налаштування на </a:t>
            </a:r>
            <a:r>
              <a:rPr lang="uk-UA" sz="4000" b="1" dirty="0" smtClean="0">
                <a:solidFill>
                  <a:schemeClr val="bg1"/>
                </a:solidFill>
              </a:rPr>
              <a:t>урок</a:t>
            </a:r>
            <a:endParaRPr lang="ru-RU" sz="4000" b="1" dirty="0">
              <a:solidFill>
                <a:schemeClr val="bg1"/>
              </a:solidFill>
            </a:endParaRPr>
          </a:p>
        </p:txBody>
      </p:sp>
      <p:sp>
        <p:nvSpPr>
          <p:cNvPr id="5" name="Заголовок 3"/>
          <p:cNvSpPr txBox="1">
            <a:spLocks/>
          </p:cNvSpPr>
          <p:nvPr/>
        </p:nvSpPr>
        <p:spPr>
          <a:xfrm>
            <a:off x="904655" y="1413570"/>
            <a:ext cx="5186582" cy="648315"/>
          </a:xfrm>
          <a:prstGeom prst="round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err="1">
                <a:solidFill>
                  <a:schemeClr val="bg1"/>
                </a:solidFill>
              </a:rPr>
              <a:t>Клас</a:t>
            </a:r>
            <a:r>
              <a:rPr lang="ru-RU" sz="3200" b="1" dirty="0">
                <a:solidFill>
                  <a:schemeClr val="bg1"/>
                </a:solidFill>
              </a:rPr>
              <a:t> </a:t>
            </a:r>
            <a:r>
              <a:rPr lang="ru-RU" sz="3200" b="1" dirty="0" err="1">
                <a:solidFill>
                  <a:schemeClr val="bg1"/>
                </a:solidFill>
              </a:rPr>
              <a:t>готовий</a:t>
            </a:r>
            <a:r>
              <a:rPr lang="ru-RU" sz="3200" b="1" dirty="0">
                <a:solidFill>
                  <a:schemeClr val="bg1"/>
                </a:solidFill>
              </a:rPr>
              <a:t> працювати?</a:t>
            </a:r>
          </a:p>
        </p:txBody>
      </p:sp>
      <p:sp>
        <p:nvSpPr>
          <p:cNvPr id="3" name="Прямоугольник 2"/>
          <p:cNvSpPr/>
          <p:nvPr/>
        </p:nvSpPr>
        <p:spPr>
          <a:xfrm>
            <a:off x="6763669" y="714802"/>
            <a:ext cx="6092032" cy="738664"/>
          </a:xfrm>
          <a:prstGeom prst="rect">
            <a:avLst/>
          </a:prstGeom>
        </p:spPr>
        <p:txBody>
          <a:bodyPr>
            <a:spAutoFit/>
          </a:bodyPr>
          <a:lstStyle/>
          <a:p>
            <a:pPr lvl="0"/>
            <a:r>
              <a:rPr lang="uk-UA" dirty="0" smtClean="0"/>
              <a:t> </a:t>
            </a:r>
            <a:endParaRPr lang="ru-RU" dirty="0"/>
          </a:p>
          <a:p>
            <a:r>
              <a:rPr lang="uk-UA" dirty="0"/>
              <a:t> </a:t>
            </a:r>
            <a:endParaRPr lang="ru-RU" dirty="0"/>
          </a:p>
        </p:txBody>
      </p:sp>
      <p:sp>
        <p:nvSpPr>
          <p:cNvPr id="13" name="Заголовок 3"/>
          <p:cNvSpPr txBox="1">
            <a:spLocks/>
          </p:cNvSpPr>
          <p:nvPr/>
        </p:nvSpPr>
        <p:spPr>
          <a:xfrm>
            <a:off x="919451" y="3023663"/>
            <a:ext cx="5171786" cy="585648"/>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a:t>На </a:t>
            </a:r>
            <a:r>
              <a:rPr lang="ru-RU" sz="3200" b="1" dirty="0" err="1"/>
              <a:t>розряди</a:t>
            </a:r>
            <a:r>
              <a:rPr lang="ru-RU" sz="3200" b="1" dirty="0"/>
              <a:t> </a:t>
            </a:r>
            <a:r>
              <a:rPr lang="ru-RU" sz="3200" b="1" dirty="0" err="1"/>
              <a:t>розкладати</a:t>
            </a:r>
            <a:r>
              <a:rPr lang="ru-RU" sz="3200" b="1" dirty="0"/>
              <a:t>?</a:t>
            </a:r>
          </a:p>
        </p:txBody>
      </p:sp>
      <p:sp>
        <p:nvSpPr>
          <p:cNvPr id="14" name="Заголовок 3"/>
          <p:cNvSpPr txBox="1">
            <a:spLocks/>
          </p:cNvSpPr>
          <p:nvPr/>
        </p:nvSpPr>
        <p:spPr>
          <a:xfrm>
            <a:off x="919451" y="3802741"/>
            <a:ext cx="5171786" cy="575633"/>
          </a:xfrm>
          <a:prstGeom prst="roundRect">
            <a:avLst/>
          </a:prstGeom>
          <a:solidFill>
            <a:schemeClr val="accent6">
              <a:lumMod val="50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err="1"/>
              <a:t>Вчасно</a:t>
            </a:r>
            <a:r>
              <a:rPr lang="ru-RU" sz="3200" b="1" dirty="0"/>
              <a:t> руку </a:t>
            </a:r>
            <a:r>
              <a:rPr lang="ru-RU" sz="3200" b="1" dirty="0" err="1"/>
              <a:t>піднімати</a:t>
            </a:r>
            <a:r>
              <a:rPr lang="ru-RU" sz="3200" b="1" dirty="0"/>
              <a:t>?</a:t>
            </a:r>
          </a:p>
        </p:txBody>
      </p:sp>
      <p:sp>
        <p:nvSpPr>
          <p:cNvPr id="15" name="Заголовок 3"/>
          <p:cNvSpPr txBox="1">
            <a:spLocks/>
          </p:cNvSpPr>
          <p:nvPr/>
        </p:nvSpPr>
        <p:spPr>
          <a:xfrm>
            <a:off x="919448" y="4581922"/>
            <a:ext cx="5171789" cy="563249"/>
          </a:xfrm>
          <a:prstGeom prst="roundRect">
            <a:avLst/>
          </a:prstGeom>
          <a:solidFill>
            <a:srgbClr val="FF0000"/>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err="1"/>
              <a:t>Вміло</a:t>
            </a:r>
            <a:r>
              <a:rPr lang="ru-RU" sz="3200" b="1" dirty="0"/>
              <a:t> в </a:t>
            </a:r>
            <a:r>
              <a:rPr lang="ru-RU" sz="3200" b="1" dirty="0" err="1"/>
              <a:t>групах</a:t>
            </a:r>
            <a:r>
              <a:rPr lang="ru-RU" sz="3200" b="1" dirty="0"/>
              <a:t> працювати?</a:t>
            </a:r>
          </a:p>
        </p:txBody>
      </p:sp>
      <p:sp>
        <p:nvSpPr>
          <p:cNvPr id="16" name="Заголовок 3"/>
          <p:cNvSpPr txBox="1">
            <a:spLocks/>
          </p:cNvSpPr>
          <p:nvPr/>
        </p:nvSpPr>
        <p:spPr>
          <a:xfrm>
            <a:off x="919451" y="5374010"/>
            <a:ext cx="5244588" cy="57619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a:t>Вирази й задачі </a:t>
            </a:r>
            <a:r>
              <a:rPr lang="ru-RU" sz="3200" b="1" dirty="0" err="1"/>
              <a:t>розв’язати</a:t>
            </a:r>
            <a:r>
              <a:rPr lang="ru-RU" sz="3200" b="1" dirty="0"/>
              <a:t>? </a:t>
            </a:r>
            <a:endParaRPr lang="ru-RU" sz="3200" b="1" dirty="0">
              <a:solidFill>
                <a:srgbClr val="0070C0"/>
              </a:solidFill>
            </a:endParaRPr>
          </a:p>
        </p:txBody>
      </p:sp>
      <p:sp>
        <p:nvSpPr>
          <p:cNvPr id="17" name="Заголовок 3"/>
          <p:cNvSpPr txBox="1">
            <a:spLocks/>
          </p:cNvSpPr>
          <p:nvPr/>
        </p:nvSpPr>
        <p:spPr>
          <a:xfrm>
            <a:off x="904655" y="2261990"/>
            <a:ext cx="5186582" cy="597414"/>
          </a:xfrm>
          <a:prstGeom prst="round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ru-RU" sz="3200" b="1" dirty="0" err="1"/>
              <a:t>Додавати</a:t>
            </a:r>
            <a:r>
              <a:rPr lang="ru-RU" sz="3200" b="1" dirty="0"/>
              <a:t> й </a:t>
            </a:r>
            <a:r>
              <a:rPr lang="ru-RU" sz="3200" b="1" dirty="0" err="1"/>
              <a:t>віднімати</a:t>
            </a:r>
            <a:r>
              <a:rPr lang="ru-RU" sz="3200" b="1" dirty="0"/>
              <a:t>?</a:t>
            </a:r>
          </a:p>
        </p:txBody>
      </p:sp>
      <p:sp>
        <p:nvSpPr>
          <p:cNvPr id="2" name="Прямоугольник 1"/>
          <p:cNvSpPr/>
          <p:nvPr/>
        </p:nvSpPr>
        <p:spPr>
          <a:xfrm>
            <a:off x="6186666" y="1413570"/>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sp>
        <p:nvSpPr>
          <p:cNvPr id="18" name="Прямоугольник 17"/>
          <p:cNvSpPr/>
          <p:nvPr/>
        </p:nvSpPr>
        <p:spPr>
          <a:xfrm>
            <a:off x="6200592" y="2256332"/>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sp>
        <p:nvSpPr>
          <p:cNvPr id="19" name="Прямоугольник 18"/>
          <p:cNvSpPr/>
          <p:nvPr/>
        </p:nvSpPr>
        <p:spPr>
          <a:xfrm>
            <a:off x="6200592" y="3047896"/>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sp>
        <p:nvSpPr>
          <p:cNvPr id="20" name="Прямоугольник 19"/>
          <p:cNvSpPr/>
          <p:nvPr/>
        </p:nvSpPr>
        <p:spPr>
          <a:xfrm>
            <a:off x="6245099" y="3802741"/>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sp>
        <p:nvSpPr>
          <p:cNvPr id="21" name="Прямоугольник 20"/>
          <p:cNvSpPr/>
          <p:nvPr/>
        </p:nvSpPr>
        <p:spPr>
          <a:xfrm>
            <a:off x="6245099" y="4560396"/>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sp>
        <p:nvSpPr>
          <p:cNvPr id="22" name="Прямоугольник 21"/>
          <p:cNvSpPr/>
          <p:nvPr/>
        </p:nvSpPr>
        <p:spPr>
          <a:xfrm>
            <a:off x="6295219" y="5365432"/>
            <a:ext cx="93689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3200" b="1" dirty="0" smtClean="0">
                <a:solidFill>
                  <a:srgbClr val="7030A0"/>
                </a:solidFill>
              </a:rPr>
              <a:t> Так</a:t>
            </a:r>
            <a:endParaRPr lang="ru-RU" sz="3200" b="1" dirty="0">
              <a:solidFill>
                <a:srgbClr val="7030A0"/>
              </a:solidFill>
            </a:endParaRPr>
          </a:p>
        </p:txBody>
      </p:sp>
      <p:pic>
        <p:nvPicPr>
          <p:cNvPr id="3074" name="Picture 2" descr="D:\Картинки до тестів\!!! Учні\_free_2023-10-04-22-47-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183" y="1515588"/>
            <a:ext cx="3858422" cy="3858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847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out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out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out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heel(1)">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3 клас\03 МАТЕМ\1 Листопад\8 Повторення за рік\2026-04-17_1819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519" y="1454865"/>
            <a:ext cx="8114006" cy="11546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3 клас\03 МАТЕМ\1 Листопад\8 Повторення за рік\2026-04-17_1820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19" y="2609478"/>
            <a:ext cx="8113217" cy="355662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926934" y="729494"/>
            <a:ext cx="10179473" cy="648072"/>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lIns="91425" tIns="45713" rIns="91425" bIns="45713" rtlCol="0" anchor="ctr"/>
          <a:lstStyle/>
          <a:p>
            <a:pPr algn="ctr"/>
            <a:r>
              <a:rPr lang="uk-UA" sz="4000" b="1" dirty="0" smtClean="0">
                <a:solidFill>
                  <a:schemeClr val="bg1"/>
                </a:solidFill>
              </a:rPr>
              <a:t>Перевірка домашнього </a:t>
            </a:r>
            <a:r>
              <a:rPr lang="uk-UA" sz="4000" b="1" dirty="0">
                <a:solidFill>
                  <a:schemeClr val="bg1"/>
                </a:solidFill>
              </a:rPr>
              <a:t>завдання</a:t>
            </a:r>
          </a:p>
        </p:txBody>
      </p:sp>
      <p:sp>
        <p:nvSpPr>
          <p:cNvPr id="6" name="Прямоугольник 4">
            <a:extLst>
              <a:ext uri="{FF2B5EF4-FFF2-40B4-BE49-F238E27FC236}">
                <a16:creationId xmlns="" xmlns:a16="http://schemas.microsoft.com/office/drawing/2014/main" id="{F6E7EC80-9589-4937-924A-CEEA2719A5E3}"/>
              </a:ext>
            </a:extLst>
          </p:cNvPr>
          <p:cNvSpPr/>
          <p:nvPr/>
        </p:nvSpPr>
        <p:spPr>
          <a:xfrm>
            <a:off x="-19995" y="5806058"/>
            <a:ext cx="1863554" cy="1043065"/>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smtClean="0">
                <a:solidFill>
                  <a:schemeClr val="bg1"/>
                </a:solidFill>
              </a:rPr>
              <a:t>Підручник</a:t>
            </a:r>
          </a:p>
          <a:p>
            <a:pPr algn="ctr"/>
            <a:r>
              <a:rPr lang="uk-UA" sz="2800" b="1" dirty="0" smtClean="0">
                <a:solidFill>
                  <a:schemeClr val="bg1"/>
                </a:solidFill>
              </a:rPr>
              <a:t>Ст.100-101</a:t>
            </a:r>
          </a:p>
        </p:txBody>
      </p:sp>
      <p:pic>
        <p:nvPicPr>
          <p:cNvPr id="10" name="Picture 2" descr="D:\Картинки до тестів\!!! Учні\634ce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4439" y="3861842"/>
            <a:ext cx="1849579" cy="257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1856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233088" y="599705"/>
            <a:ext cx="9886706" cy="707872"/>
          </a:xfrm>
          <a:prstGeom prst="rect">
            <a:avLst/>
          </a:prstGeom>
          <a:solidFill>
            <a:srgbClr val="7030A0"/>
          </a:solidFill>
          <a:ln/>
        </p:spPr>
        <p:style>
          <a:lnRef idx="3">
            <a:schemeClr val="lt1"/>
          </a:lnRef>
          <a:fillRef idx="1">
            <a:schemeClr val="accent5"/>
          </a:fillRef>
          <a:effectRef idx="1">
            <a:schemeClr val="accent5"/>
          </a:effectRef>
          <a:fontRef idx="minor">
            <a:schemeClr val="lt1"/>
          </a:fontRef>
        </p:style>
        <p:txBody>
          <a:bodyPr wrap="square" lIns="91425" tIns="45713" rIns="91425" bIns="45713" rtlCol="0">
            <a:spAutoFit/>
          </a:bodyPr>
          <a:lstStyle/>
          <a:p>
            <a:pPr algn="ctr"/>
            <a:r>
              <a:rPr lang="uk-UA" sz="4000" b="1" dirty="0">
                <a:solidFill>
                  <a:schemeClr val="bg1"/>
                </a:solidFill>
              </a:rPr>
              <a:t>План уроку</a:t>
            </a:r>
          </a:p>
        </p:txBody>
      </p:sp>
      <p:graphicFrame>
        <p:nvGraphicFramePr>
          <p:cNvPr id="9" name="Схема 8"/>
          <p:cNvGraphicFramePr/>
          <p:nvPr>
            <p:extLst>
              <p:ext uri="{D42A27DB-BD31-4B8C-83A1-F6EECF244321}">
                <p14:modId xmlns:p14="http://schemas.microsoft.com/office/powerpoint/2010/main" val="1717701351"/>
              </p:ext>
            </p:extLst>
          </p:nvPr>
        </p:nvGraphicFramePr>
        <p:xfrm>
          <a:off x="649570" y="1577826"/>
          <a:ext cx="10771053" cy="427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1123479" y="5806058"/>
            <a:ext cx="6089650" cy="415498"/>
          </a:xfrm>
          <a:prstGeom prst="rect">
            <a:avLst/>
          </a:prstGeom>
        </p:spPr>
        <p:txBody>
          <a:bodyPr>
            <a:spAutoFit/>
          </a:bodyPr>
          <a:lstStyle/>
          <a:p>
            <a:r>
              <a:rPr lang="ru-RU" dirty="0" smtClean="0"/>
              <a:t>. </a:t>
            </a:r>
            <a:endParaRPr lang="ru-RU" dirty="0"/>
          </a:p>
        </p:txBody>
      </p:sp>
    </p:spTree>
    <p:extLst>
      <p:ext uri="{BB962C8B-B14F-4D97-AF65-F5344CB8AC3E}">
        <p14:creationId xmlns:p14="http://schemas.microsoft.com/office/powerpoint/2010/main" val="31234181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rotWithShape="1">
          <a:blip r:embed="rId2"/>
          <a:srcRect l="3" r="-2625"/>
          <a:stretch/>
        </p:blipFill>
        <p:spPr>
          <a:xfrm>
            <a:off x="918081" y="987326"/>
            <a:ext cx="10548000" cy="5482048"/>
          </a:xfrm>
          <a:prstGeom prst="rect">
            <a:avLst/>
          </a:prstGeom>
        </p:spPr>
        <p:style>
          <a:lnRef idx="2">
            <a:schemeClr val="accent4"/>
          </a:lnRef>
          <a:fillRef idx="1">
            <a:schemeClr val="lt1"/>
          </a:fillRef>
          <a:effectRef idx="0">
            <a:schemeClr val="accent4"/>
          </a:effectRef>
          <a:fontRef idx="minor">
            <a:schemeClr val="dk1"/>
          </a:fontRef>
        </p:style>
      </p:pic>
      <p:pic>
        <p:nvPicPr>
          <p:cNvPr id="36" name="Рисунок 35">
            <a:extLst>
              <a:ext uri="{FF2B5EF4-FFF2-40B4-BE49-F238E27FC236}">
                <a16:creationId xmlns="" xmlns:a16="http://schemas.microsoft.com/office/drawing/2014/main" id="{A0D61C55-25D5-44F0-90E4-713DCD924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66" t="43000" r="66693" b="43158"/>
          <a:stretch/>
        </p:blipFill>
        <p:spPr>
          <a:xfrm>
            <a:off x="5303187" y="-723469"/>
            <a:ext cx="454720" cy="567792"/>
          </a:xfrm>
          <a:prstGeom prst="rect">
            <a:avLst/>
          </a:prstGeom>
        </p:spPr>
      </p:pic>
      <p:pic>
        <p:nvPicPr>
          <p:cNvPr id="43" name="Рисунок 42">
            <a:extLst>
              <a:ext uri="{FF2B5EF4-FFF2-40B4-BE49-F238E27FC236}">
                <a16:creationId xmlns="" xmlns:a16="http://schemas.microsoft.com/office/drawing/2014/main"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337711" y="-712651"/>
            <a:ext cx="454720" cy="567792"/>
          </a:xfrm>
          <a:prstGeom prst="rect">
            <a:avLst/>
          </a:prstGeom>
        </p:spPr>
      </p:pic>
      <p:pic>
        <p:nvPicPr>
          <p:cNvPr id="48" name="Рисунок 47">
            <a:extLst>
              <a:ext uri="{FF2B5EF4-FFF2-40B4-BE49-F238E27FC236}">
                <a16:creationId xmlns="" xmlns:a16="http://schemas.microsoft.com/office/drawing/2014/main" id="{F92BA416-09A9-4EE9-93B0-FE06BB79CCD9}"/>
              </a:ext>
            </a:extLst>
          </p:cNvPr>
          <p:cNvPicPr>
            <a:picLocks noChangeAspect="1"/>
          </p:cNvPicPr>
          <p:nvPr/>
        </p:nvPicPr>
        <p:blipFill rotWithShape="1">
          <a:blip r:embed="rId5">
            <a:extLst>
              <a:ext uri="{28A0092B-C50C-407E-A947-70E740481C1C}">
                <a14:useLocalDpi xmlns:a14="http://schemas.microsoft.com/office/drawing/2010/main" val="0"/>
              </a:ext>
            </a:extLst>
          </a:blip>
          <a:srcRect l="17253" t="10718" r="77803" b="82891"/>
          <a:stretch/>
        </p:blipFill>
        <p:spPr>
          <a:xfrm>
            <a:off x="8211066" y="-574578"/>
            <a:ext cx="312405" cy="291645"/>
          </a:xfrm>
          <a:prstGeom prst="rect">
            <a:avLst/>
          </a:prstGeom>
        </p:spPr>
      </p:pic>
      <p:sp>
        <p:nvSpPr>
          <p:cNvPr id="2" name="TextBox 1"/>
          <p:cNvSpPr txBox="1"/>
          <p:nvPr/>
        </p:nvSpPr>
        <p:spPr>
          <a:xfrm>
            <a:off x="1842698" y="-728431"/>
            <a:ext cx="301490" cy="646481"/>
          </a:xfrm>
          <a:prstGeom prst="rect">
            <a:avLst/>
          </a:prstGeom>
          <a:noFill/>
        </p:spPr>
        <p:txBody>
          <a:bodyPr wrap="none" rtlCol="0">
            <a:spAutoFit/>
          </a:bodyPr>
          <a:lstStyle/>
          <a:p>
            <a:r>
              <a:rPr lang="uk-UA" sz="3600" dirty="0"/>
              <a:t>·</a:t>
            </a:r>
          </a:p>
        </p:txBody>
      </p:sp>
      <p:sp>
        <p:nvSpPr>
          <p:cNvPr id="155" name="TextBox 154"/>
          <p:cNvSpPr txBox="1"/>
          <p:nvPr/>
        </p:nvSpPr>
        <p:spPr>
          <a:xfrm>
            <a:off x="2155097" y="-689442"/>
            <a:ext cx="307897" cy="646481"/>
          </a:xfrm>
          <a:prstGeom prst="rect">
            <a:avLst/>
          </a:prstGeom>
          <a:noFill/>
        </p:spPr>
        <p:txBody>
          <a:bodyPr wrap="none" rtlCol="0">
            <a:spAutoFit/>
          </a:bodyPr>
          <a:lstStyle/>
          <a:p>
            <a:r>
              <a:rPr lang="uk-UA" sz="3600" dirty="0"/>
              <a:t>:</a:t>
            </a:r>
          </a:p>
        </p:txBody>
      </p:sp>
      <p:sp>
        <p:nvSpPr>
          <p:cNvPr id="5" name="TextBox 4"/>
          <p:cNvSpPr txBox="1"/>
          <p:nvPr/>
        </p:nvSpPr>
        <p:spPr>
          <a:xfrm>
            <a:off x="1624318" y="-683909"/>
            <a:ext cx="309498" cy="584910"/>
          </a:xfrm>
          <a:prstGeom prst="rect">
            <a:avLst/>
          </a:prstGeom>
          <a:noFill/>
        </p:spPr>
        <p:txBody>
          <a:bodyPr wrap="none" rtlCol="0">
            <a:spAutoFit/>
          </a:bodyPr>
          <a:lstStyle/>
          <a:p>
            <a:r>
              <a:rPr lang="uk-UA" sz="3200" dirty="0"/>
              <a:t>(</a:t>
            </a:r>
          </a:p>
        </p:txBody>
      </p:sp>
      <p:sp>
        <p:nvSpPr>
          <p:cNvPr id="136" name="TextBox 135"/>
          <p:cNvSpPr txBox="1"/>
          <p:nvPr/>
        </p:nvSpPr>
        <p:spPr>
          <a:xfrm>
            <a:off x="2338570" y="-689442"/>
            <a:ext cx="309498" cy="584910"/>
          </a:xfrm>
          <a:prstGeom prst="rect">
            <a:avLst/>
          </a:prstGeom>
          <a:noFill/>
        </p:spPr>
        <p:txBody>
          <a:bodyPr wrap="none" rtlCol="0">
            <a:spAutoFit/>
          </a:bodyPr>
          <a:lstStyle/>
          <a:p>
            <a:r>
              <a:rPr lang="uk-UA" sz="3200" dirty="0"/>
              <a:t>)</a:t>
            </a:r>
          </a:p>
        </p:txBody>
      </p:sp>
      <p:sp>
        <p:nvSpPr>
          <p:cNvPr id="14" name="Прямоугольник 4"/>
          <p:cNvSpPr/>
          <p:nvPr/>
        </p:nvSpPr>
        <p:spPr>
          <a:xfrm>
            <a:off x="918081" y="477466"/>
            <a:ext cx="8727082" cy="72008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ru-RU" sz="4000" b="1" dirty="0" smtClean="0"/>
              <a:t>Запишіть дату</a:t>
            </a:r>
            <a:endParaRPr lang="uk-UA" sz="4000" b="1" dirty="0">
              <a:solidFill>
                <a:schemeClr val="bg1"/>
              </a:solidFill>
            </a:endParaRPr>
          </a:p>
        </p:txBody>
      </p:sp>
      <p:pic>
        <p:nvPicPr>
          <p:cNvPr id="63" name="Рисунок 62"/>
          <p:cNvPicPr>
            <a:picLocks noChangeAspect="1"/>
          </p:cNvPicPr>
          <p:nvPr/>
        </p:nvPicPr>
        <p:blipFill rotWithShape="1">
          <a:blip r:embed="rId6">
            <a:extLst>
              <a:ext uri="{28A0092B-C50C-407E-A947-70E740481C1C}">
                <a14:useLocalDpi xmlns:a14="http://schemas.microsoft.com/office/drawing/2010/main" val="0"/>
              </a:ext>
            </a:extLst>
          </a:blip>
          <a:srcRect l="34501" t="46720" r="16769" b="36401"/>
          <a:stretch/>
        </p:blipFill>
        <p:spPr>
          <a:xfrm>
            <a:off x="3332702" y="1803222"/>
            <a:ext cx="4549539" cy="906492"/>
          </a:xfrm>
          <a:prstGeom prst="rect">
            <a:avLst/>
          </a:prstGeom>
        </p:spPr>
      </p:pic>
      <p:pic>
        <p:nvPicPr>
          <p:cNvPr id="75" name="Picture 2" descr="D:\Картинки до тестів\!!! Учні\634ce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95910" y="391576"/>
            <a:ext cx="1569100" cy="2397441"/>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p:cNvSpPr txBox="1"/>
          <p:nvPr/>
        </p:nvSpPr>
        <p:spPr>
          <a:xfrm>
            <a:off x="8767563" y="-868440"/>
            <a:ext cx="429926" cy="769441"/>
          </a:xfrm>
          <a:prstGeom prst="rect">
            <a:avLst/>
          </a:prstGeom>
          <a:noFill/>
        </p:spPr>
        <p:txBody>
          <a:bodyPr wrap="none" rtlCol="0">
            <a:spAutoFit/>
          </a:bodyPr>
          <a:lstStyle/>
          <a:p>
            <a:r>
              <a:rPr lang="uk-UA" sz="4400" i="1" dirty="0" smtClean="0">
                <a:latin typeface="Times New Roman" panose="02020603050405020304" pitchFamily="18" charset="0"/>
                <a:cs typeface="Times New Roman" panose="02020603050405020304" pitchFamily="18" charset="0"/>
              </a:rPr>
              <a:t>в</a:t>
            </a:r>
            <a:endParaRPr lang="uk-UA" sz="4400" i="1"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9178673" y="-901471"/>
            <a:ext cx="466490" cy="769619"/>
          </a:xfrm>
          <a:prstGeom prst="rect">
            <a:avLst/>
          </a:prstGeom>
          <a:noFill/>
        </p:spPr>
        <p:txBody>
          <a:bodyPr wrap="none" rtlCol="0">
            <a:spAutoFit/>
          </a:bodyPr>
          <a:lstStyle/>
          <a:p>
            <a:r>
              <a:rPr lang="en-US" sz="4400" i="1" dirty="0">
                <a:latin typeface="Times New Roman" panose="02020603050405020304" pitchFamily="18" charset="0"/>
                <a:cs typeface="Times New Roman" panose="02020603050405020304" pitchFamily="18" charset="0"/>
              </a:rPr>
              <a:t>d</a:t>
            </a:r>
            <a:endParaRPr lang="uk-UA" sz="4400" i="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2490743" y="-787444"/>
            <a:ext cx="580608"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кг</a:t>
            </a:r>
            <a:endParaRPr lang="uk-UA" sz="3600" i="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8523471" y="-779416"/>
            <a:ext cx="389850"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с</a:t>
            </a:r>
            <a:endParaRPr lang="uk-UA" sz="3600" i="1"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3903803" y="-785514"/>
            <a:ext cx="590226"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хв</a:t>
            </a:r>
            <a:endParaRPr lang="uk-UA" sz="3600" i="1"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3644086" y="-718497"/>
            <a:ext cx="415498"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ц</a:t>
            </a:r>
            <a:endParaRPr lang="uk-UA" sz="3600" i="1"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2962963" y="-762813"/>
            <a:ext cx="774067" cy="646481"/>
          </a:xfrm>
          <a:prstGeom prst="rect">
            <a:avLst/>
          </a:prstGeom>
          <a:noFill/>
        </p:spPr>
        <p:txBody>
          <a:bodyPr wrap="none" rtlCol="0">
            <a:spAutoFit/>
          </a:bodyPr>
          <a:lstStyle/>
          <a:p>
            <a:r>
              <a:rPr lang="uk-UA" sz="3600" i="1" dirty="0">
                <a:latin typeface="Times New Roman" panose="02020603050405020304" pitchFamily="18" charset="0"/>
                <a:cs typeface="Times New Roman" panose="02020603050405020304" pitchFamily="18" charset="0"/>
              </a:rPr>
              <a:t>мм</a:t>
            </a:r>
          </a:p>
        </p:txBody>
      </p:sp>
      <p:sp>
        <p:nvSpPr>
          <p:cNvPr id="85" name="Прямокутник 21"/>
          <p:cNvSpPr/>
          <p:nvPr/>
        </p:nvSpPr>
        <p:spPr>
          <a:xfrm>
            <a:off x="88377" y="-749250"/>
            <a:ext cx="653920" cy="584910"/>
          </a:xfrm>
          <a:prstGeom prst="rect">
            <a:avLst/>
          </a:prstGeom>
        </p:spPr>
        <p:txBody>
          <a:bodyPr wrap="none">
            <a:spAutoFit/>
          </a:bodyPr>
          <a:lstStyle/>
          <a:p>
            <a:pPr lvl="0"/>
            <a:r>
              <a:rPr lang="uk-UA" sz="3200" i="1" dirty="0" err="1">
                <a:solidFill>
                  <a:prstClr val="black"/>
                </a:solidFill>
                <a:latin typeface="Times New Roman" panose="02020603050405020304" pitchFamily="18" charset="0"/>
                <a:cs typeface="Times New Roman" panose="02020603050405020304" pitchFamily="18" charset="0"/>
              </a:rPr>
              <a:t>дм</a:t>
            </a:r>
            <a:endParaRPr lang="uk-UA" sz="3200" i="1" dirty="0">
              <a:solidFill>
                <a:prstClr val="black"/>
              </a:solidFill>
              <a:latin typeface="Times New Roman" panose="02020603050405020304" pitchFamily="18" charset="0"/>
              <a:cs typeface="Times New Roman" panose="02020603050405020304" pitchFamily="18" charset="0"/>
            </a:endParaRPr>
          </a:p>
        </p:txBody>
      </p:sp>
      <p:sp>
        <p:nvSpPr>
          <p:cNvPr id="87" name="Прямокутник 38"/>
          <p:cNvSpPr/>
          <p:nvPr/>
        </p:nvSpPr>
        <p:spPr>
          <a:xfrm>
            <a:off x="1384104" y="-689442"/>
            <a:ext cx="445666" cy="584910"/>
          </a:xfrm>
          <a:prstGeom prst="rect">
            <a:avLst/>
          </a:prstGeom>
        </p:spPr>
        <p:txBody>
          <a:bodyPr wrap="none">
            <a:spAutoFit/>
          </a:bodyPr>
          <a:lstStyle/>
          <a:p>
            <a:pPr lvl="0"/>
            <a:r>
              <a:rPr lang="uk-UA" sz="3200" i="1" dirty="0">
                <a:solidFill>
                  <a:prstClr val="black"/>
                </a:solidFill>
                <a:latin typeface="Times New Roman" panose="02020603050405020304" pitchFamily="18" charset="0"/>
                <a:cs typeface="Times New Roman" panose="02020603050405020304" pitchFamily="18" charset="0"/>
              </a:rPr>
              <a:t>м</a:t>
            </a:r>
          </a:p>
        </p:txBody>
      </p:sp>
      <p:sp>
        <p:nvSpPr>
          <p:cNvPr id="88" name="Прямокутник 29"/>
          <p:cNvSpPr/>
          <p:nvPr/>
        </p:nvSpPr>
        <p:spPr>
          <a:xfrm>
            <a:off x="713046" y="-721210"/>
            <a:ext cx="637900" cy="584910"/>
          </a:xfrm>
          <a:prstGeom prst="rect">
            <a:avLst/>
          </a:prstGeom>
        </p:spPr>
        <p:txBody>
          <a:bodyPr wrap="none">
            <a:spAutoFit/>
          </a:bodyPr>
          <a:lstStyle/>
          <a:p>
            <a:pPr lvl="0"/>
            <a:r>
              <a:rPr lang="uk-UA" sz="3200" i="1" dirty="0">
                <a:solidFill>
                  <a:prstClr val="black"/>
                </a:solidFill>
                <a:latin typeface="Times New Roman" panose="02020603050405020304" pitchFamily="18" charset="0"/>
                <a:cs typeface="Times New Roman" panose="02020603050405020304" pitchFamily="18" charset="0"/>
              </a:rPr>
              <a:t>км</a:t>
            </a:r>
          </a:p>
        </p:txBody>
      </p:sp>
      <p:sp>
        <p:nvSpPr>
          <p:cNvPr id="132" name="TextBox 131"/>
          <p:cNvSpPr txBox="1"/>
          <p:nvPr/>
        </p:nvSpPr>
        <p:spPr>
          <a:xfrm>
            <a:off x="1031996" y="-954530"/>
            <a:ext cx="684803"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см</a:t>
            </a:r>
            <a:endParaRPr lang="uk-UA" sz="3600" i="1" dirty="0">
              <a:latin typeface="Times New Roman" panose="02020603050405020304" pitchFamily="18" charset="0"/>
              <a:cs typeface="Times New Roman" panose="02020603050405020304" pitchFamily="18" charset="0"/>
            </a:endParaRPr>
          </a:p>
        </p:txBody>
      </p:sp>
      <p:pic>
        <p:nvPicPr>
          <p:cNvPr id="91" name="Рисунок 90">
            <a:extLst>
              <a:ext uri="{FF2B5EF4-FFF2-40B4-BE49-F238E27FC236}">
                <a16:creationId xmlns:a16="http://schemas.microsoft.com/office/drawing/2014/main" xmlns="" id="{53C93A0D-9881-4FCD-B371-91B218EF2681}"/>
              </a:ext>
            </a:extLst>
          </p:cNvPr>
          <p:cNvPicPr>
            <a:picLocks noChangeAspect="1"/>
          </p:cNvPicPr>
          <p:nvPr/>
        </p:nvPicPr>
        <p:blipFill rotWithShape="1">
          <a:blip r:embed="rId8">
            <a:extLst>
              <a:ext uri="{28A0092B-C50C-407E-A947-70E740481C1C}">
                <a14:useLocalDpi xmlns:a14="http://schemas.microsoft.com/office/drawing/2010/main" val="0"/>
              </a:ext>
            </a:extLst>
          </a:blip>
          <a:srcRect l="33447" t="14359" r="58556" b="71501"/>
          <a:stretch/>
        </p:blipFill>
        <p:spPr>
          <a:xfrm>
            <a:off x="10879230" y="-590416"/>
            <a:ext cx="633998" cy="382532"/>
          </a:xfrm>
          <a:prstGeom prst="rect">
            <a:avLst/>
          </a:prstGeom>
        </p:spPr>
      </p:pic>
      <p:pic>
        <p:nvPicPr>
          <p:cNvPr id="139" name="Рисунок 138"/>
          <p:cNvPicPr>
            <a:picLocks noChangeAspect="1"/>
          </p:cNvPicPr>
          <p:nvPr/>
        </p:nvPicPr>
        <p:blipFill rotWithShape="1">
          <a:blip r:embed="rId9">
            <a:extLst>
              <a:ext uri="{28A0092B-C50C-407E-A947-70E740481C1C}">
                <a14:useLocalDpi xmlns:a14="http://schemas.microsoft.com/office/drawing/2010/main" val="0"/>
              </a:ext>
            </a:extLst>
          </a:blip>
          <a:srcRect l="8977" t="46189" r="88757" b="48887"/>
          <a:stretch/>
        </p:blipFill>
        <p:spPr>
          <a:xfrm>
            <a:off x="9733910" y="-588842"/>
            <a:ext cx="324000" cy="396000"/>
          </a:xfrm>
          <a:prstGeom prst="rect">
            <a:avLst/>
          </a:prstGeom>
        </p:spPr>
      </p:pic>
      <p:pic>
        <p:nvPicPr>
          <p:cNvPr id="66" name="Рисунок 65">
            <a:extLst>
              <a:ext uri="{FF2B5EF4-FFF2-40B4-BE49-F238E27FC236}">
                <a16:creationId xmlns="" xmlns:a16="http://schemas.microsoft.com/office/drawing/2014/main" id="{74F6DDAE-519B-4BD3-9E5A-A1FAE269018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89016" t="42297" r="4743" b="43861"/>
          <a:stretch/>
        </p:blipFill>
        <p:spPr>
          <a:xfrm>
            <a:off x="4357603" y="-774529"/>
            <a:ext cx="454720" cy="567792"/>
          </a:xfrm>
          <a:prstGeom prst="rect">
            <a:avLst/>
          </a:prstGeom>
        </p:spPr>
      </p:pic>
      <p:pic>
        <p:nvPicPr>
          <p:cNvPr id="49" name="Рисунок 48">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942816" y="-732133"/>
            <a:ext cx="454720" cy="567792"/>
          </a:xfrm>
          <a:prstGeom prst="rect">
            <a:avLst/>
          </a:prstGeom>
        </p:spPr>
      </p:pic>
      <p:pic>
        <p:nvPicPr>
          <p:cNvPr id="54" name="Рисунок 53">
            <a:extLst>
              <a:ext uri="{FF2B5EF4-FFF2-40B4-BE49-F238E27FC236}">
                <a16:creationId xmlns="" xmlns:a16="http://schemas.microsoft.com/office/drawing/2014/main" id="{5E716230-8E03-4B95-B600-E59172F5457A}"/>
              </a:ext>
            </a:extLst>
          </p:cNvPr>
          <p:cNvPicPr>
            <a:picLocks noChangeAspect="1"/>
          </p:cNvPicPr>
          <p:nvPr/>
        </p:nvPicPr>
        <p:blipFill rotWithShape="1">
          <a:blip r:embed="rId5">
            <a:extLst>
              <a:ext uri="{28A0092B-C50C-407E-A947-70E740481C1C}">
                <a14:useLocalDpi xmlns:a14="http://schemas.microsoft.com/office/drawing/2010/main" val="0"/>
              </a:ext>
            </a:extLst>
          </a:blip>
          <a:srcRect l="9828" t="12091" r="84872" b="82918"/>
          <a:stretch/>
        </p:blipFill>
        <p:spPr>
          <a:xfrm>
            <a:off x="1928589" y="-628916"/>
            <a:ext cx="420932" cy="276565"/>
          </a:xfrm>
          <a:prstGeom prst="rect">
            <a:avLst/>
          </a:prstGeom>
        </p:spPr>
      </p:pic>
      <p:pic>
        <p:nvPicPr>
          <p:cNvPr id="68" name="Рисунок 67">
            <a:extLst>
              <a:ext uri="{FF2B5EF4-FFF2-40B4-BE49-F238E27FC236}">
                <a16:creationId xmlns="" xmlns:a16="http://schemas.microsoft.com/office/drawing/2014/main"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5654819" y="-735944"/>
            <a:ext cx="454720" cy="567792"/>
          </a:xfrm>
          <a:prstGeom prst="rect">
            <a:avLst/>
          </a:prstGeom>
        </p:spPr>
      </p:pic>
      <p:pic>
        <p:nvPicPr>
          <p:cNvPr id="101" name="Рисунок 100">
            <a:extLst>
              <a:ext uri="{FF2B5EF4-FFF2-40B4-BE49-F238E27FC236}">
                <a16:creationId xmlns="" xmlns:a16="http://schemas.microsoft.com/office/drawing/2014/main" id="{1A309B92-E806-4B19-BD8C-2FC1C585B53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2921" t="43525" r="31307" b="43439"/>
          <a:stretch/>
        </p:blipFill>
        <p:spPr>
          <a:xfrm>
            <a:off x="6947895" y="-711113"/>
            <a:ext cx="420547" cy="534723"/>
          </a:xfrm>
          <a:prstGeom prst="rect">
            <a:avLst/>
          </a:prstGeom>
        </p:spPr>
      </p:pic>
      <p:pic>
        <p:nvPicPr>
          <p:cNvPr id="102" name="Рисунок 101">
            <a:extLst>
              <a:ext uri="{FF2B5EF4-FFF2-40B4-BE49-F238E27FC236}">
                <a16:creationId xmlns="" xmlns:a16="http://schemas.microsoft.com/office/drawing/2014/main" id="{14E5C802-CA0B-419B-9806-0981AA33D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06" t="43000" r="13053" b="43158"/>
          <a:stretch/>
        </p:blipFill>
        <p:spPr>
          <a:xfrm>
            <a:off x="7756346" y="-740691"/>
            <a:ext cx="454720" cy="567792"/>
          </a:xfrm>
          <a:prstGeom prst="rect">
            <a:avLst/>
          </a:prstGeom>
        </p:spPr>
      </p:pic>
      <p:pic>
        <p:nvPicPr>
          <p:cNvPr id="119" name="Рисунок 118">
            <a:extLst>
              <a:ext uri="{FF2B5EF4-FFF2-40B4-BE49-F238E27FC236}">
                <a16:creationId xmlns="" xmlns:a16="http://schemas.microsoft.com/office/drawing/2014/main" id="{2987296F-E6CA-41D0-B248-3D75EFBA2E64}"/>
              </a:ext>
            </a:extLst>
          </p:cNvPr>
          <p:cNvPicPr>
            <a:picLocks noChangeAspect="1"/>
          </p:cNvPicPr>
          <p:nvPr/>
        </p:nvPicPr>
        <p:blipFill rotWithShape="1">
          <a:blip r:embed="rId5">
            <a:extLst>
              <a:ext uri="{28A0092B-C50C-407E-A947-70E740481C1C}">
                <a14:useLocalDpi xmlns:a14="http://schemas.microsoft.com/office/drawing/2010/main" val="0"/>
              </a:ext>
            </a:extLst>
          </a:blip>
          <a:srcRect l="4074" t="10718" r="90982" b="82891"/>
          <a:stretch/>
        </p:blipFill>
        <p:spPr>
          <a:xfrm>
            <a:off x="1935355" y="-300815"/>
            <a:ext cx="302667" cy="272949"/>
          </a:xfrm>
          <a:prstGeom prst="rect">
            <a:avLst/>
          </a:prstGeom>
        </p:spPr>
      </p:pic>
      <p:sp>
        <p:nvSpPr>
          <p:cNvPr id="152" name="TextBox 151"/>
          <p:cNvSpPr txBox="1"/>
          <p:nvPr/>
        </p:nvSpPr>
        <p:spPr>
          <a:xfrm>
            <a:off x="10027089" y="-731698"/>
            <a:ext cx="752665" cy="584910"/>
          </a:xfrm>
          <a:prstGeom prst="rect">
            <a:avLst/>
          </a:prstGeom>
          <a:noFill/>
        </p:spPr>
        <p:txBody>
          <a:bodyPr wrap="none" rtlCol="0">
            <a:spAutoFit/>
          </a:bodyPr>
          <a:lstStyle/>
          <a:p>
            <a:r>
              <a:rPr lang="uk-UA" sz="3200" i="1" dirty="0">
                <a:latin typeface="Times New Roman" panose="02020603050405020304" pitchFamily="18" charset="0"/>
                <a:cs typeface="Times New Roman" panose="02020603050405020304" pitchFamily="18" charset="0"/>
              </a:rPr>
              <a:t>год</a:t>
            </a:r>
          </a:p>
        </p:txBody>
      </p:sp>
      <p:pic>
        <p:nvPicPr>
          <p:cNvPr id="45" name="Рисунок 44">
            <a:extLst>
              <a:ext uri="{FF2B5EF4-FFF2-40B4-BE49-F238E27FC236}">
                <a16:creationId xmlns="" xmlns:a16="http://schemas.microsoft.com/office/drawing/2014/main"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6109539" y="-723814"/>
            <a:ext cx="454720" cy="567792"/>
          </a:xfrm>
          <a:prstGeom prst="rect">
            <a:avLst/>
          </a:prstGeom>
        </p:spPr>
      </p:pic>
      <p:pic>
        <p:nvPicPr>
          <p:cNvPr id="56" name="Рисунок 55">
            <a:extLst>
              <a:ext uri="{FF2B5EF4-FFF2-40B4-BE49-F238E27FC236}">
                <a16:creationId xmlns="" xmlns:a16="http://schemas.microsoft.com/office/drawing/2014/main"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436502" y="-714580"/>
            <a:ext cx="454720" cy="567792"/>
          </a:xfrm>
          <a:prstGeom prst="rect">
            <a:avLst/>
          </a:prstGeom>
        </p:spPr>
      </p:pic>
      <p:sp>
        <p:nvSpPr>
          <p:cNvPr id="78" name="TextBox 77"/>
          <p:cNvSpPr txBox="1"/>
          <p:nvPr/>
        </p:nvSpPr>
        <p:spPr>
          <a:xfrm>
            <a:off x="10584117" y="-913582"/>
            <a:ext cx="590226" cy="646331"/>
          </a:xfrm>
          <a:prstGeom prst="rect">
            <a:avLst/>
          </a:prstGeom>
          <a:noFill/>
        </p:spPr>
        <p:txBody>
          <a:bodyPr wrap="none" rtlCol="0">
            <a:spAutoFit/>
          </a:bodyPr>
          <a:lstStyle/>
          <a:p>
            <a:r>
              <a:rPr lang="uk-UA" sz="3600" i="1" dirty="0" smtClean="0">
                <a:latin typeface="Times New Roman" panose="02020603050405020304" pitchFamily="18" charset="0"/>
                <a:cs typeface="Times New Roman" panose="02020603050405020304" pitchFamily="18" charset="0"/>
              </a:rPr>
              <a:t>хв</a:t>
            </a:r>
            <a:endParaRPr lang="uk-UA" sz="3600" i="1" dirty="0">
              <a:latin typeface="Times New Roman" panose="02020603050405020304" pitchFamily="18" charset="0"/>
              <a:cs typeface="Times New Roman" panose="02020603050405020304" pitchFamily="18" charset="0"/>
            </a:endParaRPr>
          </a:p>
        </p:txBody>
      </p:sp>
      <p:pic>
        <p:nvPicPr>
          <p:cNvPr id="141" name="Рисунок 140"/>
          <p:cNvPicPr>
            <a:picLocks noChangeAspect="1"/>
          </p:cNvPicPr>
          <p:nvPr/>
        </p:nvPicPr>
        <p:blipFill rotWithShape="1">
          <a:blip r:embed="rId12" cstate="print">
            <a:extLst>
              <a:ext uri="{28A0092B-C50C-407E-A947-70E740481C1C}">
                <a14:useLocalDpi xmlns:a14="http://schemas.microsoft.com/office/drawing/2010/main" val="0"/>
              </a:ext>
            </a:extLst>
          </a:blip>
          <a:srcRect l="8228" t="15610" r="49464" b="72520"/>
          <a:stretch/>
        </p:blipFill>
        <p:spPr>
          <a:xfrm>
            <a:off x="5369864" y="1124782"/>
            <a:ext cx="1934069" cy="767322"/>
          </a:xfrm>
          <a:prstGeom prst="rect">
            <a:avLst/>
          </a:prstGeom>
        </p:spPr>
      </p:pic>
      <p:pic>
        <p:nvPicPr>
          <p:cNvPr id="70" name="Рисунок 69">
            <a:extLst>
              <a:ext uri="{FF2B5EF4-FFF2-40B4-BE49-F238E27FC236}">
                <a16:creationId xmlns="" xmlns:a16="http://schemas.microsoft.com/office/drawing/2014/main" id="{569BEFE1-71C2-4A73-A615-C92D99449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30" t="43000" r="84929" b="43158"/>
          <a:stretch/>
        </p:blipFill>
        <p:spPr>
          <a:xfrm>
            <a:off x="4706641" y="-694128"/>
            <a:ext cx="408252" cy="509770"/>
          </a:xfrm>
          <a:prstGeom prst="rect">
            <a:avLst/>
          </a:prstGeom>
        </p:spPr>
      </p:pic>
      <p:pic>
        <p:nvPicPr>
          <p:cNvPr id="76" name="Рисунок 75">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266669" y="1324312"/>
            <a:ext cx="454720" cy="567792"/>
          </a:xfrm>
          <a:prstGeom prst="rect">
            <a:avLst/>
          </a:prstGeom>
        </p:spPr>
      </p:pic>
      <p:pic>
        <p:nvPicPr>
          <p:cNvPr id="71" name="Рисунок 70">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614887" y="1324312"/>
            <a:ext cx="454720" cy="567792"/>
          </a:xfrm>
          <a:prstGeom prst="rect">
            <a:avLst/>
          </a:prstGeom>
        </p:spPr>
      </p:pic>
    </p:spTree>
    <p:extLst>
      <p:ext uri="{BB962C8B-B14F-4D97-AF65-F5344CB8AC3E}">
        <p14:creationId xmlns:p14="http://schemas.microsoft.com/office/powerpoint/2010/main" val="130465426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7351" y="549473"/>
            <a:ext cx="10367416" cy="792087"/>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ru-RU" sz="4000" b="1" dirty="0" smtClean="0"/>
              <a:t>Нумерація трицифрових чисел</a:t>
            </a:r>
            <a:endParaRPr lang="ru-RU" sz="4000" b="1" dirty="0">
              <a:solidFill>
                <a:srgbClr val="FFFF00"/>
              </a:solidFill>
            </a:endParaRPr>
          </a:p>
        </p:txBody>
      </p:sp>
      <p:sp>
        <p:nvSpPr>
          <p:cNvPr id="6" name="AutoShape 2" descr="Cute Cartoon Senior People Set. Happy Old People, Men And Women ..."/>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Set Of Diverse Vector People. Men And Women, Young And Old ..."/>
          <p:cNvSpPr>
            <a:spLocks noChangeAspect="1" noChangeArrowheads="1"/>
          </p:cNvSpPr>
          <p:nvPr/>
        </p:nvSpPr>
        <p:spPr bwMode="auto">
          <a:xfrm>
            <a:off x="307774" y="7939"/>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Set Of Diverse Vector People. Men And Women, Young And Old ..."/>
          <p:cNvSpPr>
            <a:spLocks noChangeAspect="1" noChangeArrowheads="1"/>
          </p:cNvSpPr>
          <p:nvPr/>
        </p:nvSpPr>
        <p:spPr bwMode="auto">
          <a:xfrm>
            <a:off x="460075" y="160374"/>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Відпочинок на Чорному морі 2020 , Чорне море бази відпочинку Україна"/>
          <p:cNvSpPr>
            <a:spLocks noChangeAspect="1" noChangeArrowheads="1"/>
          </p:cNvSpPr>
          <p:nvPr/>
        </p:nvSpPr>
        <p:spPr bwMode="auto">
          <a:xfrm>
            <a:off x="612376" y="312810"/>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 name="Рисунок 20">
            <a:extLst>
              <a:ext uri="{FF2B5EF4-FFF2-40B4-BE49-F238E27FC236}">
                <a16:creationId xmlns="" xmlns:a16="http://schemas.microsoft.com/office/drawing/2014/main" id="{5E716230-8E03-4B95-B600-E59172F5457A}"/>
              </a:ext>
            </a:extLst>
          </p:cNvPr>
          <p:cNvPicPr>
            <a:picLocks noChangeAspect="1"/>
          </p:cNvPicPr>
          <p:nvPr/>
        </p:nvPicPr>
        <p:blipFill rotWithShape="1">
          <a:blip r:embed="rId2">
            <a:extLst>
              <a:ext uri="{28A0092B-C50C-407E-A947-70E740481C1C}">
                <a14:useLocalDpi xmlns:a14="http://schemas.microsoft.com/office/drawing/2010/main" val="0"/>
              </a:ext>
            </a:extLst>
          </a:blip>
          <a:srcRect l="9828" t="12091" r="84872" b="82918"/>
          <a:stretch/>
        </p:blipFill>
        <p:spPr>
          <a:xfrm>
            <a:off x="2728605" y="-510299"/>
            <a:ext cx="420932" cy="276565"/>
          </a:xfrm>
          <a:prstGeom prst="rect">
            <a:avLst/>
          </a:prstGeom>
        </p:spPr>
      </p:pic>
      <p:pic>
        <p:nvPicPr>
          <p:cNvPr id="22" name="Рисунок 21">
            <a:extLst>
              <a:ext uri="{FF2B5EF4-FFF2-40B4-BE49-F238E27FC236}">
                <a16:creationId xmlns="" xmlns:a16="http://schemas.microsoft.com/office/drawing/2014/main" id="{569BEFE1-71C2-4A73-A615-C92D99449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30" t="43000" r="84929" b="43158"/>
          <a:stretch/>
        </p:blipFill>
        <p:spPr>
          <a:xfrm>
            <a:off x="3410888" y="-681624"/>
            <a:ext cx="454720" cy="567792"/>
          </a:xfrm>
          <a:prstGeom prst="rect">
            <a:avLst/>
          </a:prstGeom>
        </p:spPr>
      </p:pic>
      <p:pic>
        <p:nvPicPr>
          <p:cNvPr id="23" name="Рисунок 22">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013210" y="-672324"/>
            <a:ext cx="454720" cy="567792"/>
          </a:xfrm>
          <a:prstGeom prst="rect">
            <a:avLst/>
          </a:prstGeom>
        </p:spPr>
      </p:pic>
      <p:pic>
        <p:nvPicPr>
          <p:cNvPr id="24" name="Рисунок 23">
            <a:extLst>
              <a:ext uri="{FF2B5EF4-FFF2-40B4-BE49-F238E27FC236}">
                <a16:creationId xmlns="" xmlns:a16="http://schemas.microsoft.com/office/drawing/2014/main" id="{A0D61C55-25D5-44F0-90E4-713DCD924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66" t="43000" r="66693" b="43158"/>
          <a:stretch/>
        </p:blipFill>
        <p:spPr>
          <a:xfrm>
            <a:off x="4576782" y="-676929"/>
            <a:ext cx="454720" cy="567792"/>
          </a:xfrm>
          <a:prstGeom prst="rect">
            <a:avLst/>
          </a:prstGeom>
        </p:spPr>
      </p:pic>
      <p:pic>
        <p:nvPicPr>
          <p:cNvPr id="25" name="Рисунок 24">
            <a:extLst>
              <a:ext uri="{FF2B5EF4-FFF2-40B4-BE49-F238E27FC236}">
                <a16:creationId xmlns="" xmlns:a16="http://schemas.microsoft.com/office/drawing/2014/main"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5143372" y="-695929"/>
            <a:ext cx="454720" cy="567792"/>
          </a:xfrm>
          <a:prstGeom prst="rect">
            <a:avLst/>
          </a:prstGeom>
        </p:spPr>
      </p:pic>
      <p:pic>
        <p:nvPicPr>
          <p:cNvPr id="26" name="Рисунок 25">
            <a:extLst>
              <a:ext uri="{FF2B5EF4-FFF2-40B4-BE49-F238E27FC236}">
                <a16:creationId xmlns="" xmlns:a16="http://schemas.microsoft.com/office/drawing/2014/main"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5656339" y="-663451"/>
            <a:ext cx="454720" cy="567792"/>
          </a:xfrm>
          <a:prstGeom prst="rect">
            <a:avLst/>
          </a:prstGeom>
        </p:spPr>
      </p:pic>
      <p:pic>
        <p:nvPicPr>
          <p:cNvPr id="27" name="Рисунок 26">
            <a:extLst>
              <a:ext uri="{FF2B5EF4-FFF2-40B4-BE49-F238E27FC236}">
                <a16:creationId xmlns="" xmlns:a16="http://schemas.microsoft.com/office/drawing/2014/main"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121330" y="-603356"/>
            <a:ext cx="454720" cy="567792"/>
          </a:xfrm>
          <a:prstGeom prst="rect">
            <a:avLst/>
          </a:prstGeom>
        </p:spPr>
      </p:pic>
      <p:pic>
        <p:nvPicPr>
          <p:cNvPr id="28" name="Рисунок 27">
            <a:extLst>
              <a:ext uri="{FF2B5EF4-FFF2-40B4-BE49-F238E27FC236}">
                <a16:creationId xmlns="" xmlns:a16="http://schemas.microsoft.com/office/drawing/2014/main" id="{1A309B92-E806-4B19-BD8C-2FC1C585B5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21" t="43525" r="31307" b="43439"/>
          <a:stretch/>
        </p:blipFill>
        <p:spPr>
          <a:xfrm>
            <a:off x="6809761" y="-634892"/>
            <a:ext cx="420547" cy="534723"/>
          </a:xfrm>
          <a:prstGeom prst="rect">
            <a:avLst/>
          </a:prstGeom>
        </p:spPr>
      </p:pic>
      <p:pic>
        <p:nvPicPr>
          <p:cNvPr id="29" name="Рисунок 28">
            <a:extLst>
              <a:ext uri="{FF2B5EF4-FFF2-40B4-BE49-F238E27FC236}">
                <a16:creationId xmlns="" xmlns:a16="http://schemas.microsoft.com/office/drawing/2014/main"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398668" y="-655911"/>
            <a:ext cx="454720" cy="567792"/>
          </a:xfrm>
          <a:prstGeom prst="rect">
            <a:avLst/>
          </a:prstGeom>
        </p:spPr>
      </p:pic>
      <p:pic>
        <p:nvPicPr>
          <p:cNvPr id="30" name="Рисунок 29">
            <a:extLst>
              <a:ext uri="{FF2B5EF4-FFF2-40B4-BE49-F238E27FC236}">
                <a16:creationId xmlns="" xmlns:a16="http://schemas.microsoft.com/office/drawing/2014/main" id="{14E5C802-CA0B-419B-9806-0981AA33D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06" t="43000" r="13053" b="43158"/>
          <a:stretch/>
        </p:blipFill>
        <p:spPr>
          <a:xfrm>
            <a:off x="7995887" y="-676929"/>
            <a:ext cx="454720" cy="567792"/>
          </a:xfrm>
          <a:prstGeom prst="rect">
            <a:avLst/>
          </a:prstGeom>
        </p:spPr>
      </p:pic>
      <p:pic>
        <p:nvPicPr>
          <p:cNvPr id="31" name="Рисунок 30">
            <a:extLst>
              <a:ext uri="{FF2B5EF4-FFF2-40B4-BE49-F238E27FC236}">
                <a16:creationId xmlns="" xmlns:a16="http://schemas.microsoft.com/office/drawing/2014/main" id="{74F6DDAE-519B-4BD3-9E5A-A1FAE26901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016" t="42297" r="4743" b="43861"/>
          <a:stretch/>
        </p:blipFill>
        <p:spPr>
          <a:xfrm>
            <a:off x="8478225" y="-695929"/>
            <a:ext cx="454720" cy="567792"/>
          </a:xfrm>
          <a:prstGeom prst="rect">
            <a:avLst/>
          </a:prstGeom>
        </p:spPr>
      </p:pic>
      <p:pic>
        <p:nvPicPr>
          <p:cNvPr id="32" name="Рисунок 31">
            <a:extLst>
              <a:ext uri="{FF2B5EF4-FFF2-40B4-BE49-F238E27FC236}">
                <a16:creationId xmlns="" xmlns:a16="http://schemas.microsoft.com/office/drawing/2014/main" id="{2987296F-E6CA-41D0-B248-3D75EFBA2E64}"/>
              </a:ext>
            </a:extLst>
          </p:cNvPr>
          <p:cNvPicPr>
            <a:picLocks noChangeAspect="1"/>
          </p:cNvPicPr>
          <p:nvPr/>
        </p:nvPicPr>
        <p:blipFill rotWithShape="1">
          <a:blip r:embed="rId2">
            <a:extLst>
              <a:ext uri="{28A0092B-C50C-407E-A947-70E740481C1C}">
                <a14:useLocalDpi xmlns:a14="http://schemas.microsoft.com/office/drawing/2010/main" val="0"/>
              </a:ext>
            </a:extLst>
          </a:blip>
          <a:srcRect l="4074" t="10718" r="90982" b="82891"/>
          <a:stretch/>
        </p:blipFill>
        <p:spPr>
          <a:xfrm>
            <a:off x="9226119" y="-534204"/>
            <a:ext cx="302667" cy="272949"/>
          </a:xfrm>
          <a:prstGeom prst="rect">
            <a:avLst/>
          </a:prstGeom>
        </p:spPr>
      </p:pic>
      <p:pic>
        <p:nvPicPr>
          <p:cNvPr id="33" name="Рисунок 32">
            <a:extLst>
              <a:ext uri="{FF2B5EF4-FFF2-40B4-BE49-F238E27FC236}">
                <a16:creationId xmlns="" xmlns:a16="http://schemas.microsoft.com/office/drawing/2014/main" id="{F92BA416-09A9-4EE9-93B0-FE06BB79CCD9}"/>
              </a:ext>
            </a:extLst>
          </p:cNvPr>
          <p:cNvPicPr>
            <a:picLocks noChangeAspect="1"/>
          </p:cNvPicPr>
          <p:nvPr/>
        </p:nvPicPr>
        <p:blipFill rotWithShape="1">
          <a:blip r:embed="rId2">
            <a:extLst>
              <a:ext uri="{28A0092B-C50C-407E-A947-70E740481C1C}">
                <a14:useLocalDpi xmlns:a14="http://schemas.microsoft.com/office/drawing/2010/main" val="0"/>
              </a:ext>
            </a:extLst>
          </a:blip>
          <a:srcRect l="17253" t="10718" r="77803" b="82891"/>
          <a:stretch/>
        </p:blipFill>
        <p:spPr>
          <a:xfrm>
            <a:off x="9890578" y="-582555"/>
            <a:ext cx="312405" cy="281731"/>
          </a:xfrm>
          <a:prstGeom prst="rect">
            <a:avLst/>
          </a:prstGeom>
        </p:spPr>
      </p:pic>
      <p:sp>
        <p:nvSpPr>
          <p:cNvPr id="59" name="Прямоугольник 4">
            <a:extLst>
              <a:ext uri="{FF2B5EF4-FFF2-40B4-BE49-F238E27FC236}">
                <a16:creationId xmlns="" xmlns:a16="http://schemas.microsoft.com/office/drawing/2014/main" id="{F6E7EC80-9589-4937-924A-CEEA2719A5E3}"/>
              </a:ext>
            </a:extLst>
          </p:cNvPr>
          <p:cNvSpPr/>
          <p:nvPr/>
        </p:nvSpPr>
        <p:spPr>
          <a:xfrm>
            <a:off x="4" y="5711138"/>
            <a:ext cx="1411507" cy="1130934"/>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a:solidFill>
                  <a:schemeClr val="bg1"/>
                </a:solidFill>
              </a:rPr>
              <a:t>Підручник</a:t>
            </a:r>
          </a:p>
          <a:p>
            <a:pPr algn="ctr"/>
            <a:r>
              <a:rPr lang="uk-UA" sz="2800" b="1" dirty="0" smtClean="0">
                <a:solidFill>
                  <a:schemeClr val="bg1"/>
                </a:solidFill>
              </a:rPr>
              <a:t>Ст.101 </a:t>
            </a:r>
          </a:p>
          <a:p>
            <a:pPr algn="ctr"/>
            <a:r>
              <a:rPr lang="uk-UA" sz="2800" b="1" dirty="0" smtClean="0">
                <a:solidFill>
                  <a:schemeClr val="bg1"/>
                </a:solidFill>
              </a:rPr>
              <a:t>№552</a:t>
            </a:r>
            <a:endParaRPr lang="ru-RU" sz="2800" b="1" dirty="0">
              <a:solidFill>
                <a:schemeClr val="bg1"/>
              </a:solidFill>
            </a:endParaRPr>
          </a:p>
        </p:txBody>
      </p:sp>
      <p:sp>
        <p:nvSpPr>
          <p:cNvPr id="4" name="AutoShape 2" descr="Якщо їсти варення із банки: прикмети, повір'я та практичні поради ᐉ Погляд  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605298" y="2315988"/>
            <a:ext cx="345225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3200" b="1" dirty="0">
                <a:solidFill>
                  <a:srgbClr val="7030A0"/>
                </a:solidFill>
              </a:rPr>
              <a:t>709, 603, 307, 401.</a:t>
            </a:r>
          </a:p>
        </p:txBody>
      </p:sp>
      <p:pic>
        <p:nvPicPr>
          <p:cNvPr id="47" name="Рисунок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05334" y="2407783"/>
            <a:ext cx="2970488" cy="2786339"/>
          </a:xfrm>
          <a:prstGeom prst="rect">
            <a:avLst/>
          </a:prstGeom>
        </p:spPr>
        <p:style>
          <a:lnRef idx="2">
            <a:schemeClr val="accent4"/>
          </a:lnRef>
          <a:fillRef idx="1">
            <a:schemeClr val="lt1"/>
          </a:fillRef>
          <a:effectRef idx="0">
            <a:schemeClr val="accent4"/>
          </a:effectRef>
          <a:fontRef idx="minor">
            <a:schemeClr val="dk1"/>
          </a:fontRef>
        </p:style>
      </p:pic>
      <p:sp>
        <p:nvSpPr>
          <p:cNvPr id="49" name="Прямоугольник 48"/>
          <p:cNvSpPr/>
          <p:nvPr/>
        </p:nvSpPr>
        <p:spPr>
          <a:xfrm>
            <a:off x="992063" y="1361881"/>
            <a:ext cx="9659619"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dirty="0" smtClean="0">
                <a:solidFill>
                  <a:srgbClr val="7030A0"/>
                </a:solidFill>
              </a:rPr>
              <a:t>Прочитайте числа. Чому </a:t>
            </a:r>
            <a:r>
              <a:rPr lang="ru-RU" sz="2800" b="1" dirty="0">
                <a:solidFill>
                  <a:srgbClr val="7030A0"/>
                </a:solidFill>
              </a:rPr>
              <a:t>в </a:t>
            </a:r>
            <a:r>
              <a:rPr lang="ru-RU" sz="2800" b="1" dirty="0" err="1">
                <a:solidFill>
                  <a:srgbClr val="7030A0"/>
                </a:solidFill>
              </a:rPr>
              <a:t>записі</a:t>
            </a:r>
            <a:r>
              <a:rPr lang="ru-RU" sz="2800" b="1" dirty="0">
                <a:solidFill>
                  <a:srgbClr val="7030A0"/>
                </a:solidFill>
              </a:rPr>
              <a:t> кожного числа є </a:t>
            </a:r>
            <a:r>
              <a:rPr lang="ru-RU" sz="2800" b="1" dirty="0" err="1">
                <a:solidFill>
                  <a:srgbClr val="7030A0"/>
                </a:solidFill>
              </a:rPr>
              <a:t>нулі</a:t>
            </a:r>
            <a:r>
              <a:rPr lang="ru-RU" sz="2800" b="1" dirty="0">
                <a:solidFill>
                  <a:srgbClr val="7030A0"/>
                </a:solidFill>
              </a:rPr>
              <a:t>? </a:t>
            </a:r>
            <a:r>
              <a:rPr lang="ru-RU" sz="2800" b="1" dirty="0" smtClean="0">
                <a:solidFill>
                  <a:srgbClr val="7030A0"/>
                </a:solidFill>
              </a:rPr>
              <a:t>Запишіть </a:t>
            </a:r>
            <a:r>
              <a:rPr lang="ru-RU" sz="2800" b="1" dirty="0" smtClean="0">
                <a:solidFill>
                  <a:srgbClr val="7030A0"/>
                </a:solidFill>
              </a:rPr>
              <a:t>два з </a:t>
            </a:r>
            <a:r>
              <a:rPr lang="ru-RU" sz="2800" b="1" dirty="0">
                <a:solidFill>
                  <a:srgbClr val="7030A0"/>
                </a:solidFill>
              </a:rPr>
              <a:t>цих чисел як суму </a:t>
            </a:r>
            <a:r>
              <a:rPr lang="ru-RU" sz="2800" b="1" dirty="0" err="1">
                <a:solidFill>
                  <a:srgbClr val="7030A0"/>
                </a:solidFill>
              </a:rPr>
              <a:t>розрядних</a:t>
            </a:r>
            <a:r>
              <a:rPr lang="ru-RU" sz="2800" b="1" dirty="0">
                <a:solidFill>
                  <a:srgbClr val="7030A0"/>
                </a:solidFill>
              </a:rPr>
              <a:t> </a:t>
            </a:r>
            <a:r>
              <a:rPr lang="ru-RU" sz="2800" b="1" dirty="0" err="1">
                <a:solidFill>
                  <a:srgbClr val="7030A0"/>
                </a:solidFill>
              </a:rPr>
              <a:t>доданків</a:t>
            </a:r>
            <a:r>
              <a:rPr lang="ru-RU" sz="2800" b="1" dirty="0">
                <a:solidFill>
                  <a:srgbClr val="7030A0"/>
                </a:solidFill>
              </a:rPr>
              <a:t>.</a:t>
            </a:r>
          </a:p>
        </p:txBody>
      </p:sp>
      <p:sp>
        <p:nvSpPr>
          <p:cNvPr id="50" name="Прямоугольник 49"/>
          <p:cNvSpPr/>
          <p:nvPr/>
        </p:nvSpPr>
        <p:spPr>
          <a:xfrm>
            <a:off x="1523544" y="3069754"/>
            <a:ext cx="5888772"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ru-RU" sz="2800" b="1" dirty="0" err="1" smtClean="0">
                <a:solidFill>
                  <a:srgbClr val="7030A0"/>
                </a:solidFill>
              </a:rPr>
              <a:t>З’єднайте</a:t>
            </a:r>
            <a:r>
              <a:rPr lang="ru-RU" sz="2800" b="1" dirty="0" smtClean="0">
                <a:solidFill>
                  <a:srgbClr val="7030A0"/>
                </a:solidFill>
              </a:rPr>
              <a:t> два числа за </a:t>
            </a:r>
            <a:r>
              <a:rPr lang="ru-RU" sz="2800" b="1" dirty="0" err="1" smtClean="0">
                <a:solidFill>
                  <a:srgbClr val="7030A0"/>
                </a:solidFill>
              </a:rPr>
              <a:t>умовою</a:t>
            </a:r>
            <a:endParaRPr lang="ru-RU" sz="2800" b="1" dirty="0">
              <a:solidFill>
                <a:srgbClr val="7030A0"/>
              </a:solidFill>
            </a:endParaRPr>
          </a:p>
        </p:txBody>
      </p:sp>
      <p:pic>
        <p:nvPicPr>
          <p:cNvPr id="34" name="Picture 2" descr="D:\3 клас\03 МАТЕМ\1 Листопад\8 Повторення за рік\2026-04-17_19441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3854" y="3694149"/>
            <a:ext cx="3223820" cy="29039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 клас\03 МАТЕМ\1 Листопад\8 Повторення за рік\2026-04-17_1952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7674" y="3699887"/>
            <a:ext cx="3485573" cy="289826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a:off x="2635647" y="4869954"/>
            <a:ext cx="1152128" cy="936104"/>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2635647" y="5340501"/>
            <a:ext cx="1152128"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2622411" y="4869954"/>
            <a:ext cx="1152128" cy="93197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2635647" y="6267912"/>
            <a:ext cx="1138892" cy="869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233697" y="4869954"/>
            <a:ext cx="786337" cy="14066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6231772" y="5340501"/>
            <a:ext cx="788262" cy="46555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6223439" y="4874086"/>
            <a:ext cx="796595" cy="93197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6223439" y="5340501"/>
            <a:ext cx="796595" cy="93197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946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par>
                                <p:cTn id="8" presetID="22"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up)">
                                      <p:cBhvr>
                                        <p:cTn id="35" dur="5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3 клас\03 МАТЕМ\1 Листопад\8 Повторення за рік\2026-04-17_201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731" y="1695384"/>
            <a:ext cx="9865023" cy="13973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69975" y="617537"/>
            <a:ext cx="10062616" cy="73241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ru-RU" sz="4000" b="1" dirty="0" err="1" smtClean="0"/>
              <a:t>Самостійна</a:t>
            </a:r>
            <a:r>
              <a:rPr lang="ru-RU" sz="4000" b="1" dirty="0" smtClean="0"/>
              <a:t> робота</a:t>
            </a:r>
            <a:endParaRPr lang="ru-RU" sz="4000" b="1" dirty="0">
              <a:solidFill>
                <a:srgbClr val="FFFF00"/>
              </a:solidFill>
            </a:endParaRPr>
          </a:p>
        </p:txBody>
      </p:sp>
      <p:sp>
        <p:nvSpPr>
          <p:cNvPr id="6" name="AutoShape 2" descr="Cute Cartoon Senior People Set. Happy Old People, Men And Women ..."/>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Set Of Diverse Vector People. Men And Women, Young And Old ..."/>
          <p:cNvSpPr>
            <a:spLocks noChangeAspect="1" noChangeArrowheads="1"/>
          </p:cNvSpPr>
          <p:nvPr/>
        </p:nvSpPr>
        <p:spPr bwMode="auto">
          <a:xfrm>
            <a:off x="307774" y="7939"/>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Set Of Diverse Vector People. Men And Women, Young And Old ..."/>
          <p:cNvSpPr>
            <a:spLocks noChangeAspect="1" noChangeArrowheads="1"/>
          </p:cNvSpPr>
          <p:nvPr/>
        </p:nvSpPr>
        <p:spPr bwMode="auto">
          <a:xfrm>
            <a:off x="460075" y="160374"/>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Відпочинок на Чорному морі 2020 , Чорне море бази відпочинку Україна"/>
          <p:cNvSpPr>
            <a:spLocks noChangeAspect="1" noChangeArrowheads="1"/>
          </p:cNvSpPr>
          <p:nvPr/>
        </p:nvSpPr>
        <p:spPr bwMode="auto">
          <a:xfrm>
            <a:off x="612376" y="312810"/>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 name="Рисунок 20">
            <a:extLst>
              <a:ext uri="{FF2B5EF4-FFF2-40B4-BE49-F238E27FC236}">
                <a16:creationId xmlns:a16="http://schemas.microsoft.com/office/drawing/2014/main" xmlns="" id="{5E716230-8E03-4B95-B600-E59172F5457A}"/>
              </a:ext>
            </a:extLst>
          </p:cNvPr>
          <p:cNvPicPr>
            <a:picLocks noChangeAspect="1"/>
          </p:cNvPicPr>
          <p:nvPr/>
        </p:nvPicPr>
        <p:blipFill rotWithShape="1">
          <a:blip r:embed="rId3">
            <a:extLst>
              <a:ext uri="{28A0092B-C50C-407E-A947-70E740481C1C}">
                <a14:useLocalDpi xmlns:a14="http://schemas.microsoft.com/office/drawing/2010/main" val="0"/>
              </a:ext>
            </a:extLst>
          </a:blip>
          <a:srcRect l="9828" t="12091" r="84872" b="82918"/>
          <a:stretch/>
        </p:blipFill>
        <p:spPr>
          <a:xfrm>
            <a:off x="2728605" y="-510299"/>
            <a:ext cx="420932" cy="276565"/>
          </a:xfrm>
          <a:prstGeom prst="rect">
            <a:avLst/>
          </a:prstGeom>
        </p:spPr>
      </p:pic>
      <p:pic>
        <p:nvPicPr>
          <p:cNvPr id="22" name="Рисунок 21">
            <a:extLst>
              <a:ext uri="{FF2B5EF4-FFF2-40B4-BE49-F238E27FC236}">
                <a16:creationId xmlns:a16="http://schemas.microsoft.com/office/drawing/2014/main" xmlns="" id="{569BEFE1-71C2-4A73-A615-C92D994491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30" t="43000" r="84929" b="43158"/>
          <a:stretch/>
        </p:blipFill>
        <p:spPr>
          <a:xfrm>
            <a:off x="3410888" y="-681624"/>
            <a:ext cx="454720" cy="567792"/>
          </a:xfrm>
          <a:prstGeom prst="rect">
            <a:avLst/>
          </a:prstGeom>
        </p:spPr>
      </p:pic>
      <p:pic>
        <p:nvPicPr>
          <p:cNvPr id="23" name="Рисунок 22">
            <a:extLst>
              <a:ext uri="{FF2B5EF4-FFF2-40B4-BE49-F238E27FC236}">
                <a16:creationId xmlns:a16="http://schemas.microsoft.com/office/drawing/2014/main" xmlns="" id="{F53CA702-EB0F-4C53-BD43-38D01341E9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277" t="43000" r="76482" b="43158"/>
          <a:stretch/>
        </p:blipFill>
        <p:spPr>
          <a:xfrm>
            <a:off x="4013210" y="-672324"/>
            <a:ext cx="454720" cy="567792"/>
          </a:xfrm>
          <a:prstGeom prst="rect">
            <a:avLst/>
          </a:prstGeom>
        </p:spPr>
      </p:pic>
      <p:pic>
        <p:nvPicPr>
          <p:cNvPr id="24" name="Рисунок 23">
            <a:extLst>
              <a:ext uri="{FF2B5EF4-FFF2-40B4-BE49-F238E27FC236}">
                <a16:creationId xmlns:a16="http://schemas.microsoft.com/office/drawing/2014/main" xmlns="" id="{A0D61C55-25D5-44F0-90E4-713DCD9243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066" t="43000" r="66693" b="43158"/>
          <a:stretch/>
        </p:blipFill>
        <p:spPr>
          <a:xfrm>
            <a:off x="4576782" y="-676929"/>
            <a:ext cx="454720" cy="567792"/>
          </a:xfrm>
          <a:prstGeom prst="rect">
            <a:avLst/>
          </a:prstGeom>
        </p:spPr>
      </p:pic>
      <p:pic>
        <p:nvPicPr>
          <p:cNvPr id="25" name="Рисунок 24">
            <a:extLst>
              <a:ext uri="{FF2B5EF4-FFF2-40B4-BE49-F238E27FC236}">
                <a16:creationId xmlns:a16="http://schemas.microsoft.com/office/drawing/2014/main" xmlns="" id="{7AA62F5F-8E9F-4758-87A7-86AD87DB95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513" t="43000" r="58246" b="43158"/>
          <a:stretch/>
        </p:blipFill>
        <p:spPr>
          <a:xfrm>
            <a:off x="5143372" y="-695929"/>
            <a:ext cx="454720" cy="567792"/>
          </a:xfrm>
          <a:prstGeom prst="rect">
            <a:avLst/>
          </a:prstGeom>
        </p:spPr>
      </p:pic>
      <p:pic>
        <p:nvPicPr>
          <p:cNvPr id="26" name="Рисунок 25">
            <a:extLst>
              <a:ext uri="{FF2B5EF4-FFF2-40B4-BE49-F238E27FC236}">
                <a16:creationId xmlns:a16="http://schemas.microsoft.com/office/drawing/2014/main" xmlns="" id="{3192FEA7-0B23-4FFB-8A71-047DC8F935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5065" t="43000" r="48694" b="43158"/>
          <a:stretch/>
        </p:blipFill>
        <p:spPr>
          <a:xfrm>
            <a:off x="5656339" y="-663451"/>
            <a:ext cx="454720" cy="567792"/>
          </a:xfrm>
          <a:prstGeom prst="rect">
            <a:avLst/>
          </a:prstGeom>
        </p:spPr>
      </p:pic>
      <p:pic>
        <p:nvPicPr>
          <p:cNvPr id="27" name="Рисунок 26">
            <a:extLst>
              <a:ext uri="{FF2B5EF4-FFF2-40B4-BE49-F238E27FC236}">
                <a16:creationId xmlns:a16="http://schemas.microsoft.com/office/drawing/2014/main" xmlns="" id="{C032AF8F-DE61-4584-B773-C251183078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591" t="43000" r="40168" b="43158"/>
          <a:stretch/>
        </p:blipFill>
        <p:spPr>
          <a:xfrm>
            <a:off x="6131531" y="-651352"/>
            <a:ext cx="454720" cy="567792"/>
          </a:xfrm>
          <a:prstGeom prst="rect">
            <a:avLst/>
          </a:prstGeom>
        </p:spPr>
      </p:pic>
      <p:pic>
        <p:nvPicPr>
          <p:cNvPr id="28" name="Рисунок 27">
            <a:extLst>
              <a:ext uri="{FF2B5EF4-FFF2-40B4-BE49-F238E27FC236}">
                <a16:creationId xmlns:a16="http://schemas.microsoft.com/office/drawing/2014/main" xmlns="" id="{1A309B92-E806-4B19-BD8C-2FC1C585B53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921" t="43525" r="31307" b="43439"/>
          <a:stretch/>
        </p:blipFill>
        <p:spPr>
          <a:xfrm>
            <a:off x="6809761" y="-634892"/>
            <a:ext cx="420547" cy="534723"/>
          </a:xfrm>
          <a:prstGeom prst="rect">
            <a:avLst/>
          </a:prstGeom>
        </p:spPr>
      </p:pic>
      <p:pic>
        <p:nvPicPr>
          <p:cNvPr id="29" name="Рисунок 28">
            <a:extLst>
              <a:ext uri="{FF2B5EF4-FFF2-40B4-BE49-F238E27FC236}">
                <a16:creationId xmlns:a16="http://schemas.microsoft.com/office/drawing/2014/main" xmlns="" id="{7789B4E2-D455-4B48-982A-12838205C9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783" t="43000" r="21976" b="43158"/>
          <a:stretch/>
        </p:blipFill>
        <p:spPr>
          <a:xfrm>
            <a:off x="7398668" y="-655911"/>
            <a:ext cx="454720" cy="567792"/>
          </a:xfrm>
          <a:prstGeom prst="rect">
            <a:avLst/>
          </a:prstGeom>
        </p:spPr>
      </p:pic>
      <p:pic>
        <p:nvPicPr>
          <p:cNvPr id="30" name="Рисунок 29">
            <a:extLst>
              <a:ext uri="{FF2B5EF4-FFF2-40B4-BE49-F238E27FC236}">
                <a16:creationId xmlns:a16="http://schemas.microsoft.com/office/drawing/2014/main" xmlns="" id="{14E5C802-CA0B-419B-9806-0981AA33D5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706" t="43000" r="13053" b="43158"/>
          <a:stretch/>
        </p:blipFill>
        <p:spPr>
          <a:xfrm>
            <a:off x="7995887" y="-676929"/>
            <a:ext cx="454720" cy="567792"/>
          </a:xfrm>
          <a:prstGeom prst="rect">
            <a:avLst/>
          </a:prstGeom>
        </p:spPr>
      </p:pic>
      <p:pic>
        <p:nvPicPr>
          <p:cNvPr id="31" name="Рисунок 30">
            <a:extLst>
              <a:ext uri="{FF2B5EF4-FFF2-40B4-BE49-F238E27FC236}">
                <a16:creationId xmlns:a16="http://schemas.microsoft.com/office/drawing/2014/main" xmlns="" id="{74F6DDAE-519B-4BD3-9E5A-A1FAE26901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9016" t="42297" r="4743" b="43861"/>
          <a:stretch/>
        </p:blipFill>
        <p:spPr>
          <a:xfrm>
            <a:off x="8478225" y="-695929"/>
            <a:ext cx="454720" cy="567792"/>
          </a:xfrm>
          <a:prstGeom prst="rect">
            <a:avLst/>
          </a:prstGeom>
        </p:spPr>
      </p:pic>
      <p:pic>
        <p:nvPicPr>
          <p:cNvPr id="32" name="Рисунок 31">
            <a:extLst>
              <a:ext uri="{FF2B5EF4-FFF2-40B4-BE49-F238E27FC236}">
                <a16:creationId xmlns:a16="http://schemas.microsoft.com/office/drawing/2014/main" xmlns="" id="{2987296F-E6CA-41D0-B248-3D75EFBA2E64}"/>
              </a:ext>
            </a:extLst>
          </p:cNvPr>
          <p:cNvPicPr>
            <a:picLocks noChangeAspect="1"/>
          </p:cNvPicPr>
          <p:nvPr/>
        </p:nvPicPr>
        <p:blipFill rotWithShape="1">
          <a:blip r:embed="rId3">
            <a:extLst>
              <a:ext uri="{28A0092B-C50C-407E-A947-70E740481C1C}">
                <a14:useLocalDpi xmlns:a14="http://schemas.microsoft.com/office/drawing/2010/main" val="0"/>
              </a:ext>
            </a:extLst>
          </a:blip>
          <a:srcRect l="4074" t="10718" r="90982" b="82891"/>
          <a:stretch/>
        </p:blipFill>
        <p:spPr>
          <a:xfrm>
            <a:off x="9226119" y="-534204"/>
            <a:ext cx="302667" cy="272949"/>
          </a:xfrm>
          <a:prstGeom prst="rect">
            <a:avLst/>
          </a:prstGeom>
        </p:spPr>
      </p:pic>
      <p:pic>
        <p:nvPicPr>
          <p:cNvPr id="33" name="Рисунок 32">
            <a:extLst>
              <a:ext uri="{FF2B5EF4-FFF2-40B4-BE49-F238E27FC236}">
                <a16:creationId xmlns:a16="http://schemas.microsoft.com/office/drawing/2014/main" xmlns="" id="{F92BA416-09A9-4EE9-93B0-FE06BB79CCD9}"/>
              </a:ext>
            </a:extLst>
          </p:cNvPr>
          <p:cNvPicPr>
            <a:picLocks noChangeAspect="1"/>
          </p:cNvPicPr>
          <p:nvPr/>
        </p:nvPicPr>
        <p:blipFill rotWithShape="1">
          <a:blip r:embed="rId3">
            <a:extLst>
              <a:ext uri="{28A0092B-C50C-407E-A947-70E740481C1C}">
                <a14:useLocalDpi xmlns:a14="http://schemas.microsoft.com/office/drawing/2010/main" val="0"/>
              </a:ext>
            </a:extLst>
          </a:blip>
          <a:srcRect l="17253" t="10718" r="77803" b="82891"/>
          <a:stretch/>
        </p:blipFill>
        <p:spPr>
          <a:xfrm>
            <a:off x="9890578" y="-582555"/>
            <a:ext cx="312405" cy="281731"/>
          </a:xfrm>
          <a:prstGeom prst="rect">
            <a:avLst/>
          </a:prstGeom>
        </p:spPr>
      </p:pic>
      <p:sp>
        <p:nvSpPr>
          <p:cNvPr id="59" name="Прямоугольник 4">
            <a:extLst>
              <a:ext uri="{FF2B5EF4-FFF2-40B4-BE49-F238E27FC236}">
                <a16:creationId xmlns:a16="http://schemas.microsoft.com/office/drawing/2014/main" xmlns="" id="{F6E7EC80-9589-4937-924A-CEEA2719A5E3}"/>
              </a:ext>
            </a:extLst>
          </p:cNvPr>
          <p:cNvSpPr/>
          <p:nvPr/>
        </p:nvSpPr>
        <p:spPr>
          <a:xfrm>
            <a:off x="4" y="5711138"/>
            <a:ext cx="1915563" cy="1130934"/>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a:solidFill>
                  <a:schemeClr val="bg1"/>
                </a:solidFill>
              </a:rPr>
              <a:t>Підручник</a:t>
            </a:r>
          </a:p>
          <a:p>
            <a:pPr algn="ctr"/>
            <a:r>
              <a:rPr lang="uk-UA" sz="2800" b="1" dirty="0" smtClean="0">
                <a:solidFill>
                  <a:schemeClr val="bg1"/>
                </a:solidFill>
              </a:rPr>
              <a:t>Ст.101 </a:t>
            </a:r>
          </a:p>
          <a:p>
            <a:pPr algn="ctr"/>
            <a:r>
              <a:rPr lang="uk-UA" sz="2800" b="1" dirty="0" smtClean="0">
                <a:solidFill>
                  <a:schemeClr val="bg1"/>
                </a:solidFill>
              </a:rPr>
              <a:t>№553-554</a:t>
            </a:r>
            <a:endParaRPr lang="ru-RU" sz="2800" b="1" dirty="0">
              <a:solidFill>
                <a:schemeClr val="bg1"/>
              </a:solidFill>
            </a:endParaRPr>
          </a:p>
        </p:txBody>
      </p:sp>
      <p:sp>
        <p:nvSpPr>
          <p:cNvPr id="4" name="AutoShape 2" descr="Якщо їсти варення із банки: прикмети, повір'я та практичні поради ᐉ Погляд  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5" name="Рисунок 34"/>
          <p:cNvPicPr>
            <a:picLocks noChangeAspect="1"/>
          </p:cNvPicPr>
          <p:nvPr/>
        </p:nvPicPr>
        <p:blipFill rotWithShape="1">
          <a:blip r:embed="rId8">
            <a:extLst>
              <a:ext uri="{28A0092B-C50C-407E-A947-70E740481C1C}">
                <a14:useLocalDpi xmlns:a14="http://schemas.microsoft.com/office/drawing/2010/main" val="0"/>
              </a:ext>
            </a:extLst>
          </a:blip>
          <a:srcRect l="8026" t="5754" r="6815" b="9804"/>
          <a:stretch/>
        </p:blipFill>
        <p:spPr>
          <a:xfrm>
            <a:off x="9620423" y="4672412"/>
            <a:ext cx="1876135" cy="1828637"/>
          </a:xfrm>
          <a:prstGeom prst="rect">
            <a:avLst/>
          </a:prstGeom>
        </p:spPr>
      </p:pic>
      <p:sp>
        <p:nvSpPr>
          <p:cNvPr id="49" name="Прямоугольник 48"/>
          <p:cNvSpPr/>
          <p:nvPr/>
        </p:nvSpPr>
        <p:spPr>
          <a:xfrm>
            <a:off x="1667980" y="2565698"/>
            <a:ext cx="1060625"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715</a:t>
            </a:r>
            <a:endParaRPr lang="ru-RU" sz="3600" b="1" dirty="0">
              <a:solidFill>
                <a:srgbClr val="7030A0"/>
              </a:solidFill>
            </a:endParaRPr>
          </a:p>
        </p:txBody>
      </p:sp>
      <p:sp>
        <p:nvSpPr>
          <p:cNvPr id="38" name="Прямоугольник 37"/>
          <p:cNvSpPr/>
          <p:nvPr/>
        </p:nvSpPr>
        <p:spPr>
          <a:xfrm>
            <a:off x="3281699" y="2560115"/>
            <a:ext cx="1027402"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425</a:t>
            </a:r>
            <a:endParaRPr lang="ru-RU" sz="3600" b="1" dirty="0">
              <a:solidFill>
                <a:srgbClr val="7030A0"/>
              </a:solidFill>
            </a:endParaRPr>
          </a:p>
        </p:txBody>
      </p:sp>
      <p:sp>
        <p:nvSpPr>
          <p:cNvPr id="39" name="Прямоугольник 38"/>
          <p:cNvSpPr/>
          <p:nvPr/>
        </p:nvSpPr>
        <p:spPr>
          <a:xfrm>
            <a:off x="5006328" y="2568435"/>
            <a:ext cx="1040754"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311</a:t>
            </a:r>
            <a:endParaRPr lang="ru-RU" sz="3600" b="1" dirty="0">
              <a:solidFill>
                <a:srgbClr val="7030A0"/>
              </a:solidFill>
            </a:endParaRPr>
          </a:p>
        </p:txBody>
      </p:sp>
      <p:sp>
        <p:nvSpPr>
          <p:cNvPr id="40" name="Прямоугольник 39"/>
          <p:cNvSpPr/>
          <p:nvPr/>
        </p:nvSpPr>
        <p:spPr>
          <a:xfrm>
            <a:off x="6592069" y="2560115"/>
            <a:ext cx="1033959"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619</a:t>
            </a:r>
            <a:endParaRPr lang="ru-RU" sz="3600" b="1" dirty="0">
              <a:solidFill>
                <a:srgbClr val="7030A0"/>
              </a:solidFill>
            </a:endParaRPr>
          </a:p>
        </p:txBody>
      </p:sp>
      <p:sp>
        <p:nvSpPr>
          <p:cNvPr id="36" name="Прямоугольник 35"/>
          <p:cNvSpPr/>
          <p:nvPr/>
        </p:nvSpPr>
        <p:spPr>
          <a:xfrm>
            <a:off x="8168936" y="2568435"/>
            <a:ext cx="1033959"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221</a:t>
            </a:r>
            <a:endParaRPr lang="ru-RU" sz="3600" b="1" dirty="0">
              <a:solidFill>
                <a:srgbClr val="7030A0"/>
              </a:solidFill>
            </a:endParaRPr>
          </a:p>
        </p:txBody>
      </p:sp>
      <p:sp>
        <p:nvSpPr>
          <p:cNvPr id="37" name="Прямоугольник 36"/>
          <p:cNvSpPr/>
          <p:nvPr/>
        </p:nvSpPr>
        <p:spPr>
          <a:xfrm>
            <a:off x="9879625" y="2568435"/>
            <a:ext cx="1033959"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193</a:t>
            </a:r>
            <a:endParaRPr lang="ru-RU" sz="3600" b="1" dirty="0">
              <a:solidFill>
                <a:srgbClr val="7030A0"/>
              </a:solidFill>
            </a:endParaRPr>
          </a:p>
        </p:txBody>
      </p:sp>
      <p:pic>
        <p:nvPicPr>
          <p:cNvPr id="3075" name="Picture 3" descr="D:\3 клас\03 МАТЕМ\1 Листопад\8 Повторення за рік\2026-04-17_21281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4730" y="3627061"/>
            <a:ext cx="9828853" cy="1045623"/>
          </a:xfrm>
          <a:prstGeom prst="rect">
            <a:avLst/>
          </a:prstGeom>
          <a:noFill/>
          <a:extLst>
            <a:ext uri="{909E8E84-426E-40DD-AFC4-6F175D3DCCD1}">
              <a14:hiddenFill xmlns:a14="http://schemas.microsoft.com/office/drawing/2010/main">
                <a:solidFill>
                  <a:srgbClr val="FFFFFF"/>
                </a:solidFill>
              </a14:hiddenFill>
            </a:ext>
          </a:extLst>
        </p:spPr>
      </p:pic>
      <p:sp>
        <p:nvSpPr>
          <p:cNvPr id="41" name="Прямоугольник 40"/>
          <p:cNvSpPr/>
          <p:nvPr/>
        </p:nvSpPr>
        <p:spPr>
          <a:xfrm>
            <a:off x="2728605" y="3556681"/>
            <a:ext cx="659105"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26</a:t>
            </a:r>
            <a:endParaRPr lang="ru-RU" sz="3600" b="1" dirty="0">
              <a:solidFill>
                <a:srgbClr val="7030A0"/>
              </a:solidFill>
            </a:endParaRPr>
          </a:p>
        </p:txBody>
      </p:sp>
      <p:sp>
        <p:nvSpPr>
          <p:cNvPr id="42" name="Прямоугольник 41"/>
          <p:cNvSpPr/>
          <p:nvPr/>
        </p:nvSpPr>
        <p:spPr>
          <a:xfrm>
            <a:off x="2952585" y="4024612"/>
            <a:ext cx="685663"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36</a:t>
            </a:r>
            <a:endParaRPr lang="ru-RU" sz="3600" b="1" dirty="0">
              <a:solidFill>
                <a:srgbClr val="7030A0"/>
              </a:solidFill>
            </a:endParaRPr>
          </a:p>
        </p:txBody>
      </p:sp>
      <p:sp>
        <p:nvSpPr>
          <p:cNvPr id="43" name="Прямоугольник 42"/>
          <p:cNvSpPr/>
          <p:nvPr/>
        </p:nvSpPr>
        <p:spPr>
          <a:xfrm>
            <a:off x="4240570" y="3216507"/>
            <a:ext cx="671777"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b="1" dirty="0" smtClean="0">
                <a:solidFill>
                  <a:srgbClr val="7030A0"/>
                </a:solidFill>
              </a:rPr>
              <a:t>39</a:t>
            </a:r>
            <a:endParaRPr lang="ru-RU" sz="3200" b="1" dirty="0">
              <a:solidFill>
                <a:srgbClr val="7030A0"/>
              </a:solidFill>
            </a:endParaRPr>
          </a:p>
        </p:txBody>
      </p:sp>
      <p:sp>
        <p:nvSpPr>
          <p:cNvPr id="44" name="Прямоугольник 43"/>
          <p:cNvSpPr/>
          <p:nvPr/>
        </p:nvSpPr>
        <p:spPr>
          <a:xfrm>
            <a:off x="5402211" y="3216507"/>
            <a:ext cx="708848"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200" b="1" dirty="0" smtClean="0">
                <a:solidFill>
                  <a:srgbClr val="7030A0"/>
                </a:solidFill>
              </a:rPr>
              <a:t>20</a:t>
            </a:r>
            <a:endParaRPr lang="ru-RU" sz="3200" b="1" dirty="0">
              <a:solidFill>
                <a:srgbClr val="7030A0"/>
              </a:solidFill>
            </a:endParaRPr>
          </a:p>
        </p:txBody>
      </p:sp>
      <p:sp>
        <p:nvSpPr>
          <p:cNvPr id="45" name="Прямоугольник 44"/>
          <p:cNvSpPr/>
          <p:nvPr/>
        </p:nvSpPr>
        <p:spPr>
          <a:xfrm>
            <a:off x="6358891" y="3573810"/>
            <a:ext cx="750158"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59</a:t>
            </a:r>
            <a:endParaRPr lang="ru-RU" sz="3600" b="1" dirty="0">
              <a:solidFill>
                <a:srgbClr val="7030A0"/>
              </a:solidFill>
            </a:endParaRPr>
          </a:p>
        </p:txBody>
      </p:sp>
      <p:sp>
        <p:nvSpPr>
          <p:cNvPr id="46" name="Прямоугольник 45"/>
          <p:cNvSpPr/>
          <p:nvPr/>
        </p:nvSpPr>
        <p:spPr>
          <a:xfrm>
            <a:off x="5353387" y="4088238"/>
            <a:ext cx="530312"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4</a:t>
            </a:r>
            <a:endParaRPr lang="ru-RU" sz="3600" b="1" dirty="0">
              <a:solidFill>
                <a:srgbClr val="7030A0"/>
              </a:solidFill>
            </a:endParaRPr>
          </a:p>
        </p:txBody>
      </p:sp>
      <p:sp>
        <p:nvSpPr>
          <p:cNvPr id="47" name="Прямоугольник 46"/>
          <p:cNvSpPr/>
          <p:nvPr/>
        </p:nvSpPr>
        <p:spPr>
          <a:xfrm>
            <a:off x="9852958" y="3540543"/>
            <a:ext cx="1060625"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300</a:t>
            </a:r>
            <a:endParaRPr lang="ru-RU" sz="3600" b="1" dirty="0">
              <a:solidFill>
                <a:srgbClr val="7030A0"/>
              </a:solidFill>
            </a:endParaRPr>
          </a:p>
        </p:txBody>
      </p:sp>
      <p:sp>
        <p:nvSpPr>
          <p:cNvPr id="48" name="Прямоугольник 47"/>
          <p:cNvSpPr/>
          <p:nvPr/>
        </p:nvSpPr>
        <p:spPr>
          <a:xfrm>
            <a:off x="10078259" y="4061815"/>
            <a:ext cx="385017" cy="64807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ru-RU" sz="3600" b="1" dirty="0" smtClean="0">
                <a:solidFill>
                  <a:srgbClr val="7030A0"/>
                </a:solidFill>
              </a:rPr>
              <a:t>0</a:t>
            </a:r>
            <a:endParaRPr lang="ru-RU" sz="3600" b="1" dirty="0">
              <a:solidFill>
                <a:srgbClr val="7030A0"/>
              </a:solidFill>
            </a:endParaRPr>
          </a:p>
        </p:txBody>
      </p:sp>
      <p:sp>
        <p:nvSpPr>
          <p:cNvPr id="50" name="Прямоугольник 49"/>
          <p:cNvSpPr/>
          <p:nvPr/>
        </p:nvSpPr>
        <p:spPr>
          <a:xfrm>
            <a:off x="2029015" y="1527969"/>
            <a:ext cx="338554" cy="461665"/>
          </a:xfrm>
          <a:prstGeom prst="rect">
            <a:avLst/>
          </a:prstGeom>
        </p:spPr>
        <p:txBody>
          <a:bodyPr wrap="none">
            <a:spAutoFit/>
          </a:bodyPr>
          <a:lstStyle/>
          <a:p>
            <a:pPr algn="ctr"/>
            <a:r>
              <a:rPr lang="ru-RU" sz="2400" b="1" dirty="0">
                <a:solidFill>
                  <a:srgbClr val="FF0000"/>
                </a:solidFill>
              </a:rPr>
              <a:t>•</a:t>
            </a:r>
          </a:p>
        </p:txBody>
      </p:sp>
      <p:sp>
        <p:nvSpPr>
          <p:cNvPr id="51" name="Прямоугольник 50"/>
          <p:cNvSpPr/>
          <p:nvPr/>
        </p:nvSpPr>
        <p:spPr>
          <a:xfrm>
            <a:off x="1746290" y="1527969"/>
            <a:ext cx="338554" cy="461665"/>
          </a:xfrm>
          <a:prstGeom prst="rect">
            <a:avLst/>
          </a:prstGeom>
        </p:spPr>
        <p:txBody>
          <a:bodyPr wrap="none">
            <a:spAutoFit/>
          </a:bodyPr>
          <a:lstStyle/>
          <a:p>
            <a:pPr algn="ctr"/>
            <a:r>
              <a:rPr lang="ru-RU" sz="2400" b="1" dirty="0">
                <a:solidFill>
                  <a:srgbClr val="FF0000"/>
                </a:solidFill>
              </a:rPr>
              <a:t>•</a:t>
            </a:r>
          </a:p>
        </p:txBody>
      </p:sp>
      <p:sp>
        <p:nvSpPr>
          <p:cNvPr id="52" name="Прямоугольник 51"/>
          <p:cNvSpPr/>
          <p:nvPr/>
        </p:nvSpPr>
        <p:spPr>
          <a:xfrm>
            <a:off x="1498703" y="1527969"/>
            <a:ext cx="338554" cy="461665"/>
          </a:xfrm>
          <a:prstGeom prst="rect">
            <a:avLst/>
          </a:prstGeom>
        </p:spPr>
        <p:txBody>
          <a:bodyPr wrap="none">
            <a:spAutoFit/>
          </a:bodyPr>
          <a:lstStyle/>
          <a:p>
            <a:pPr algn="ctr"/>
            <a:r>
              <a:rPr lang="ru-RU" sz="2400" b="1" dirty="0">
                <a:solidFill>
                  <a:srgbClr val="FF0000"/>
                </a:solidFill>
              </a:rPr>
              <a:t>•</a:t>
            </a:r>
          </a:p>
        </p:txBody>
      </p:sp>
      <p:sp>
        <p:nvSpPr>
          <p:cNvPr id="53" name="Прямоугольник 52"/>
          <p:cNvSpPr/>
          <p:nvPr/>
        </p:nvSpPr>
        <p:spPr>
          <a:xfrm>
            <a:off x="2186245" y="1221935"/>
            <a:ext cx="567843" cy="61206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smtClean="0">
                <a:solidFill>
                  <a:srgbClr val="7030A0"/>
                </a:solidFill>
              </a:rPr>
              <a:t>10</a:t>
            </a:r>
            <a:endParaRPr lang="ru-RU" sz="2800" b="1" dirty="0">
              <a:solidFill>
                <a:srgbClr val="7030A0"/>
              </a:solidFill>
            </a:endParaRPr>
          </a:p>
        </p:txBody>
      </p:sp>
      <p:sp>
        <p:nvSpPr>
          <p:cNvPr id="54" name="Прямоугольник 53"/>
          <p:cNvSpPr/>
          <p:nvPr/>
        </p:nvSpPr>
        <p:spPr>
          <a:xfrm>
            <a:off x="1719664" y="1217847"/>
            <a:ext cx="454595" cy="61206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smtClean="0">
                <a:solidFill>
                  <a:srgbClr val="7030A0"/>
                </a:solidFill>
              </a:rPr>
              <a:t>9</a:t>
            </a:r>
            <a:endParaRPr lang="ru-RU" sz="2800" b="1" dirty="0">
              <a:solidFill>
                <a:srgbClr val="7030A0"/>
              </a:solidFill>
            </a:endParaRPr>
          </a:p>
        </p:txBody>
      </p:sp>
      <p:sp>
        <p:nvSpPr>
          <p:cNvPr id="55" name="Прямоугольник 54"/>
          <p:cNvSpPr/>
          <p:nvPr/>
        </p:nvSpPr>
        <p:spPr>
          <a:xfrm>
            <a:off x="2003748" y="1221935"/>
            <a:ext cx="349068" cy="61206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smtClean="0">
                <a:solidFill>
                  <a:srgbClr val="7030A0"/>
                </a:solidFill>
              </a:rPr>
              <a:t>9</a:t>
            </a:r>
            <a:endParaRPr lang="ru-RU" sz="2800" b="1" dirty="0">
              <a:solidFill>
                <a:srgbClr val="7030A0"/>
              </a:solidFill>
            </a:endParaRPr>
          </a:p>
        </p:txBody>
      </p:sp>
      <p:sp>
        <p:nvSpPr>
          <p:cNvPr id="56" name="Прямоугольник 55"/>
          <p:cNvSpPr/>
          <p:nvPr/>
        </p:nvSpPr>
        <p:spPr>
          <a:xfrm>
            <a:off x="3608661" y="1527969"/>
            <a:ext cx="338554" cy="461665"/>
          </a:xfrm>
          <a:prstGeom prst="rect">
            <a:avLst/>
          </a:prstGeom>
        </p:spPr>
        <p:txBody>
          <a:bodyPr wrap="none">
            <a:spAutoFit/>
          </a:bodyPr>
          <a:lstStyle/>
          <a:p>
            <a:pPr algn="ctr"/>
            <a:r>
              <a:rPr lang="ru-RU" sz="2400" b="1" dirty="0">
                <a:solidFill>
                  <a:srgbClr val="FF0000"/>
                </a:solidFill>
              </a:rPr>
              <a:t>•</a:t>
            </a:r>
          </a:p>
        </p:txBody>
      </p:sp>
      <p:sp>
        <p:nvSpPr>
          <p:cNvPr id="57" name="Прямоугольник 56"/>
          <p:cNvSpPr/>
          <p:nvPr/>
        </p:nvSpPr>
        <p:spPr>
          <a:xfrm>
            <a:off x="3325936" y="1527969"/>
            <a:ext cx="338554" cy="461665"/>
          </a:xfrm>
          <a:prstGeom prst="rect">
            <a:avLst/>
          </a:prstGeom>
        </p:spPr>
        <p:txBody>
          <a:bodyPr wrap="none">
            <a:spAutoFit/>
          </a:bodyPr>
          <a:lstStyle/>
          <a:p>
            <a:pPr algn="ctr"/>
            <a:r>
              <a:rPr lang="ru-RU" sz="2400" b="1" dirty="0">
                <a:solidFill>
                  <a:srgbClr val="FF0000"/>
                </a:solidFill>
              </a:rPr>
              <a:t>•</a:t>
            </a:r>
          </a:p>
        </p:txBody>
      </p:sp>
      <p:sp>
        <p:nvSpPr>
          <p:cNvPr id="58" name="Прямоугольник 57"/>
          <p:cNvSpPr/>
          <p:nvPr/>
        </p:nvSpPr>
        <p:spPr>
          <a:xfrm>
            <a:off x="3765891" y="1221935"/>
            <a:ext cx="567843" cy="61206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smtClean="0">
                <a:solidFill>
                  <a:srgbClr val="7030A0"/>
                </a:solidFill>
              </a:rPr>
              <a:t>10</a:t>
            </a:r>
            <a:endParaRPr lang="ru-RU" sz="2800" b="1" dirty="0">
              <a:solidFill>
                <a:srgbClr val="7030A0"/>
              </a:solidFill>
            </a:endParaRPr>
          </a:p>
        </p:txBody>
      </p:sp>
      <p:sp>
        <p:nvSpPr>
          <p:cNvPr id="61" name="Прямоугольник 60"/>
          <p:cNvSpPr/>
          <p:nvPr/>
        </p:nvSpPr>
        <p:spPr>
          <a:xfrm>
            <a:off x="3583394" y="1221935"/>
            <a:ext cx="349068" cy="612068"/>
          </a:xfrm>
          <a:prstGeom prst="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dirty="0" smtClean="0">
                <a:solidFill>
                  <a:srgbClr val="7030A0"/>
                </a:solidFill>
              </a:rPr>
              <a:t>9</a:t>
            </a:r>
            <a:endParaRPr lang="ru-RU" sz="2800" b="1" dirty="0">
              <a:solidFill>
                <a:srgbClr val="7030A0"/>
              </a:solidFill>
            </a:endParaRPr>
          </a:p>
        </p:txBody>
      </p:sp>
    </p:spTree>
    <p:extLst>
      <p:ext uri="{BB962C8B-B14F-4D97-AF65-F5344CB8AC3E}">
        <p14:creationId xmlns:p14="http://schemas.microsoft.com/office/powerpoint/2010/main" val="480260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arn(inVertic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barn(inVertical)">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wipe(left)">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3075"/>
                                        </p:tgtEl>
                                        <p:attrNameLst>
                                          <p:attrName>style.visibility</p:attrName>
                                        </p:attrNameLst>
                                      </p:cBhvr>
                                      <p:to>
                                        <p:strVal val="visible"/>
                                      </p:to>
                                    </p:set>
                                    <p:animEffect transition="in" filter="fade">
                                      <p:cBhvr>
                                        <p:cTn id="87" dur="500"/>
                                        <p:tgtEl>
                                          <p:spTgt spid="3075"/>
                                        </p:tgtEl>
                                      </p:cBhvr>
                                    </p:animEffect>
                                    <p:anim calcmode="lin" valueType="num">
                                      <p:cBhvr>
                                        <p:cTn id="88" dur="500" fill="hold"/>
                                        <p:tgtEl>
                                          <p:spTgt spid="3075"/>
                                        </p:tgtEl>
                                        <p:attrNameLst>
                                          <p:attrName>ppt_x</p:attrName>
                                        </p:attrNameLst>
                                      </p:cBhvr>
                                      <p:tavLst>
                                        <p:tav tm="0">
                                          <p:val>
                                            <p:strVal val="#ppt_x"/>
                                          </p:val>
                                        </p:tav>
                                        <p:tav tm="100000">
                                          <p:val>
                                            <p:strVal val="#ppt_x"/>
                                          </p:val>
                                        </p:tav>
                                      </p:tavLst>
                                    </p:anim>
                                    <p:anim calcmode="lin" valueType="num">
                                      <p:cBhvr>
                                        <p:cTn id="89" dur="5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left)">
                                      <p:cBhvr>
                                        <p:cTn id="94" dur="500"/>
                                        <p:tgtEl>
                                          <p:spTgt spid="4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wipe(left)">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left)">
                                      <p:cBhvr>
                                        <p:cTn id="109" dur="500"/>
                                        <p:tgtEl>
                                          <p:spTgt spid="4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wipe(left)">
                                      <p:cBhvr>
                                        <p:cTn id="114" dur="500"/>
                                        <p:tgtEl>
                                          <p:spTgt spid="45"/>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left)">
                                      <p:cBhvr>
                                        <p:cTn id="119" dur="5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7"/>
                                        </p:tgtEl>
                                        <p:attrNameLst>
                                          <p:attrName>style.visibility</p:attrName>
                                        </p:attrNameLst>
                                      </p:cBhvr>
                                      <p:to>
                                        <p:strVal val="visible"/>
                                      </p:to>
                                    </p:set>
                                    <p:animEffect transition="in" filter="wipe(left)">
                                      <p:cBhvr>
                                        <p:cTn id="124" dur="500"/>
                                        <p:tgtEl>
                                          <p:spTgt spid="4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left)">
                                      <p:cBhvr>
                                        <p:cTn id="1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8" grpId="0"/>
      <p:bldP spid="39" grpId="0"/>
      <p:bldP spid="40" grpId="0"/>
      <p:bldP spid="36" grpId="0"/>
      <p:bldP spid="37" grpId="0"/>
      <p:bldP spid="41" grpId="0"/>
      <p:bldP spid="42" grpId="0"/>
      <p:bldP spid="43" grpId="0"/>
      <p:bldP spid="44" grpId="0"/>
      <p:bldP spid="45" grpId="0"/>
      <p:bldP spid="46" grpId="0"/>
      <p:bldP spid="47" grpId="0"/>
      <p:bldP spid="48" grpId="0"/>
      <p:bldP spid="50" grpId="0"/>
      <p:bldP spid="51" grpId="0"/>
      <p:bldP spid="52" grpId="0"/>
      <p:bldP spid="53" grpId="0"/>
      <p:bldP spid="54" grpId="0"/>
      <p:bldP spid="55" grpId="0"/>
      <p:bldP spid="56" grpId="0"/>
      <p:bldP spid="57" grpId="0"/>
      <p:bldP spid="58"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69976" y="1478710"/>
            <a:ext cx="10062615"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3200" b="1" dirty="0"/>
              <a:t>На </a:t>
            </a:r>
            <a:r>
              <a:rPr lang="ru-RU" sz="3200" b="1" dirty="0" err="1"/>
              <a:t>теплоході</a:t>
            </a:r>
            <a:r>
              <a:rPr lang="ru-RU" sz="3200" b="1" dirty="0"/>
              <a:t> було 135 </a:t>
            </a:r>
            <a:r>
              <a:rPr lang="ru-RU" sz="3200" b="1" dirty="0" err="1"/>
              <a:t>пасажирів</a:t>
            </a:r>
            <a:r>
              <a:rPr lang="ru-RU" sz="3200" b="1" dirty="0"/>
              <a:t>. Після того, як </a:t>
            </a:r>
            <a:r>
              <a:rPr lang="ru-RU" sz="3200" b="1" dirty="0" err="1"/>
              <a:t>частина</a:t>
            </a:r>
            <a:r>
              <a:rPr lang="ru-RU" sz="3200" b="1" dirty="0"/>
              <a:t> </a:t>
            </a:r>
            <a:r>
              <a:rPr lang="ru-RU" sz="3200" b="1" dirty="0" err="1"/>
              <a:t>пасажирів</a:t>
            </a:r>
            <a:r>
              <a:rPr lang="ru-RU" sz="3200" b="1" dirty="0"/>
              <a:t> вийшла на </a:t>
            </a:r>
            <a:r>
              <a:rPr lang="ru-RU" sz="3200" b="1" dirty="0" err="1"/>
              <a:t>зупинці</a:t>
            </a:r>
            <a:r>
              <a:rPr lang="ru-RU" sz="3200" b="1" dirty="0"/>
              <a:t>, на ньому </a:t>
            </a:r>
            <a:r>
              <a:rPr lang="ru-RU" sz="3200" b="1" dirty="0" err="1"/>
              <a:t>залишилося</a:t>
            </a:r>
            <a:r>
              <a:rPr lang="ru-RU" sz="3200" b="1" dirty="0"/>
              <a:t> 97 </a:t>
            </a:r>
            <a:r>
              <a:rPr lang="ru-RU" sz="3200" b="1" dirty="0" err="1"/>
              <a:t>осіб</a:t>
            </a:r>
            <a:r>
              <a:rPr lang="ru-RU" sz="3200" b="1" dirty="0"/>
              <a:t>. </a:t>
            </a:r>
            <a:r>
              <a:rPr lang="ru-RU" sz="3200" b="1" dirty="0" err="1"/>
              <a:t>Скільки</a:t>
            </a:r>
            <a:r>
              <a:rPr lang="ru-RU" sz="3200" b="1" dirty="0"/>
              <a:t> </a:t>
            </a:r>
            <a:r>
              <a:rPr lang="ru-RU" sz="3200" b="1" dirty="0" err="1"/>
              <a:t>пасажирів</a:t>
            </a:r>
            <a:r>
              <a:rPr lang="ru-RU" sz="3200" b="1" dirty="0"/>
              <a:t> вийшло на </a:t>
            </a:r>
            <a:r>
              <a:rPr lang="ru-RU" sz="3200" b="1" dirty="0" err="1"/>
              <a:t>зупинці</a:t>
            </a:r>
            <a:r>
              <a:rPr lang="ru-RU" sz="3200" b="1" dirty="0"/>
              <a:t>?</a:t>
            </a:r>
            <a:endParaRPr lang="ru-RU" sz="3200" b="1" dirty="0">
              <a:solidFill>
                <a:srgbClr val="7030A0"/>
              </a:solidFill>
            </a:endParaRPr>
          </a:p>
        </p:txBody>
      </p:sp>
      <p:sp>
        <p:nvSpPr>
          <p:cNvPr id="5" name="Прямоугольник 4"/>
          <p:cNvSpPr/>
          <p:nvPr/>
        </p:nvSpPr>
        <p:spPr>
          <a:xfrm>
            <a:off x="1069975" y="617537"/>
            <a:ext cx="10062616" cy="73241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ru-RU" sz="4000" b="1" dirty="0" err="1" smtClean="0"/>
              <a:t>Розв’яжіть</a:t>
            </a:r>
            <a:r>
              <a:rPr lang="ru-RU" sz="4000" b="1" dirty="0" smtClean="0"/>
              <a:t> задачу за допомогою </a:t>
            </a:r>
            <a:r>
              <a:rPr lang="ru-RU" sz="4000" b="1" dirty="0" err="1" smtClean="0"/>
              <a:t>таблиці</a:t>
            </a:r>
            <a:endParaRPr lang="ru-RU" sz="4000" b="1" dirty="0">
              <a:solidFill>
                <a:srgbClr val="FFFF00"/>
              </a:solidFill>
            </a:endParaRPr>
          </a:p>
        </p:txBody>
      </p:sp>
      <p:sp>
        <p:nvSpPr>
          <p:cNvPr id="6" name="AutoShape 2" descr="Cute Cartoon Senior People Set. Happy Old People, Men And Women ..."/>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Set Of Diverse Vector People. Men And Women, Young And Old ..."/>
          <p:cNvSpPr>
            <a:spLocks noChangeAspect="1" noChangeArrowheads="1"/>
          </p:cNvSpPr>
          <p:nvPr/>
        </p:nvSpPr>
        <p:spPr bwMode="auto">
          <a:xfrm>
            <a:off x="307774" y="7939"/>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Set Of Diverse Vector People. Men And Women, Young And Old ..."/>
          <p:cNvSpPr>
            <a:spLocks noChangeAspect="1" noChangeArrowheads="1"/>
          </p:cNvSpPr>
          <p:nvPr/>
        </p:nvSpPr>
        <p:spPr bwMode="auto">
          <a:xfrm>
            <a:off x="460075" y="160374"/>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Відпочинок на Чорному морі 2020 , Чорне море бази відпочинку Україна"/>
          <p:cNvSpPr>
            <a:spLocks noChangeAspect="1" noChangeArrowheads="1"/>
          </p:cNvSpPr>
          <p:nvPr/>
        </p:nvSpPr>
        <p:spPr bwMode="auto">
          <a:xfrm>
            <a:off x="612376" y="312810"/>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 name="Рисунок 20">
            <a:extLst>
              <a:ext uri="{FF2B5EF4-FFF2-40B4-BE49-F238E27FC236}">
                <a16:creationId xmlns="" xmlns:a16="http://schemas.microsoft.com/office/drawing/2014/main" id="{5E716230-8E03-4B95-B600-E59172F5457A}"/>
              </a:ext>
            </a:extLst>
          </p:cNvPr>
          <p:cNvPicPr>
            <a:picLocks noChangeAspect="1"/>
          </p:cNvPicPr>
          <p:nvPr/>
        </p:nvPicPr>
        <p:blipFill rotWithShape="1">
          <a:blip r:embed="rId2">
            <a:extLst>
              <a:ext uri="{28A0092B-C50C-407E-A947-70E740481C1C}">
                <a14:useLocalDpi xmlns:a14="http://schemas.microsoft.com/office/drawing/2010/main" val="0"/>
              </a:ext>
            </a:extLst>
          </a:blip>
          <a:srcRect l="9828" t="12091" r="84872" b="82918"/>
          <a:stretch/>
        </p:blipFill>
        <p:spPr>
          <a:xfrm>
            <a:off x="2728605" y="-510299"/>
            <a:ext cx="420932" cy="276565"/>
          </a:xfrm>
          <a:prstGeom prst="rect">
            <a:avLst/>
          </a:prstGeom>
        </p:spPr>
      </p:pic>
      <p:pic>
        <p:nvPicPr>
          <p:cNvPr id="22" name="Рисунок 21">
            <a:extLst>
              <a:ext uri="{FF2B5EF4-FFF2-40B4-BE49-F238E27FC236}">
                <a16:creationId xmlns="" xmlns:a16="http://schemas.microsoft.com/office/drawing/2014/main" id="{569BEFE1-71C2-4A73-A615-C92D99449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30" t="43000" r="84929" b="43158"/>
          <a:stretch/>
        </p:blipFill>
        <p:spPr>
          <a:xfrm>
            <a:off x="3410888" y="-681624"/>
            <a:ext cx="454720" cy="567792"/>
          </a:xfrm>
          <a:prstGeom prst="rect">
            <a:avLst/>
          </a:prstGeom>
        </p:spPr>
      </p:pic>
      <p:pic>
        <p:nvPicPr>
          <p:cNvPr id="23" name="Рисунок 22">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013210" y="-672324"/>
            <a:ext cx="454720" cy="567792"/>
          </a:xfrm>
          <a:prstGeom prst="rect">
            <a:avLst/>
          </a:prstGeom>
        </p:spPr>
      </p:pic>
      <p:pic>
        <p:nvPicPr>
          <p:cNvPr id="24" name="Рисунок 23">
            <a:extLst>
              <a:ext uri="{FF2B5EF4-FFF2-40B4-BE49-F238E27FC236}">
                <a16:creationId xmlns="" xmlns:a16="http://schemas.microsoft.com/office/drawing/2014/main" id="{A0D61C55-25D5-44F0-90E4-713DCD924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66" t="43000" r="66693" b="43158"/>
          <a:stretch/>
        </p:blipFill>
        <p:spPr>
          <a:xfrm>
            <a:off x="4576782" y="-676929"/>
            <a:ext cx="454720" cy="567792"/>
          </a:xfrm>
          <a:prstGeom prst="rect">
            <a:avLst/>
          </a:prstGeom>
        </p:spPr>
      </p:pic>
      <p:pic>
        <p:nvPicPr>
          <p:cNvPr id="25" name="Рисунок 24">
            <a:extLst>
              <a:ext uri="{FF2B5EF4-FFF2-40B4-BE49-F238E27FC236}">
                <a16:creationId xmlns="" xmlns:a16="http://schemas.microsoft.com/office/drawing/2014/main"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5143372" y="-695929"/>
            <a:ext cx="454720" cy="567792"/>
          </a:xfrm>
          <a:prstGeom prst="rect">
            <a:avLst/>
          </a:prstGeom>
        </p:spPr>
      </p:pic>
      <p:pic>
        <p:nvPicPr>
          <p:cNvPr id="26" name="Рисунок 25">
            <a:extLst>
              <a:ext uri="{FF2B5EF4-FFF2-40B4-BE49-F238E27FC236}">
                <a16:creationId xmlns="" xmlns:a16="http://schemas.microsoft.com/office/drawing/2014/main"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5656339" y="-663451"/>
            <a:ext cx="454720" cy="567792"/>
          </a:xfrm>
          <a:prstGeom prst="rect">
            <a:avLst/>
          </a:prstGeom>
        </p:spPr>
      </p:pic>
      <p:pic>
        <p:nvPicPr>
          <p:cNvPr id="27" name="Рисунок 26">
            <a:extLst>
              <a:ext uri="{FF2B5EF4-FFF2-40B4-BE49-F238E27FC236}">
                <a16:creationId xmlns="" xmlns:a16="http://schemas.microsoft.com/office/drawing/2014/main"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108922" y="-651427"/>
            <a:ext cx="454720" cy="567792"/>
          </a:xfrm>
          <a:prstGeom prst="rect">
            <a:avLst/>
          </a:prstGeom>
        </p:spPr>
      </p:pic>
      <p:pic>
        <p:nvPicPr>
          <p:cNvPr id="28" name="Рисунок 27">
            <a:extLst>
              <a:ext uri="{FF2B5EF4-FFF2-40B4-BE49-F238E27FC236}">
                <a16:creationId xmlns="" xmlns:a16="http://schemas.microsoft.com/office/drawing/2014/main" id="{1A309B92-E806-4B19-BD8C-2FC1C585B5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21" t="43525" r="31307" b="43439"/>
          <a:stretch/>
        </p:blipFill>
        <p:spPr>
          <a:xfrm>
            <a:off x="6809761" y="-634892"/>
            <a:ext cx="420547" cy="534723"/>
          </a:xfrm>
          <a:prstGeom prst="rect">
            <a:avLst/>
          </a:prstGeom>
        </p:spPr>
      </p:pic>
      <p:pic>
        <p:nvPicPr>
          <p:cNvPr id="29" name="Рисунок 28">
            <a:extLst>
              <a:ext uri="{FF2B5EF4-FFF2-40B4-BE49-F238E27FC236}">
                <a16:creationId xmlns="" xmlns:a16="http://schemas.microsoft.com/office/drawing/2014/main"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398668" y="-655911"/>
            <a:ext cx="454720" cy="567792"/>
          </a:xfrm>
          <a:prstGeom prst="rect">
            <a:avLst/>
          </a:prstGeom>
        </p:spPr>
      </p:pic>
      <p:pic>
        <p:nvPicPr>
          <p:cNvPr id="30" name="Рисунок 29">
            <a:extLst>
              <a:ext uri="{FF2B5EF4-FFF2-40B4-BE49-F238E27FC236}">
                <a16:creationId xmlns="" xmlns:a16="http://schemas.microsoft.com/office/drawing/2014/main" id="{14E5C802-CA0B-419B-9806-0981AA33D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06" t="43000" r="13053" b="43158"/>
          <a:stretch/>
        </p:blipFill>
        <p:spPr>
          <a:xfrm>
            <a:off x="7995887" y="-676929"/>
            <a:ext cx="454720" cy="567792"/>
          </a:xfrm>
          <a:prstGeom prst="rect">
            <a:avLst/>
          </a:prstGeom>
        </p:spPr>
      </p:pic>
      <p:pic>
        <p:nvPicPr>
          <p:cNvPr id="31" name="Рисунок 30">
            <a:extLst>
              <a:ext uri="{FF2B5EF4-FFF2-40B4-BE49-F238E27FC236}">
                <a16:creationId xmlns="" xmlns:a16="http://schemas.microsoft.com/office/drawing/2014/main" id="{74F6DDAE-519B-4BD3-9E5A-A1FAE26901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016" t="42297" r="4743" b="43861"/>
          <a:stretch/>
        </p:blipFill>
        <p:spPr>
          <a:xfrm>
            <a:off x="8478225" y="-695929"/>
            <a:ext cx="454720" cy="567792"/>
          </a:xfrm>
          <a:prstGeom prst="rect">
            <a:avLst/>
          </a:prstGeom>
        </p:spPr>
      </p:pic>
      <p:pic>
        <p:nvPicPr>
          <p:cNvPr id="32" name="Рисунок 31">
            <a:extLst>
              <a:ext uri="{FF2B5EF4-FFF2-40B4-BE49-F238E27FC236}">
                <a16:creationId xmlns="" xmlns:a16="http://schemas.microsoft.com/office/drawing/2014/main" id="{2987296F-E6CA-41D0-B248-3D75EFBA2E64}"/>
              </a:ext>
            </a:extLst>
          </p:cNvPr>
          <p:cNvPicPr>
            <a:picLocks noChangeAspect="1"/>
          </p:cNvPicPr>
          <p:nvPr/>
        </p:nvPicPr>
        <p:blipFill rotWithShape="1">
          <a:blip r:embed="rId2">
            <a:extLst>
              <a:ext uri="{28A0092B-C50C-407E-A947-70E740481C1C}">
                <a14:useLocalDpi xmlns:a14="http://schemas.microsoft.com/office/drawing/2010/main" val="0"/>
              </a:ext>
            </a:extLst>
          </a:blip>
          <a:srcRect l="4074" t="10718" r="90982" b="82891"/>
          <a:stretch/>
        </p:blipFill>
        <p:spPr>
          <a:xfrm>
            <a:off x="9226119" y="-534204"/>
            <a:ext cx="302667" cy="272949"/>
          </a:xfrm>
          <a:prstGeom prst="rect">
            <a:avLst/>
          </a:prstGeom>
        </p:spPr>
      </p:pic>
      <p:pic>
        <p:nvPicPr>
          <p:cNvPr id="33" name="Рисунок 32">
            <a:extLst>
              <a:ext uri="{FF2B5EF4-FFF2-40B4-BE49-F238E27FC236}">
                <a16:creationId xmlns="" xmlns:a16="http://schemas.microsoft.com/office/drawing/2014/main" id="{F92BA416-09A9-4EE9-93B0-FE06BB79CCD9}"/>
              </a:ext>
            </a:extLst>
          </p:cNvPr>
          <p:cNvPicPr>
            <a:picLocks noChangeAspect="1"/>
          </p:cNvPicPr>
          <p:nvPr/>
        </p:nvPicPr>
        <p:blipFill rotWithShape="1">
          <a:blip r:embed="rId2">
            <a:extLst>
              <a:ext uri="{28A0092B-C50C-407E-A947-70E740481C1C}">
                <a14:useLocalDpi xmlns:a14="http://schemas.microsoft.com/office/drawing/2010/main" val="0"/>
              </a:ext>
            </a:extLst>
          </a:blip>
          <a:srcRect l="17253" t="10718" r="77803" b="82891"/>
          <a:stretch/>
        </p:blipFill>
        <p:spPr>
          <a:xfrm>
            <a:off x="9890578" y="-582555"/>
            <a:ext cx="312405" cy="281731"/>
          </a:xfrm>
          <a:prstGeom prst="rect">
            <a:avLst/>
          </a:prstGeom>
        </p:spPr>
      </p:pic>
      <p:sp>
        <p:nvSpPr>
          <p:cNvPr id="4" name="AutoShape 2" descr="Якщо їсти варення із банки: прикмети, повір'я та практичні поради ᐉ Погляд  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Прямоугольник 48"/>
          <p:cNvSpPr/>
          <p:nvPr/>
        </p:nvSpPr>
        <p:spPr>
          <a:xfrm>
            <a:off x="1597086" y="4804743"/>
            <a:ext cx="1984716" cy="4729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ru-RU" sz="3200" b="1" dirty="0" smtClean="0">
                <a:solidFill>
                  <a:schemeClr val="bg1"/>
                </a:solidFill>
              </a:rPr>
              <a:t>135 – 97 =</a:t>
            </a:r>
            <a:endParaRPr lang="ru-RU" sz="3200" b="1" dirty="0">
              <a:solidFill>
                <a:schemeClr val="bg1"/>
              </a:solidFill>
            </a:endParaRPr>
          </a:p>
        </p:txBody>
      </p:sp>
      <p:sp>
        <p:nvSpPr>
          <p:cNvPr id="38" name="Прямоугольник 37"/>
          <p:cNvSpPr/>
          <p:nvPr/>
        </p:nvSpPr>
        <p:spPr>
          <a:xfrm>
            <a:off x="3576784" y="4804743"/>
            <a:ext cx="1785861" cy="4729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3200" b="1" dirty="0" smtClean="0">
                <a:solidFill>
                  <a:schemeClr val="bg1"/>
                </a:solidFill>
              </a:rPr>
              <a:t>38 (п.)</a:t>
            </a:r>
            <a:endParaRPr lang="ru-RU" sz="3200" b="1" dirty="0">
              <a:solidFill>
                <a:schemeClr val="bg1"/>
              </a:solidFill>
            </a:endParaRPr>
          </a:p>
        </p:txBody>
      </p:sp>
      <p:sp>
        <p:nvSpPr>
          <p:cNvPr id="45" name="Прямоугольник 4">
            <a:extLst>
              <a:ext uri="{FF2B5EF4-FFF2-40B4-BE49-F238E27FC236}">
                <a16:creationId xmlns:a16="http://schemas.microsoft.com/office/drawing/2014/main" xmlns="" id="{F6E7EC80-9589-4937-924A-CEEA2719A5E3}"/>
              </a:ext>
            </a:extLst>
          </p:cNvPr>
          <p:cNvSpPr/>
          <p:nvPr/>
        </p:nvSpPr>
        <p:spPr>
          <a:xfrm>
            <a:off x="4" y="5711138"/>
            <a:ext cx="1339500" cy="1130934"/>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a:solidFill>
                  <a:schemeClr val="bg1"/>
                </a:solidFill>
              </a:rPr>
              <a:t>Підручник</a:t>
            </a:r>
          </a:p>
          <a:p>
            <a:pPr algn="ctr"/>
            <a:r>
              <a:rPr lang="uk-UA" sz="2800" b="1" dirty="0" smtClean="0">
                <a:solidFill>
                  <a:schemeClr val="bg1"/>
                </a:solidFill>
              </a:rPr>
              <a:t>Ст.101 </a:t>
            </a:r>
          </a:p>
          <a:p>
            <a:pPr algn="ctr"/>
            <a:r>
              <a:rPr lang="uk-UA" sz="2800" b="1" dirty="0" smtClean="0">
                <a:solidFill>
                  <a:schemeClr val="bg1"/>
                </a:solidFill>
              </a:rPr>
              <a:t>№555</a:t>
            </a:r>
            <a:endParaRPr lang="ru-RU" sz="2800" b="1" dirty="0">
              <a:solidFill>
                <a:schemeClr val="bg1"/>
              </a:solidFill>
            </a:endParaRPr>
          </a:p>
        </p:txBody>
      </p:sp>
      <p:pic>
        <p:nvPicPr>
          <p:cNvPr id="4098" name="Picture 2" descr="Картинка для детей. Теплоход"/>
          <p:cNvPicPr>
            <a:picLocks noChangeAspect="1" noChangeArrowheads="1"/>
          </p:cNvPicPr>
          <p:nvPr/>
        </p:nvPicPr>
        <p:blipFill rotWithShape="1">
          <a:blip r:embed="rId7">
            <a:extLst>
              <a:ext uri="{28A0092B-C50C-407E-A947-70E740481C1C}">
                <a14:useLocalDpi xmlns:a14="http://schemas.microsoft.com/office/drawing/2010/main" val="0"/>
              </a:ext>
            </a:extLst>
          </a:blip>
          <a:srcRect t="8102" b="9735"/>
          <a:stretch/>
        </p:blipFill>
        <p:spPr bwMode="auto">
          <a:xfrm>
            <a:off x="9405069" y="3287510"/>
            <a:ext cx="2148511" cy="1292532"/>
          </a:xfrm>
          <a:prstGeom prst="rect">
            <a:avLst/>
          </a:prstGeom>
          <a:noFill/>
          <a:extLst>
            <a:ext uri="{909E8E84-426E-40DD-AFC4-6F175D3DCCD1}">
              <a14:hiddenFill xmlns:a14="http://schemas.microsoft.com/office/drawing/2010/main">
                <a:solidFill>
                  <a:srgbClr val="FFFFFF"/>
                </a:solidFill>
              </a14:hiddenFill>
            </a:ext>
          </a:extLst>
        </p:spPr>
      </p:pic>
      <p:sp>
        <p:nvSpPr>
          <p:cNvPr id="34" name="Прямоугольник 33"/>
          <p:cNvSpPr/>
          <p:nvPr/>
        </p:nvSpPr>
        <p:spPr>
          <a:xfrm>
            <a:off x="1565830" y="5436713"/>
            <a:ext cx="2047227" cy="4729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uk-UA" sz="3200" b="1" dirty="0" smtClean="0">
                <a:solidFill>
                  <a:schemeClr val="bg1"/>
                </a:solidFill>
              </a:rPr>
              <a:t>Відповідь:</a:t>
            </a:r>
            <a:endParaRPr lang="ru-RU" sz="3200" b="1" dirty="0">
              <a:solidFill>
                <a:schemeClr val="bg1"/>
              </a:solidFill>
            </a:endParaRPr>
          </a:p>
        </p:txBody>
      </p:sp>
      <p:sp>
        <p:nvSpPr>
          <p:cNvPr id="35" name="Прямоугольник 34"/>
          <p:cNvSpPr/>
          <p:nvPr/>
        </p:nvSpPr>
        <p:spPr>
          <a:xfrm>
            <a:off x="3611786" y="5452764"/>
            <a:ext cx="6227915" cy="472966"/>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r>
              <a:rPr lang="uk-UA" sz="3200" b="1" dirty="0" smtClean="0">
                <a:solidFill>
                  <a:schemeClr val="bg1"/>
                </a:solidFill>
              </a:rPr>
              <a:t>на зупинці вийшли 38 пасажирів. </a:t>
            </a:r>
            <a:endParaRPr lang="ru-RU" sz="3200" b="1" dirty="0">
              <a:solidFill>
                <a:schemeClr val="bg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88604642"/>
              </p:ext>
            </p:extLst>
          </p:nvPr>
        </p:nvGraphicFramePr>
        <p:xfrm>
          <a:off x="669753" y="3213770"/>
          <a:ext cx="8707697" cy="1371600"/>
        </p:xfrm>
        <a:graphic>
          <a:graphicData uri="http://schemas.openxmlformats.org/drawingml/2006/table">
            <a:tbl>
              <a:tblPr firstRow="1" bandRow="1">
                <a:tableStyleId>{93296810-A885-4BE3-A3E7-6D5BEEA58F35}</a:tableStyleId>
              </a:tblPr>
              <a:tblGrid>
                <a:gridCol w="2132241"/>
                <a:gridCol w="5677150"/>
                <a:gridCol w="898306"/>
              </a:tblGrid>
              <a:tr h="370840">
                <a:tc>
                  <a:txBody>
                    <a:bodyPr/>
                    <a:lstStyle/>
                    <a:p>
                      <a:r>
                        <a:rPr lang="uk-UA" sz="2400" dirty="0" smtClean="0">
                          <a:solidFill>
                            <a:srgbClr val="002060"/>
                          </a:solidFill>
                        </a:rPr>
                        <a:t>Зменшуване</a:t>
                      </a:r>
                      <a:endParaRPr lang="ru-RU" dirty="0">
                        <a:solidFill>
                          <a:srgbClr val="002060"/>
                        </a:solidFill>
                      </a:endParaRPr>
                    </a:p>
                  </a:txBody>
                  <a:tcPr/>
                </a:tc>
                <a:tc>
                  <a:txBody>
                    <a:bodyPr/>
                    <a:lstStyle/>
                    <a:p>
                      <a:r>
                        <a:rPr lang="ru-RU" sz="2400" dirty="0" err="1" smtClean="0">
                          <a:solidFill>
                            <a:srgbClr val="002060"/>
                          </a:solidFill>
                        </a:rPr>
                        <a:t>Скільки</a:t>
                      </a:r>
                      <a:r>
                        <a:rPr lang="ru-RU" sz="2400" dirty="0" smtClean="0">
                          <a:solidFill>
                            <a:srgbClr val="002060"/>
                          </a:solidFill>
                        </a:rPr>
                        <a:t> </a:t>
                      </a:r>
                      <a:r>
                        <a:rPr lang="ru-RU" sz="2400" dirty="0" err="1" smtClean="0">
                          <a:solidFill>
                            <a:srgbClr val="002060"/>
                          </a:solidFill>
                        </a:rPr>
                        <a:t>пасажирів</a:t>
                      </a:r>
                      <a:r>
                        <a:rPr lang="ru-RU" sz="2400" dirty="0" smtClean="0">
                          <a:solidFill>
                            <a:srgbClr val="002060"/>
                          </a:solidFill>
                        </a:rPr>
                        <a:t> було на </a:t>
                      </a:r>
                      <a:r>
                        <a:rPr lang="ru-RU" sz="2400" dirty="0" err="1" smtClean="0">
                          <a:solidFill>
                            <a:srgbClr val="002060"/>
                          </a:solidFill>
                        </a:rPr>
                        <a:t>теплоході</a:t>
                      </a:r>
                      <a:r>
                        <a:rPr lang="ru-RU" sz="2400" dirty="0" smtClean="0">
                          <a:solidFill>
                            <a:srgbClr val="002060"/>
                          </a:solidFill>
                        </a:rPr>
                        <a:t>?</a:t>
                      </a:r>
                      <a:endParaRPr lang="ru-RU" sz="2400" dirty="0">
                        <a:solidFill>
                          <a:srgbClr val="002060"/>
                        </a:solidFill>
                      </a:endParaRPr>
                    </a:p>
                  </a:txBody>
                  <a:tcPr/>
                </a:tc>
                <a:tc>
                  <a:txBody>
                    <a:bodyPr/>
                    <a:lstStyle/>
                    <a:p>
                      <a:endParaRPr lang="ru-RU" dirty="0"/>
                    </a:p>
                  </a:txBody>
                  <a:tcPr/>
                </a:tc>
              </a:tr>
              <a:tr h="370840">
                <a:tc>
                  <a:txBody>
                    <a:bodyPr/>
                    <a:lstStyle/>
                    <a:p>
                      <a:r>
                        <a:rPr lang="uk-UA" sz="2400" b="1" dirty="0" smtClean="0">
                          <a:solidFill>
                            <a:srgbClr val="002060"/>
                          </a:solidFill>
                        </a:rPr>
                        <a:t>Від’ємник</a:t>
                      </a:r>
                      <a:endParaRPr lang="ru-RU" sz="2400" b="1" dirty="0">
                        <a:solidFill>
                          <a:srgbClr val="002060"/>
                        </a:solidFill>
                      </a:endParaRPr>
                    </a:p>
                  </a:txBody>
                  <a:tcPr/>
                </a:tc>
                <a:tc>
                  <a:txBody>
                    <a:bodyPr/>
                    <a:lstStyle/>
                    <a:p>
                      <a:r>
                        <a:rPr lang="ru-RU" sz="2400" b="1" dirty="0" err="1" smtClean="0">
                          <a:solidFill>
                            <a:srgbClr val="002060"/>
                          </a:solidFill>
                        </a:rPr>
                        <a:t>Скільки</a:t>
                      </a:r>
                      <a:r>
                        <a:rPr lang="ru-RU" sz="2400" b="1" dirty="0" smtClean="0">
                          <a:solidFill>
                            <a:srgbClr val="002060"/>
                          </a:solidFill>
                        </a:rPr>
                        <a:t> </a:t>
                      </a:r>
                      <a:r>
                        <a:rPr lang="ru-RU" sz="2400" b="1" dirty="0" err="1" smtClean="0">
                          <a:solidFill>
                            <a:srgbClr val="002060"/>
                          </a:solidFill>
                        </a:rPr>
                        <a:t>пасажирів</a:t>
                      </a:r>
                      <a:r>
                        <a:rPr lang="ru-RU" sz="2400" b="1" dirty="0" smtClean="0">
                          <a:solidFill>
                            <a:srgbClr val="002060"/>
                          </a:solidFill>
                        </a:rPr>
                        <a:t> вийшло на </a:t>
                      </a:r>
                      <a:r>
                        <a:rPr lang="ru-RU" sz="2400" b="1" dirty="0" err="1" smtClean="0">
                          <a:solidFill>
                            <a:srgbClr val="002060"/>
                          </a:solidFill>
                        </a:rPr>
                        <a:t>зупинці</a:t>
                      </a:r>
                      <a:r>
                        <a:rPr lang="ru-RU" sz="2400" b="1" dirty="0" smtClean="0">
                          <a:solidFill>
                            <a:srgbClr val="002060"/>
                          </a:solidFill>
                        </a:rPr>
                        <a:t>?</a:t>
                      </a:r>
                      <a:endParaRPr lang="ru-RU" sz="2400" b="1" dirty="0">
                        <a:solidFill>
                          <a:srgbClr val="002060"/>
                        </a:solidFill>
                      </a:endParaRPr>
                    </a:p>
                  </a:txBody>
                  <a:tcPr/>
                </a:tc>
                <a:tc>
                  <a:txBody>
                    <a:bodyPr/>
                    <a:lstStyle/>
                    <a:p>
                      <a:endParaRPr lang="ru-RU" dirty="0"/>
                    </a:p>
                  </a:txBody>
                  <a:tcPr/>
                </a:tc>
              </a:tr>
              <a:tr h="450140">
                <a:tc>
                  <a:txBody>
                    <a:bodyPr/>
                    <a:lstStyle/>
                    <a:p>
                      <a:r>
                        <a:rPr lang="uk-UA" sz="2400" b="1" dirty="0" smtClean="0">
                          <a:solidFill>
                            <a:srgbClr val="002060"/>
                          </a:solidFill>
                        </a:rPr>
                        <a:t>Різниця</a:t>
                      </a:r>
                      <a:endParaRPr lang="ru-RU" sz="2400" b="1" dirty="0">
                        <a:solidFill>
                          <a:srgbClr val="002060"/>
                        </a:solidFill>
                      </a:endParaRPr>
                    </a:p>
                  </a:txBody>
                  <a:tcPr/>
                </a:tc>
                <a:tc>
                  <a:txBody>
                    <a:bodyPr/>
                    <a:lstStyle/>
                    <a:p>
                      <a:r>
                        <a:rPr lang="ru-RU" sz="2400" b="1" dirty="0" err="1" smtClean="0">
                          <a:solidFill>
                            <a:srgbClr val="002060"/>
                          </a:solidFill>
                        </a:rPr>
                        <a:t>Скільки</a:t>
                      </a:r>
                      <a:r>
                        <a:rPr lang="ru-RU" sz="2400" b="1" dirty="0" smtClean="0">
                          <a:solidFill>
                            <a:srgbClr val="002060"/>
                          </a:solidFill>
                        </a:rPr>
                        <a:t> </a:t>
                      </a:r>
                      <a:r>
                        <a:rPr lang="ru-RU" sz="2400" b="1" dirty="0" err="1" smtClean="0">
                          <a:solidFill>
                            <a:srgbClr val="002060"/>
                          </a:solidFill>
                        </a:rPr>
                        <a:t>пасажирів</a:t>
                      </a:r>
                      <a:r>
                        <a:rPr lang="ru-RU" sz="2400" b="1" dirty="0" smtClean="0">
                          <a:solidFill>
                            <a:srgbClr val="002060"/>
                          </a:solidFill>
                        </a:rPr>
                        <a:t> </a:t>
                      </a:r>
                      <a:r>
                        <a:rPr lang="ru-RU" sz="2400" b="1" dirty="0" err="1" smtClean="0">
                          <a:solidFill>
                            <a:srgbClr val="002060"/>
                          </a:solidFill>
                        </a:rPr>
                        <a:t>залишилося</a:t>
                      </a:r>
                      <a:r>
                        <a:rPr lang="ru-RU" sz="2400" b="1" dirty="0" smtClean="0">
                          <a:solidFill>
                            <a:srgbClr val="002060"/>
                          </a:solidFill>
                        </a:rPr>
                        <a:t>?</a:t>
                      </a:r>
                      <a:endParaRPr lang="ru-RU" sz="2400" b="1" dirty="0">
                        <a:solidFill>
                          <a:srgbClr val="002060"/>
                        </a:solidFill>
                      </a:endParaRPr>
                    </a:p>
                  </a:txBody>
                  <a:tcPr/>
                </a:tc>
                <a:tc>
                  <a:txBody>
                    <a:bodyPr/>
                    <a:lstStyle/>
                    <a:p>
                      <a:endParaRPr lang="ru-RU" dirty="0"/>
                    </a:p>
                  </a:txBody>
                  <a:tcPr/>
                </a:tc>
              </a:tr>
            </a:tbl>
          </a:graphicData>
        </a:graphic>
      </p:graphicFrame>
      <p:sp>
        <p:nvSpPr>
          <p:cNvPr id="8" name="Прямоугольник 7"/>
          <p:cNvSpPr/>
          <p:nvPr/>
        </p:nvSpPr>
        <p:spPr>
          <a:xfrm>
            <a:off x="8450606" y="3213770"/>
            <a:ext cx="926844" cy="461665"/>
          </a:xfrm>
          <a:prstGeom prst="rect">
            <a:avLst/>
          </a:prstGeom>
        </p:spPr>
        <p:txBody>
          <a:bodyPr wrap="square">
            <a:spAutoFit/>
          </a:bodyPr>
          <a:lstStyle/>
          <a:p>
            <a:r>
              <a:rPr lang="ru-RU" sz="2400" b="1" dirty="0" smtClean="0"/>
              <a:t>135п.</a:t>
            </a:r>
            <a:endParaRPr lang="ru-RU" dirty="0"/>
          </a:p>
        </p:txBody>
      </p:sp>
      <p:sp>
        <p:nvSpPr>
          <p:cNvPr id="36" name="Прямоугольник 35"/>
          <p:cNvSpPr/>
          <p:nvPr/>
        </p:nvSpPr>
        <p:spPr>
          <a:xfrm>
            <a:off x="8478225" y="3597116"/>
            <a:ext cx="926844" cy="461665"/>
          </a:xfrm>
          <a:prstGeom prst="rect">
            <a:avLst/>
          </a:prstGeom>
        </p:spPr>
        <p:txBody>
          <a:bodyPr wrap="square">
            <a:spAutoFit/>
          </a:bodyPr>
          <a:lstStyle/>
          <a:p>
            <a:r>
              <a:rPr lang="ru-RU" sz="2400" b="1" dirty="0" smtClean="0"/>
              <a:t>? п.</a:t>
            </a:r>
            <a:endParaRPr lang="ru-RU" dirty="0"/>
          </a:p>
        </p:txBody>
      </p:sp>
      <p:sp>
        <p:nvSpPr>
          <p:cNvPr id="37" name="Прямоугольник 36"/>
          <p:cNvSpPr/>
          <p:nvPr/>
        </p:nvSpPr>
        <p:spPr>
          <a:xfrm>
            <a:off x="8478225" y="4157828"/>
            <a:ext cx="926844" cy="461665"/>
          </a:xfrm>
          <a:prstGeom prst="rect">
            <a:avLst/>
          </a:prstGeom>
        </p:spPr>
        <p:txBody>
          <a:bodyPr wrap="square">
            <a:spAutoFit/>
          </a:bodyPr>
          <a:lstStyle/>
          <a:p>
            <a:r>
              <a:rPr lang="ru-RU" sz="2400" b="1" dirty="0" smtClean="0"/>
              <a:t>97 п.</a:t>
            </a:r>
            <a:endParaRPr lang="ru-RU" dirty="0"/>
          </a:p>
        </p:txBody>
      </p:sp>
    </p:spTree>
    <p:extLst>
      <p:ext uri="{BB962C8B-B14F-4D97-AF65-F5344CB8AC3E}">
        <p14:creationId xmlns:p14="http://schemas.microsoft.com/office/powerpoint/2010/main" val="2185841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8" grpId="0" animBg="1"/>
      <p:bldP spid="34" grpId="0" animBg="1"/>
      <p:bldP spid="35" grpId="0" animBg="1"/>
      <p:bldP spid="8"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069976" y="1478710"/>
            <a:ext cx="10062615" cy="156966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3200" b="1" dirty="0" err="1"/>
              <a:t>Скільки</a:t>
            </a:r>
            <a:r>
              <a:rPr lang="ru-RU" sz="3200" b="1" dirty="0"/>
              <a:t> деталей </a:t>
            </a:r>
            <a:r>
              <a:rPr lang="ru-RU" sz="3200" b="1" dirty="0" err="1"/>
              <a:t>робітник</a:t>
            </a:r>
            <a:r>
              <a:rPr lang="ru-RU" sz="3200" b="1" dirty="0"/>
              <a:t> </a:t>
            </a:r>
            <a:r>
              <a:rPr lang="ru-RU" sz="3200" b="1" dirty="0" err="1"/>
              <a:t>виготовив</a:t>
            </a:r>
            <a:r>
              <a:rPr lang="ru-RU" sz="3200" b="1" dirty="0"/>
              <a:t> за три дні, </a:t>
            </a:r>
            <a:r>
              <a:rPr lang="ru-RU" sz="3200" b="1" dirty="0" err="1"/>
              <a:t>якщо</a:t>
            </a:r>
            <a:r>
              <a:rPr lang="ru-RU" sz="3200" b="1" dirty="0"/>
              <a:t> </a:t>
            </a:r>
            <a:r>
              <a:rPr lang="ru-RU" sz="3200" b="1" dirty="0" err="1"/>
              <a:t>першого</a:t>
            </a:r>
            <a:r>
              <a:rPr lang="ru-RU" sz="3200" b="1" dirty="0"/>
              <a:t> дня він </a:t>
            </a:r>
            <a:r>
              <a:rPr lang="ru-RU" sz="3200" b="1" dirty="0" err="1"/>
              <a:t>виготовив</a:t>
            </a:r>
            <a:r>
              <a:rPr lang="ru-RU" sz="3200" b="1" dirty="0">
                <a:solidFill>
                  <a:srgbClr val="FFFF00"/>
                </a:solidFill>
              </a:rPr>
              <a:t> a </a:t>
            </a:r>
            <a:r>
              <a:rPr lang="ru-RU" sz="3200" b="1" dirty="0"/>
              <a:t>деталей, другого — </a:t>
            </a:r>
            <a:r>
              <a:rPr lang="ru-RU" sz="3200" b="1" dirty="0">
                <a:solidFill>
                  <a:srgbClr val="FFFF00"/>
                </a:solidFill>
              </a:rPr>
              <a:t>k</a:t>
            </a:r>
            <a:r>
              <a:rPr lang="ru-RU" sz="3200" b="1" dirty="0"/>
              <a:t> деталей, а </a:t>
            </a:r>
            <a:r>
              <a:rPr lang="ru-RU" sz="3200" b="1" dirty="0" err="1"/>
              <a:t>третього</a:t>
            </a:r>
            <a:r>
              <a:rPr lang="ru-RU" sz="3200" b="1" dirty="0"/>
              <a:t> — </a:t>
            </a:r>
            <a:r>
              <a:rPr lang="ru-RU" sz="3200" b="1" dirty="0">
                <a:solidFill>
                  <a:srgbClr val="FFFF00"/>
                </a:solidFill>
              </a:rPr>
              <a:t>x</a:t>
            </a:r>
            <a:r>
              <a:rPr lang="ru-RU" sz="3200" b="1" dirty="0"/>
              <a:t> деталей? </a:t>
            </a:r>
            <a:endParaRPr lang="ru-RU" sz="3200" b="1" dirty="0">
              <a:solidFill>
                <a:srgbClr val="7030A0"/>
              </a:solidFill>
            </a:endParaRPr>
          </a:p>
        </p:txBody>
      </p:sp>
      <p:sp>
        <p:nvSpPr>
          <p:cNvPr id="5" name="Прямоугольник 4"/>
          <p:cNvSpPr/>
          <p:nvPr/>
        </p:nvSpPr>
        <p:spPr>
          <a:xfrm>
            <a:off x="1069975" y="617537"/>
            <a:ext cx="10062616" cy="732410"/>
          </a:xfrm>
          <a:prstGeom prst="rect">
            <a:avLst/>
          </a:prstGeom>
          <a:solidFill>
            <a:srgbClr val="7030A0"/>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ru-RU" sz="4000" b="1" dirty="0" err="1" smtClean="0"/>
              <a:t>Розв’яжіть</a:t>
            </a:r>
            <a:r>
              <a:rPr lang="ru-RU" sz="4000" b="1" dirty="0" smtClean="0"/>
              <a:t> задачу з буквеними даними</a:t>
            </a:r>
            <a:endParaRPr lang="ru-RU" sz="4000" b="1" dirty="0">
              <a:solidFill>
                <a:srgbClr val="FFFF00"/>
              </a:solidFill>
            </a:endParaRPr>
          </a:p>
        </p:txBody>
      </p:sp>
      <p:sp>
        <p:nvSpPr>
          <p:cNvPr id="6" name="AutoShape 2" descr="Cute Cartoon Senior People Set. Happy Old People, Men And Women ..."/>
          <p:cNvSpPr>
            <a:spLocks noChangeAspect="1" noChangeArrowheads="1"/>
          </p:cNvSpPr>
          <p:nvPr/>
        </p:nvSpPr>
        <p:spPr bwMode="auto">
          <a:xfrm>
            <a:off x="155474" y="-144496"/>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4" descr="Set Of Diverse Vector People. Men And Women, Young And Old ..."/>
          <p:cNvSpPr>
            <a:spLocks noChangeAspect="1" noChangeArrowheads="1"/>
          </p:cNvSpPr>
          <p:nvPr/>
        </p:nvSpPr>
        <p:spPr bwMode="auto">
          <a:xfrm>
            <a:off x="307774" y="7939"/>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7" name="AutoShape 6" descr="Set Of Diverse Vector People. Men And Women, Young And Old ..."/>
          <p:cNvSpPr>
            <a:spLocks noChangeAspect="1" noChangeArrowheads="1"/>
          </p:cNvSpPr>
          <p:nvPr/>
        </p:nvSpPr>
        <p:spPr bwMode="auto">
          <a:xfrm>
            <a:off x="460075" y="160374"/>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AutoShape 2" descr="Відпочинок на Чорному морі 2020 , Чорне море бази відпочинку Україна"/>
          <p:cNvSpPr>
            <a:spLocks noChangeAspect="1" noChangeArrowheads="1"/>
          </p:cNvSpPr>
          <p:nvPr/>
        </p:nvSpPr>
        <p:spPr bwMode="auto">
          <a:xfrm>
            <a:off x="612376" y="312810"/>
            <a:ext cx="304602" cy="3048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1" name="Рисунок 20">
            <a:extLst>
              <a:ext uri="{FF2B5EF4-FFF2-40B4-BE49-F238E27FC236}">
                <a16:creationId xmlns="" xmlns:a16="http://schemas.microsoft.com/office/drawing/2014/main" id="{5E716230-8E03-4B95-B600-E59172F5457A}"/>
              </a:ext>
            </a:extLst>
          </p:cNvPr>
          <p:cNvPicPr>
            <a:picLocks noChangeAspect="1"/>
          </p:cNvPicPr>
          <p:nvPr/>
        </p:nvPicPr>
        <p:blipFill rotWithShape="1">
          <a:blip r:embed="rId2">
            <a:extLst>
              <a:ext uri="{28A0092B-C50C-407E-A947-70E740481C1C}">
                <a14:useLocalDpi xmlns:a14="http://schemas.microsoft.com/office/drawing/2010/main" val="0"/>
              </a:ext>
            </a:extLst>
          </a:blip>
          <a:srcRect l="9828" t="12091" r="84872" b="82918"/>
          <a:stretch/>
        </p:blipFill>
        <p:spPr>
          <a:xfrm>
            <a:off x="2728605" y="-510299"/>
            <a:ext cx="420932" cy="276565"/>
          </a:xfrm>
          <a:prstGeom prst="rect">
            <a:avLst/>
          </a:prstGeom>
        </p:spPr>
      </p:pic>
      <p:pic>
        <p:nvPicPr>
          <p:cNvPr id="22" name="Рисунок 21">
            <a:extLst>
              <a:ext uri="{FF2B5EF4-FFF2-40B4-BE49-F238E27FC236}">
                <a16:creationId xmlns="" xmlns:a16="http://schemas.microsoft.com/office/drawing/2014/main" id="{569BEFE1-71C2-4A73-A615-C92D994491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30" t="43000" r="84929" b="43158"/>
          <a:stretch/>
        </p:blipFill>
        <p:spPr>
          <a:xfrm>
            <a:off x="3410888" y="-681624"/>
            <a:ext cx="454720" cy="567792"/>
          </a:xfrm>
          <a:prstGeom prst="rect">
            <a:avLst/>
          </a:prstGeom>
        </p:spPr>
      </p:pic>
      <p:pic>
        <p:nvPicPr>
          <p:cNvPr id="23" name="Рисунок 22">
            <a:extLst>
              <a:ext uri="{FF2B5EF4-FFF2-40B4-BE49-F238E27FC236}">
                <a16:creationId xmlns="" xmlns:a16="http://schemas.microsoft.com/office/drawing/2014/main" id="{F53CA702-EB0F-4C53-BD43-38D01341E9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7" t="43000" r="76482" b="43158"/>
          <a:stretch/>
        </p:blipFill>
        <p:spPr>
          <a:xfrm>
            <a:off x="4013210" y="-672324"/>
            <a:ext cx="454720" cy="567792"/>
          </a:xfrm>
          <a:prstGeom prst="rect">
            <a:avLst/>
          </a:prstGeom>
        </p:spPr>
      </p:pic>
      <p:pic>
        <p:nvPicPr>
          <p:cNvPr id="24" name="Рисунок 23">
            <a:extLst>
              <a:ext uri="{FF2B5EF4-FFF2-40B4-BE49-F238E27FC236}">
                <a16:creationId xmlns="" xmlns:a16="http://schemas.microsoft.com/office/drawing/2014/main" id="{A0D61C55-25D5-44F0-90E4-713DCD924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066" t="43000" r="66693" b="43158"/>
          <a:stretch/>
        </p:blipFill>
        <p:spPr>
          <a:xfrm>
            <a:off x="4576782" y="-676929"/>
            <a:ext cx="454720" cy="567792"/>
          </a:xfrm>
          <a:prstGeom prst="rect">
            <a:avLst/>
          </a:prstGeom>
        </p:spPr>
      </p:pic>
      <p:pic>
        <p:nvPicPr>
          <p:cNvPr id="25" name="Рисунок 24">
            <a:extLst>
              <a:ext uri="{FF2B5EF4-FFF2-40B4-BE49-F238E27FC236}">
                <a16:creationId xmlns="" xmlns:a16="http://schemas.microsoft.com/office/drawing/2014/main" id="{7AA62F5F-8E9F-4758-87A7-86AD87DB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513" t="43000" r="58246" b="43158"/>
          <a:stretch/>
        </p:blipFill>
        <p:spPr>
          <a:xfrm>
            <a:off x="5143372" y="-695929"/>
            <a:ext cx="454720" cy="567792"/>
          </a:xfrm>
          <a:prstGeom prst="rect">
            <a:avLst/>
          </a:prstGeom>
        </p:spPr>
      </p:pic>
      <p:pic>
        <p:nvPicPr>
          <p:cNvPr id="26" name="Рисунок 25">
            <a:extLst>
              <a:ext uri="{FF2B5EF4-FFF2-40B4-BE49-F238E27FC236}">
                <a16:creationId xmlns="" xmlns:a16="http://schemas.microsoft.com/office/drawing/2014/main" id="{3192FEA7-0B23-4FFB-8A71-047DC8F93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065" t="43000" r="48694" b="43158"/>
          <a:stretch/>
        </p:blipFill>
        <p:spPr>
          <a:xfrm>
            <a:off x="5656339" y="-663451"/>
            <a:ext cx="454720" cy="567792"/>
          </a:xfrm>
          <a:prstGeom prst="rect">
            <a:avLst/>
          </a:prstGeom>
        </p:spPr>
      </p:pic>
      <p:pic>
        <p:nvPicPr>
          <p:cNvPr id="27" name="Рисунок 26">
            <a:extLst>
              <a:ext uri="{FF2B5EF4-FFF2-40B4-BE49-F238E27FC236}">
                <a16:creationId xmlns="" xmlns:a16="http://schemas.microsoft.com/office/drawing/2014/main" id="{C032AF8F-DE61-4584-B773-C251183078D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591" t="43000" r="40168" b="43158"/>
          <a:stretch/>
        </p:blipFill>
        <p:spPr>
          <a:xfrm>
            <a:off x="6109330" y="-647579"/>
            <a:ext cx="454720" cy="567792"/>
          </a:xfrm>
          <a:prstGeom prst="rect">
            <a:avLst/>
          </a:prstGeom>
        </p:spPr>
      </p:pic>
      <p:pic>
        <p:nvPicPr>
          <p:cNvPr id="28" name="Рисунок 27">
            <a:extLst>
              <a:ext uri="{FF2B5EF4-FFF2-40B4-BE49-F238E27FC236}">
                <a16:creationId xmlns="" xmlns:a16="http://schemas.microsoft.com/office/drawing/2014/main" id="{1A309B92-E806-4B19-BD8C-2FC1C585B53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21" t="43525" r="31307" b="43439"/>
          <a:stretch/>
        </p:blipFill>
        <p:spPr>
          <a:xfrm>
            <a:off x="6809761" y="-634892"/>
            <a:ext cx="420547" cy="534723"/>
          </a:xfrm>
          <a:prstGeom prst="rect">
            <a:avLst/>
          </a:prstGeom>
        </p:spPr>
      </p:pic>
      <p:pic>
        <p:nvPicPr>
          <p:cNvPr id="29" name="Рисунок 28">
            <a:extLst>
              <a:ext uri="{FF2B5EF4-FFF2-40B4-BE49-F238E27FC236}">
                <a16:creationId xmlns="" xmlns:a16="http://schemas.microsoft.com/office/drawing/2014/main" id="{7789B4E2-D455-4B48-982A-12838205C9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783" t="43000" r="21976" b="43158"/>
          <a:stretch/>
        </p:blipFill>
        <p:spPr>
          <a:xfrm>
            <a:off x="7398668" y="-655911"/>
            <a:ext cx="454720" cy="567792"/>
          </a:xfrm>
          <a:prstGeom prst="rect">
            <a:avLst/>
          </a:prstGeom>
        </p:spPr>
      </p:pic>
      <p:pic>
        <p:nvPicPr>
          <p:cNvPr id="30" name="Рисунок 29">
            <a:extLst>
              <a:ext uri="{FF2B5EF4-FFF2-40B4-BE49-F238E27FC236}">
                <a16:creationId xmlns="" xmlns:a16="http://schemas.microsoft.com/office/drawing/2014/main" id="{14E5C802-CA0B-419B-9806-0981AA33D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706" t="43000" r="13053" b="43158"/>
          <a:stretch/>
        </p:blipFill>
        <p:spPr>
          <a:xfrm>
            <a:off x="7995887" y="-676929"/>
            <a:ext cx="454720" cy="567792"/>
          </a:xfrm>
          <a:prstGeom prst="rect">
            <a:avLst/>
          </a:prstGeom>
        </p:spPr>
      </p:pic>
      <p:pic>
        <p:nvPicPr>
          <p:cNvPr id="31" name="Рисунок 30">
            <a:extLst>
              <a:ext uri="{FF2B5EF4-FFF2-40B4-BE49-F238E27FC236}">
                <a16:creationId xmlns="" xmlns:a16="http://schemas.microsoft.com/office/drawing/2014/main" id="{74F6DDAE-519B-4BD3-9E5A-A1FAE26901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016" t="42297" r="4743" b="43861"/>
          <a:stretch/>
        </p:blipFill>
        <p:spPr>
          <a:xfrm>
            <a:off x="8478225" y="-695929"/>
            <a:ext cx="454720" cy="567792"/>
          </a:xfrm>
          <a:prstGeom prst="rect">
            <a:avLst/>
          </a:prstGeom>
        </p:spPr>
      </p:pic>
      <p:pic>
        <p:nvPicPr>
          <p:cNvPr id="32" name="Рисунок 31">
            <a:extLst>
              <a:ext uri="{FF2B5EF4-FFF2-40B4-BE49-F238E27FC236}">
                <a16:creationId xmlns="" xmlns:a16="http://schemas.microsoft.com/office/drawing/2014/main" id="{2987296F-E6CA-41D0-B248-3D75EFBA2E64}"/>
              </a:ext>
            </a:extLst>
          </p:cNvPr>
          <p:cNvPicPr>
            <a:picLocks noChangeAspect="1"/>
          </p:cNvPicPr>
          <p:nvPr/>
        </p:nvPicPr>
        <p:blipFill rotWithShape="1">
          <a:blip r:embed="rId2">
            <a:extLst>
              <a:ext uri="{28A0092B-C50C-407E-A947-70E740481C1C}">
                <a14:useLocalDpi xmlns:a14="http://schemas.microsoft.com/office/drawing/2010/main" val="0"/>
              </a:ext>
            </a:extLst>
          </a:blip>
          <a:srcRect l="4074" t="10718" r="90982" b="82891"/>
          <a:stretch/>
        </p:blipFill>
        <p:spPr>
          <a:xfrm>
            <a:off x="9226119" y="-534204"/>
            <a:ext cx="302667" cy="272949"/>
          </a:xfrm>
          <a:prstGeom prst="rect">
            <a:avLst/>
          </a:prstGeom>
        </p:spPr>
      </p:pic>
      <p:pic>
        <p:nvPicPr>
          <p:cNvPr id="33" name="Рисунок 32">
            <a:extLst>
              <a:ext uri="{FF2B5EF4-FFF2-40B4-BE49-F238E27FC236}">
                <a16:creationId xmlns="" xmlns:a16="http://schemas.microsoft.com/office/drawing/2014/main" id="{F92BA416-09A9-4EE9-93B0-FE06BB79CCD9}"/>
              </a:ext>
            </a:extLst>
          </p:cNvPr>
          <p:cNvPicPr>
            <a:picLocks noChangeAspect="1"/>
          </p:cNvPicPr>
          <p:nvPr/>
        </p:nvPicPr>
        <p:blipFill rotWithShape="1">
          <a:blip r:embed="rId2">
            <a:extLst>
              <a:ext uri="{28A0092B-C50C-407E-A947-70E740481C1C}">
                <a14:useLocalDpi xmlns:a14="http://schemas.microsoft.com/office/drawing/2010/main" val="0"/>
              </a:ext>
            </a:extLst>
          </a:blip>
          <a:srcRect l="17253" t="10718" r="77803" b="82891"/>
          <a:stretch/>
        </p:blipFill>
        <p:spPr>
          <a:xfrm>
            <a:off x="9890578" y="-582555"/>
            <a:ext cx="312405" cy="281731"/>
          </a:xfrm>
          <a:prstGeom prst="rect">
            <a:avLst/>
          </a:prstGeom>
        </p:spPr>
      </p:pic>
      <p:sp>
        <p:nvSpPr>
          <p:cNvPr id="4" name="AutoShape 2" descr="Якщо їсти варення із банки: прикмети, повір'я та практичні поради ᐉ Погляд  U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9" name="Прямоугольник 48"/>
          <p:cNvSpPr/>
          <p:nvPr/>
        </p:nvSpPr>
        <p:spPr>
          <a:xfrm>
            <a:off x="1101118" y="4442324"/>
            <a:ext cx="1984716" cy="47296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3200" b="1" dirty="0" smtClean="0">
                <a:solidFill>
                  <a:schemeClr val="bg1"/>
                </a:solidFill>
              </a:rPr>
              <a:t>a</a:t>
            </a:r>
            <a:r>
              <a:rPr lang="ru-RU" sz="3200" b="1" dirty="0" smtClean="0">
                <a:solidFill>
                  <a:schemeClr val="bg1"/>
                </a:solidFill>
              </a:rPr>
              <a:t> + </a:t>
            </a:r>
            <a:r>
              <a:rPr lang="en-US" sz="3200" b="1" dirty="0" smtClean="0">
                <a:solidFill>
                  <a:schemeClr val="bg1"/>
                </a:solidFill>
              </a:rPr>
              <a:t>k + x</a:t>
            </a:r>
            <a:r>
              <a:rPr lang="ru-RU" sz="3200" b="1" dirty="0" smtClean="0">
                <a:solidFill>
                  <a:schemeClr val="bg1"/>
                </a:solidFill>
              </a:rPr>
              <a:t> =</a:t>
            </a:r>
            <a:endParaRPr lang="ru-RU" sz="3200" b="1" dirty="0">
              <a:solidFill>
                <a:schemeClr val="bg1"/>
              </a:solidFill>
            </a:endParaRPr>
          </a:p>
        </p:txBody>
      </p:sp>
      <p:sp>
        <p:nvSpPr>
          <p:cNvPr id="38" name="Прямоугольник 37"/>
          <p:cNvSpPr/>
          <p:nvPr/>
        </p:nvSpPr>
        <p:spPr>
          <a:xfrm>
            <a:off x="6271480" y="4446359"/>
            <a:ext cx="1951767" cy="47296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3200" b="1" dirty="0" smtClean="0">
                <a:solidFill>
                  <a:schemeClr val="bg1"/>
                </a:solidFill>
              </a:rPr>
              <a:t>769 (дет.)</a:t>
            </a:r>
            <a:endParaRPr lang="ru-RU" sz="3200" b="1" dirty="0">
              <a:solidFill>
                <a:schemeClr val="bg1"/>
              </a:solidFill>
            </a:endParaRPr>
          </a:p>
        </p:txBody>
      </p:sp>
      <p:sp>
        <p:nvSpPr>
          <p:cNvPr id="45" name="Прямоугольник 4">
            <a:extLst>
              <a:ext uri="{FF2B5EF4-FFF2-40B4-BE49-F238E27FC236}">
                <a16:creationId xmlns:a16="http://schemas.microsoft.com/office/drawing/2014/main" xmlns="" id="{F6E7EC80-9589-4937-924A-CEEA2719A5E3}"/>
              </a:ext>
            </a:extLst>
          </p:cNvPr>
          <p:cNvSpPr/>
          <p:nvPr/>
        </p:nvSpPr>
        <p:spPr>
          <a:xfrm>
            <a:off x="4" y="5711138"/>
            <a:ext cx="1339500" cy="1130934"/>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a:r>
              <a:rPr lang="uk-UA" sz="1400" b="1" dirty="0">
                <a:solidFill>
                  <a:schemeClr val="bg1"/>
                </a:solidFill>
              </a:rPr>
              <a:t>Підручник</a:t>
            </a:r>
          </a:p>
          <a:p>
            <a:pPr algn="ctr"/>
            <a:r>
              <a:rPr lang="uk-UA" sz="2800" b="1" dirty="0" smtClean="0">
                <a:solidFill>
                  <a:schemeClr val="bg1"/>
                </a:solidFill>
              </a:rPr>
              <a:t>Ст.101 </a:t>
            </a:r>
          </a:p>
          <a:p>
            <a:pPr algn="ctr"/>
            <a:r>
              <a:rPr lang="uk-UA" sz="2800" b="1" dirty="0" smtClean="0">
                <a:solidFill>
                  <a:schemeClr val="bg1"/>
                </a:solidFill>
              </a:rPr>
              <a:t>№556</a:t>
            </a:r>
            <a:endParaRPr lang="ru-RU" sz="2800" b="1" dirty="0">
              <a:solidFill>
                <a:schemeClr val="bg1"/>
              </a:solidFill>
            </a:endParaRPr>
          </a:p>
        </p:txBody>
      </p:sp>
      <p:sp>
        <p:nvSpPr>
          <p:cNvPr id="34" name="Прямоугольник 33"/>
          <p:cNvSpPr/>
          <p:nvPr/>
        </p:nvSpPr>
        <p:spPr>
          <a:xfrm>
            <a:off x="1083633" y="3213770"/>
            <a:ext cx="6542396"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2800" b="1" dirty="0" smtClean="0">
                <a:solidFill>
                  <a:srgbClr val="7030A0"/>
                </a:solidFill>
              </a:rPr>
              <a:t>Складіть </a:t>
            </a:r>
            <a:r>
              <a:rPr lang="ru-RU" sz="2800" b="1" dirty="0" err="1">
                <a:solidFill>
                  <a:srgbClr val="7030A0"/>
                </a:solidFill>
              </a:rPr>
              <a:t>вираз</a:t>
            </a:r>
            <a:r>
              <a:rPr lang="ru-RU" sz="2800" b="1" dirty="0">
                <a:solidFill>
                  <a:srgbClr val="7030A0"/>
                </a:solidFill>
              </a:rPr>
              <a:t> і </a:t>
            </a:r>
            <a:r>
              <a:rPr lang="ru-RU" sz="2800" b="1" dirty="0" err="1" smtClean="0">
                <a:solidFill>
                  <a:srgbClr val="7030A0"/>
                </a:solidFill>
              </a:rPr>
              <a:t>знайдіть</a:t>
            </a:r>
            <a:r>
              <a:rPr lang="ru-RU" sz="2800" b="1" dirty="0" smtClean="0">
                <a:solidFill>
                  <a:srgbClr val="7030A0"/>
                </a:solidFill>
              </a:rPr>
              <a:t> </a:t>
            </a:r>
            <a:r>
              <a:rPr lang="ru-RU" sz="2800" b="1" dirty="0">
                <a:solidFill>
                  <a:srgbClr val="7030A0"/>
                </a:solidFill>
              </a:rPr>
              <a:t>його значення, </a:t>
            </a:r>
            <a:r>
              <a:rPr lang="ru-RU" sz="2800" b="1" dirty="0" err="1">
                <a:solidFill>
                  <a:srgbClr val="7030A0"/>
                </a:solidFill>
              </a:rPr>
              <a:t>якщо</a:t>
            </a:r>
            <a:r>
              <a:rPr lang="ru-RU" sz="2800" b="1" dirty="0">
                <a:solidFill>
                  <a:srgbClr val="7030A0"/>
                </a:solidFill>
              </a:rPr>
              <a:t> a = 226, k = 269, x = 274</a:t>
            </a:r>
          </a:p>
        </p:txBody>
      </p:sp>
      <p:sp>
        <p:nvSpPr>
          <p:cNvPr id="35" name="Прямоугольник 34"/>
          <p:cNvSpPr/>
          <p:nvPr/>
        </p:nvSpPr>
        <p:spPr>
          <a:xfrm>
            <a:off x="3085834" y="4442324"/>
            <a:ext cx="3183100" cy="47296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uk-UA" sz="3200" b="1" dirty="0" smtClean="0">
                <a:solidFill>
                  <a:schemeClr val="bg1"/>
                </a:solidFill>
              </a:rPr>
              <a:t>226</a:t>
            </a:r>
            <a:r>
              <a:rPr lang="ru-RU" sz="3200" b="1" dirty="0" smtClean="0">
                <a:solidFill>
                  <a:schemeClr val="bg1"/>
                </a:solidFill>
              </a:rPr>
              <a:t> + </a:t>
            </a:r>
            <a:r>
              <a:rPr lang="uk-UA" sz="3200" b="1" dirty="0" smtClean="0">
                <a:solidFill>
                  <a:schemeClr val="bg1"/>
                </a:solidFill>
              </a:rPr>
              <a:t>269</a:t>
            </a:r>
            <a:r>
              <a:rPr lang="en-US" sz="3200" b="1" dirty="0" smtClean="0">
                <a:solidFill>
                  <a:schemeClr val="bg1"/>
                </a:solidFill>
              </a:rPr>
              <a:t> + </a:t>
            </a:r>
            <a:r>
              <a:rPr lang="uk-UA" sz="3200" b="1" dirty="0" smtClean="0">
                <a:solidFill>
                  <a:schemeClr val="bg1"/>
                </a:solidFill>
              </a:rPr>
              <a:t>274</a:t>
            </a:r>
            <a:r>
              <a:rPr lang="ru-RU" sz="3200" b="1" dirty="0" smtClean="0">
                <a:solidFill>
                  <a:schemeClr val="bg1"/>
                </a:solidFill>
              </a:rPr>
              <a:t> =</a:t>
            </a:r>
            <a:endParaRPr lang="ru-RU" sz="3200" b="1" dirty="0">
              <a:solidFill>
                <a:schemeClr val="bg1"/>
              </a:solidFill>
            </a:endParaRPr>
          </a:p>
        </p:txBody>
      </p:sp>
      <p:sp>
        <p:nvSpPr>
          <p:cNvPr id="36" name="Прямоугольник 35"/>
          <p:cNvSpPr/>
          <p:nvPr/>
        </p:nvSpPr>
        <p:spPr>
          <a:xfrm>
            <a:off x="9732073" y="3163991"/>
            <a:ext cx="1406878" cy="20077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uk-UA" sz="3200" b="1" dirty="0" smtClean="0">
                <a:solidFill>
                  <a:srgbClr val="FFFF00"/>
                </a:solidFill>
              </a:rPr>
              <a:t>   226</a:t>
            </a:r>
            <a:r>
              <a:rPr lang="ru-RU" sz="3200" b="1" dirty="0" smtClean="0">
                <a:solidFill>
                  <a:srgbClr val="FFFF00"/>
                </a:solidFill>
              </a:rPr>
              <a:t> </a:t>
            </a:r>
          </a:p>
          <a:p>
            <a:r>
              <a:rPr lang="uk-UA" sz="3200" b="1" dirty="0" smtClean="0">
                <a:solidFill>
                  <a:srgbClr val="FFFF00"/>
                </a:solidFill>
              </a:rPr>
              <a:t>   269</a:t>
            </a:r>
            <a:r>
              <a:rPr lang="en-US" sz="3200" b="1" dirty="0" smtClean="0">
                <a:solidFill>
                  <a:srgbClr val="FFFF00"/>
                </a:solidFill>
              </a:rPr>
              <a:t> </a:t>
            </a:r>
            <a:endParaRPr lang="uk-UA" sz="3200" b="1" dirty="0" smtClean="0">
              <a:solidFill>
                <a:srgbClr val="FFFF00"/>
              </a:solidFill>
            </a:endParaRPr>
          </a:p>
          <a:p>
            <a:r>
              <a:rPr lang="uk-UA" sz="3200" b="1" dirty="0" smtClean="0">
                <a:solidFill>
                  <a:srgbClr val="FFFF00"/>
                </a:solidFill>
              </a:rPr>
              <a:t>   </a:t>
            </a:r>
            <a:r>
              <a:rPr lang="uk-UA" sz="3200" b="1" u="sng" dirty="0" smtClean="0">
                <a:solidFill>
                  <a:srgbClr val="FFFF00"/>
                </a:solidFill>
              </a:rPr>
              <a:t>274</a:t>
            </a:r>
          </a:p>
          <a:p>
            <a:r>
              <a:rPr lang="ru-RU" sz="3200" b="1" dirty="0" smtClean="0">
                <a:solidFill>
                  <a:srgbClr val="FFFF00"/>
                </a:solidFill>
              </a:rPr>
              <a:t>   </a:t>
            </a:r>
            <a:endParaRPr lang="ru-RU" sz="3200" b="1" dirty="0">
              <a:solidFill>
                <a:srgbClr val="FFFF00"/>
              </a:solidFill>
            </a:endParaRPr>
          </a:p>
        </p:txBody>
      </p:sp>
      <p:pic>
        <p:nvPicPr>
          <p:cNvPr id="37" name="Рисунок 36">
            <a:extLst>
              <a:ext uri="{FF2B5EF4-FFF2-40B4-BE49-F238E27FC236}">
                <a16:creationId xmlns="" xmlns:a16="http://schemas.microsoft.com/office/drawing/2014/main" id="{5E716230-8E03-4B95-B600-E59172F5457A}"/>
              </a:ext>
            </a:extLst>
          </p:cNvPr>
          <p:cNvPicPr>
            <a:picLocks noChangeAspect="1"/>
          </p:cNvPicPr>
          <p:nvPr/>
        </p:nvPicPr>
        <p:blipFill rotWithShape="1">
          <a:blip r:embed="rId2">
            <a:extLst>
              <a:ext uri="{28A0092B-C50C-407E-A947-70E740481C1C}">
                <a14:useLocalDpi xmlns:a14="http://schemas.microsoft.com/office/drawing/2010/main" val="0"/>
              </a:ext>
            </a:extLst>
          </a:blip>
          <a:srcRect l="9828" t="12091" r="84872" b="82918"/>
          <a:stretch/>
        </p:blipFill>
        <p:spPr>
          <a:xfrm>
            <a:off x="9732073" y="3789834"/>
            <a:ext cx="420932" cy="276565"/>
          </a:xfrm>
          <a:prstGeom prst="rect">
            <a:avLst/>
          </a:prstGeom>
        </p:spPr>
      </p:pic>
      <p:sp>
        <p:nvSpPr>
          <p:cNvPr id="39" name="Прямоугольник 38"/>
          <p:cNvSpPr/>
          <p:nvPr/>
        </p:nvSpPr>
        <p:spPr>
          <a:xfrm>
            <a:off x="1085094" y="5259780"/>
            <a:ext cx="2047227" cy="47296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uk-UA" sz="3200" b="1" dirty="0" smtClean="0">
                <a:solidFill>
                  <a:schemeClr val="bg1"/>
                </a:solidFill>
              </a:rPr>
              <a:t>Відповідь:</a:t>
            </a:r>
            <a:endParaRPr lang="ru-RU" sz="3200" b="1" dirty="0">
              <a:solidFill>
                <a:schemeClr val="bg1"/>
              </a:solidFill>
            </a:endParaRPr>
          </a:p>
        </p:txBody>
      </p:sp>
      <p:sp>
        <p:nvSpPr>
          <p:cNvPr id="40" name="Прямоугольник 39"/>
          <p:cNvSpPr/>
          <p:nvPr/>
        </p:nvSpPr>
        <p:spPr>
          <a:xfrm>
            <a:off x="3149537" y="5259780"/>
            <a:ext cx="7406990" cy="47296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r>
              <a:rPr lang="uk-UA" sz="3200" b="1" dirty="0" smtClean="0">
                <a:solidFill>
                  <a:schemeClr val="bg1"/>
                </a:solidFill>
              </a:rPr>
              <a:t>769 деталей робітник виготовив за 3 дні. </a:t>
            </a:r>
            <a:endParaRPr lang="ru-RU" sz="3200" b="1" dirty="0">
              <a:solidFill>
                <a:schemeClr val="bg1"/>
              </a:solidFill>
            </a:endParaRPr>
          </a:p>
        </p:txBody>
      </p:sp>
      <p:sp>
        <p:nvSpPr>
          <p:cNvPr id="3" name="Прямоугольник 2"/>
          <p:cNvSpPr/>
          <p:nvPr/>
        </p:nvSpPr>
        <p:spPr>
          <a:xfrm>
            <a:off x="9964579" y="4586987"/>
            <a:ext cx="809837" cy="584775"/>
          </a:xfrm>
          <a:prstGeom prst="rect">
            <a:avLst/>
          </a:prstGeom>
        </p:spPr>
        <p:txBody>
          <a:bodyPr wrap="none">
            <a:spAutoFit/>
          </a:bodyPr>
          <a:lstStyle/>
          <a:p>
            <a:r>
              <a:rPr lang="ru-RU" sz="3200" b="1" dirty="0">
                <a:solidFill>
                  <a:srgbClr val="FFFF00"/>
                </a:solidFill>
              </a:rPr>
              <a:t>769</a:t>
            </a:r>
            <a:endParaRPr lang="ru-RU" sz="3200" b="1" dirty="0">
              <a:solidFill>
                <a:srgbClr val="FFFF00"/>
              </a:solidFill>
            </a:endParaRPr>
          </a:p>
        </p:txBody>
      </p:sp>
    </p:spTree>
    <p:extLst>
      <p:ext uri="{BB962C8B-B14F-4D97-AF65-F5344CB8AC3E}">
        <p14:creationId xmlns:p14="http://schemas.microsoft.com/office/powerpoint/2010/main" val="2422074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par>
                                <p:cTn id="18" presetID="22" presetClass="entr" presetSubtype="8"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8" grpId="0" animBg="1"/>
      <p:bldP spid="35" grpId="0" animBg="1"/>
      <p:bldP spid="36" grpId="0" animBg="1"/>
      <p:bldP spid="39" grpId="0" animBg="1"/>
      <p:bldP spid="40" grpId="0" animBg="1"/>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17062</TotalTime>
  <Words>463</Words>
  <Application>Microsoft Office PowerPoint</Application>
  <PresentationFormat>Произвольный</PresentationFormat>
  <Paragraphs>142</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Налаштування на урок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Esmiralda Ivanova</dc:creator>
  <cp:lastModifiedBy>Esmiralda Ivanova</cp:lastModifiedBy>
  <cp:revision>1443</cp:revision>
  <dcterms:created xsi:type="dcterms:W3CDTF">2025-08-27T14:01:18Z</dcterms:created>
  <dcterms:modified xsi:type="dcterms:W3CDTF">2026-04-22T09:15:14Z</dcterms:modified>
</cp:coreProperties>
</file>