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71" r:id="rId3"/>
    <p:sldId id="981" r:id="rId4"/>
    <p:sldId id="286" r:id="rId5"/>
    <p:sldId id="927" r:id="rId6"/>
    <p:sldId id="986" r:id="rId7"/>
    <p:sldId id="982" r:id="rId8"/>
    <p:sldId id="983" r:id="rId9"/>
    <p:sldId id="987" r:id="rId10"/>
    <p:sldId id="988" r:id="rId11"/>
    <p:sldId id="313" r:id="rId12"/>
    <p:sldId id="963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ділення і множення круглих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Закріплення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письмового</a:t>
          </a:r>
          <a:r>
            <a:rPr lang="ru-RU" sz="3200" b="1" dirty="0" smtClean="0">
              <a:solidFill>
                <a:schemeClr val="bg1"/>
              </a:solidFill>
            </a:rPr>
            <a:t> множення з переходом через </a:t>
          </a:r>
          <a:r>
            <a:rPr lang="ru-RU" sz="3200" b="1" dirty="0" err="1" smtClean="0">
              <a:solidFill>
                <a:schemeClr val="bg1"/>
              </a:solidFill>
            </a:rPr>
            <a:t>розряд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Розв’язу-вання</a:t>
          </a:r>
          <a:r>
            <a:rPr lang="ru-RU" sz="3200" b="1" dirty="0" smtClean="0"/>
            <a:t> задач і </a:t>
          </a:r>
          <a:r>
            <a:rPr lang="ru-RU" sz="3200" b="1" smtClean="0"/>
            <a:t>рівнянь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Повторення одиниць вимірювання часу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44712" custLinFactX="200000" custLinFactNeighborX="287554" custLinFactNeighborY="-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X="446126" custLinFactNeighborX="500000" custLinFactNeighborY="-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-451186" custLinFactNeighborX="-500000" custLinFactNeighborY="-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6337" custLinFactX="-200000" custLinFactNeighborX="-200859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805660" y="735505"/>
          <a:ext cx="4273486" cy="280247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Повторення одиниць вимірювання часу</a:t>
          </a:r>
        </a:p>
      </dsp:txBody>
      <dsp:txXfrm rot="5400000">
        <a:off x="2541166" y="854696"/>
        <a:ext cx="280247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425754" y="928187"/>
          <a:ext cx="4273486" cy="241711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Розв’язу-вання</a:t>
          </a:r>
          <a:r>
            <a:rPr lang="ru-RU" sz="3200" b="1" kern="1200" dirty="0" smtClean="0"/>
            <a:t> задач і </a:t>
          </a:r>
          <a:r>
            <a:rPr lang="ru-RU" sz="3200" b="1" kern="1200" smtClean="0"/>
            <a:t>рівнянь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53942" y="854696"/>
        <a:ext cx="241711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904144" y="904144"/>
          <a:ext cx="4273486" cy="246519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ділення і множення круглих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46519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757064" y="726200"/>
          <a:ext cx="4273486" cy="282108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Закріплення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письмового</a:t>
          </a:r>
          <a:r>
            <a:rPr lang="ru-RU" sz="3200" b="1" kern="1200" dirty="0" smtClean="0">
              <a:solidFill>
                <a:schemeClr val="bg1"/>
              </a:solidFill>
            </a:rPr>
            <a:t> множення з переходом через </a:t>
          </a:r>
          <a:r>
            <a:rPr lang="ru-RU" sz="3200" b="1" kern="1200" dirty="0" err="1" smtClean="0">
              <a:solidFill>
                <a:schemeClr val="bg1"/>
              </a:solidFill>
            </a:rPr>
            <a:t>розряд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483265" y="854696"/>
        <a:ext cx="282108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Закріплення письмового множення з переходом </a:t>
            </a:r>
            <a:r>
              <a:rPr lang="uk-UA" sz="4000" b="1" dirty="0">
                <a:solidFill>
                  <a:srgbClr val="7030A0"/>
                </a:solidFill>
              </a:rPr>
              <a:t>через </a:t>
            </a:r>
            <a:r>
              <a:rPr lang="uk-UA" sz="4000" b="1" dirty="0" smtClean="0">
                <a:solidFill>
                  <a:srgbClr val="7030A0"/>
                </a:solidFill>
              </a:rPr>
              <a:t>розряд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537"/>
            <a:ext cx="10225389" cy="868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/>
              <a:t>Які з рівностей є </a:t>
            </a:r>
            <a:r>
              <a:rPr lang="ru-RU" sz="4000" b="1" dirty="0" err="1"/>
              <a:t>рівняннями</a:t>
            </a:r>
            <a:r>
              <a:rPr lang="ru-RU" sz="4000" b="1" dirty="0"/>
              <a:t>? </a:t>
            </a:r>
            <a:r>
              <a:rPr lang="ru-RU" sz="4000" b="1" dirty="0" smtClean="0"/>
              <a:t>Прочитайте </a:t>
            </a:r>
            <a:r>
              <a:rPr lang="ru-RU" sz="4000" b="1" dirty="0"/>
              <a:t>їх.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1954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2583" y="1629594"/>
            <a:ext cx="5940283" cy="50405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одне рівняння на вибір.</a:t>
            </a:r>
          </a:p>
        </p:txBody>
      </p:sp>
      <p:pic>
        <p:nvPicPr>
          <p:cNvPr id="1026" name="Picture 2" descr="D:\3 клас\03 МАТЕМ\1 Листопад\8 Повторення за рік\2026-04-23_17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3" y="2337002"/>
            <a:ext cx="10066210" cy="18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69975" y="3501802"/>
            <a:ext cx="2340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853388" y="2925738"/>
            <a:ext cx="29911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7853388" y="3501802"/>
            <a:ext cx="2631131" cy="28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972582" y="4200640"/>
            <a:ext cx="5940283" cy="50405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</a:rPr>
              <a:t>Як знайти </a:t>
            </a:r>
            <a:r>
              <a:rPr lang="ru-RU" sz="2800" b="1" dirty="0" err="1" smtClean="0">
                <a:solidFill>
                  <a:srgbClr val="7030A0"/>
                </a:solidFill>
              </a:rPr>
              <a:t>невідомий</a:t>
            </a:r>
            <a:r>
              <a:rPr lang="ru-RU" sz="2800" b="1" dirty="0" smtClean="0">
                <a:solidFill>
                  <a:srgbClr val="7030A0"/>
                </a:solidFill>
              </a:rPr>
              <a:t> дільник?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06640" y="4744355"/>
            <a:ext cx="5940283" cy="50405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</a:rPr>
              <a:t>Як знайти </a:t>
            </a:r>
            <a:r>
              <a:rPr lang="ru-RU" sz="2800" b="1" dirty="0" err="1" smtClean="0">
                <a:solidFill>
                  <a:srgbClr val="7030A0"/>
                </a:solidFill>
              </a:rPr>
              <a:t>невідомий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від’ємник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73230" y="5257304"/>
            <a:ext cx="5940283" cy="50405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</a:rPr>
              <a:t>Як знайти </a:t>
            </a:r>
            <a:r>
              <a:rPr lang="ru-RU" sz="2800" b="1" dirty="0" err="1" smtClean="0">
                <a:solidFill>
                  <a:srgbClr val="7030A0"/>
                </a:solidFill>
              </a:rPr>
              <a:t>невідомий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множник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6" y="1507692"/>
            <a:ext cx="5832645" cy="12878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>
                <a:solidFill>
                  <a:schemeClr val="bg1"/>
                </a:solidFill>
              </a:rPr>
              <a:t>невідомий</a:t>
            </a:r>
            <a:r>
              <a:rPr lang="ru-RU" sz="3200" b="1" dirty="0">
                <a:solidFill>
                  <a:schemeClr val="bg1"/>
                </a:solidFill>
              </a:rPr>
              <a:t> дільник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r>
              <a:rPr lang="ru-RU" sz="3200" b="1" dirty="0" err="1" smtClean="0">
                <a:solidFill>
                  <a:schemeClr val="bg1"/>
                </a:solidFill>
              </a:rPr>
              <a:t>Множник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r>
              <a:rPr lang="ru-RU" sz="3200" b="1" dirty="0" err="1" smtClean="0">
                <a:solidFill>
                  <a:schemeClr val="bg1"/>
                </a:solidFill>
              </a:rPr>
              <a:t>Від’ємник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090490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065640"/>
            <a:ext cx="5812759" cy="14442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місяців</a:t>
            </a:r>
            <a:r>
              <a:rPr lang="ru-RU" sz="3200" b="1" dirty="0" smtClean="0">
                <a:solidFill>
                  <a:schemeClr val="bg1"/>
                </a:solidFill>
              </a:rPr>
              <a:t> у </a:t>
            </a:r>
            <a:r>
              <a:rPr lang="ru-RU" sz="3200" b="1" dirty="0" err="1" smtClean="0">
                <a:solidFill>
                  <a:schemeClr val="bg1"/>
                </a:solidFill>
              </a:rPr>
              <a:t>третій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частині</a:t>
            </a:r>
            <a:r>
              <a:rPr lang="ru-RU" sz="3200" b="1" dirty="0" smtClean="0">
                <a:solidFill>
                  <a:schemeClr val="bg1"/>
                </a:solidFill>
              </a:rPr>
              <a:t> року? </a:t>
            </a:r>
            <a:r>
              <a:rPr lang="ru-RU" sz="32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днів</a:t>
            </a:r>
            <a:r>
              <a:rPr lang="ru-RU" sz="3200" b="1" smtClean="0">
                <a:solidFill>
                  <a:schemeClr val="bg1"/>
                </a:solidFill>
              </a:rPr>
              <a:t> у  </a:t>
            </a:r>
            <a:r>
              <a:rPr lang="ru-RU" sz="3200" b="1" dirty="0" err="1" smtClean="0">
                <a:solidFill>
                  <a:schemeClr val="bg1"/>
                </a:solidFill>
              </a:rPr>
              <a:t>п’ятій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частині</a:t>
            </a:r>
            <a:r>
              <a:rPr lang="ru-RU" sz="3200" b="1" dirty="0" smtClean="0">
                <a:solidFill>
                  <a:schemeClr val="bg1"/>
                </a:solidFill>
              </a:rPr>
              <a:t> квітня?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9452" y="418649"/>
            <a:ext cx="10325644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04655" y="1413570"/>
            <a:ext cx="5186582" cy="648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>
                <a:solidFill>
                  <a:schemeClr val="bg1"/>
                </a:solidFill>
              </a:rPr>
              <a:t>Клас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готовий</a:t>
            </a:r>
            <a:r>
              <a:rPr lang="ru-RU" sz="3200" b="1" dirty="0">
                <a:solidFill>
                  <a:schemeClr val="bg1"/>
                </a:solidFill>
              </a:rPr>
              <a:t> працювати?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3669" y="714802"/>
            <a:ext cx="609203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19451" y="3023663"/>
            <a:ext cx="5171786" cy="58564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/>
              <a:t>На </a:t>
            </a:r>
            <a:r>
              <a:rPr lang="ru-RU" sz="3200" b="1" dirty="0" err="1"/>
              <a:t>розряди</a:t>
            </a:r>
            <a:r>
              <a:rPr lang="ru-RU" sz="3200" b="1" dirty="0"/>
              <a:t> </a:t>
            </a:r>
            <a:r>
              <a:rPr lang="ru-RU" sz="3200" b="1" dirty="0" err="1"/>
              <a:t>розкладати</a:t>
            </a:r>
            <a:r>
              <a:rPr lang="ru-RU" sz="3200" b="1" dirty="0"/>
              <a:t>?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19451" y="3802741"/>
            <a:ext cx="5171786" cy="57563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Вчасно</a:t>
            </a:r>
            <a:r>
              <a:rPr lang="ru-RU" sz="3200" b="1" dirty="0"/>
              <a:t> руку </a:t>
            </a:r>
            <a:r>
              <a:rPr lang="ru-RU" sz="3200" b="1" dirty="0" err="1"/>
              <a:t>піднімати</a:t>
            </a:r>
            <a:r>
              <a:rPr lang="ru-RU" sz="3200" b="1" dirty="0"/>
              <a:t>?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19448" y="4581922"/>
            <a:ext cx="5171789" cy="563249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Вміло</a:t>
            </a:r>
            <a:r>
              <a:rPr lang="ru-RU" sz="3200" b="1" dirty="0"/>
              <a:t> в </a:t>
            </a:r>
            <a:r>
              <a:rPr lang="ru-RU" sz="3200" b="1" dirty="0" err="1"/>
              <a:t>групах</a:t>
            </a:r>
            <a:r>
              <a:rPr lang="ru-RU" sz="3200" b="1" dirty="0"/>
              <a:t> працювати?</a:t>
            </a: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19451" y="5374010"/>
            <a:ext cx="5244588" cy="57619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/>
              <a:t>Вирази й задачі </a:t>
            </a:r>
            <a:r>
              <a:rPr lang="ru-RU" sz="3200" b="1" dirty="0" err="1"/>
              <a:t>розв’язати</a:t>
            </a:r>
            <a:r>
              <a:rPr lang="ru-RU" sz="3200" b="1" dirty="0"/>
              <a:t>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04655" y="2261990"/>
            <a:ext cx="5186582" cy="597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Додавати</a:t>
            </a:r>
            <a:r>
              <a:rPr lang="ru-RU" sz="3200" b="1" dirty="0"/>
              <a:t> й </a:t>
            </a:r>
            <a:r>
              <a:rPr lang="ru-RU" sz="3200" b="1" dirty="0" err="1"/>
              <a:t>віднімати</a:t>
            </a:r>
            <a:r>
              <a:rPr lang="ru-RU" sz="3200" b="1" dirty="0"/>
              <a:t>?</a:t>
            </a:r>
          </a:p>
        </p:txBody>
      </p:sp>
      <p:pic>
        <p:nvPicPr>
          <p:cNvPr id="3074" name="Picture 2" descr="D:\Картинки до тестів\!!! Учні\_free_2023-10-04-22-47-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3" y="1515588"/>
            <a:ext cx="3858422" cy="38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8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359498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Ст.104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27" y="4162517"/>
            <a:ext cx="1705563" cy="23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3 клас\03 МАТЕМ\1 Листопад\8 Повторення за рік\2026-04-22_200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49" y="1557586"/>
            <a:ext cx="9677583" cy="240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8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65001686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Запишіть дату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324312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99349" y="1306400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№568-569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3 клас\03 МАТЕМ\1 Листопад\8 Повторення за рік\2026-04-23_135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557586"/>
            <a:ext cx="1084280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1551" y="1642525"/>
            <a:ext cx="100811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350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5727" y="1701602"/>
            <a:ext cx="50405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878" y="1689461"/>
            <a:ext cx="86600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280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9903" y="1669877"/>
            <a:ext cx="8640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480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2405" y="1689461"/>
            <a:ext cx="6480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8135" y="1657047"/>
            <a:ext cx="50405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32191" y="1669877"/>
            <a:ext cx="8640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52768" y="1657047"/>
            <a:ext cx="6480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55627" y="2834466"/>
            <a:ext cx="6480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89151" y="2812812"/>
            <a:ext cx="91079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118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6441" y="2812812"/>
            <a:ext cx="85169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9774" y="3684337"/>
            <a:ext cx="473217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годин у </a:t>
            </a:r>
            <a:r>
              <a:rPr lang="ru-RU" sz="2800" b="1" dirty="0" err="1">
                <a:solidFill>
                  <a:schemeClr val="bg1"/>
                </a:solidFill>
              </a:rPr>
              <a:t>добі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секунд у </a:t>
            </a:r>
            <a:r>
              <a:rPr lang="ru-RU" sz="2800" b="1" dirty="0" err="1">
                <a:solidFill>
                  <a:schemeClr val="bg1"/>
                </a:solidFill>
              </a:rPr>
              <a:t>хвилині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хвилин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годині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хвилин</a:t>
            </a:r>
            <a:r>
              <a:rPr lang="ru-RU" sz="2800" b="1" dirty="0">
                <a:solidFill>
                  <a:schemeClr val="bg1"/>
                </a:solidFill>
              </a:rPr>
              <a:t> становить половина </a:t>
            </a:r>
            <a:r>
              <a:rPr lang="ru-RU" sz="2800" b="1" dirty="0" err="1">
                <a:solidFill>
                  <a:schemeClr val="bg1"/>
                </a:solidFill>
              </a:rPr>
              <a:t>години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71951" y="3684337"/>
            <a:ext cx="15841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 </a:t>
            </a:r>
            <a:r>
              <a:rPr lang="ru-RU" sz="2800" b="1" dirty="0" err="1" smtClean="0"/>
              <a:t>доба</a:t>
            </a:r>
            <a:r>
              <a:rPr lang="ru-RU" sz="2800" b="1" dirty="0" smtClean="0"/>
              <a:t> =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0742" y="3685735"/>
            <a:ext cx="1309211" cy="4836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24 год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71951" y="4207557"/>
            <a:ext cx="15711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 </a:t>
            </a:r>
            <a:r>
              <a:rPr lang="ru-RU" sz="2800" b="1" dirty="0" err="1" smtClean="0"/>
              <a:t>хв</a:t>
            </a:r>
            <a:r>
              <a:rPr lang="ru-RU" sz="2800" b="1" dirty="0" smtClean="0"/>
              <a:t> =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43514" y="4207558"/>
            <a:ext cx="1278313" cy="5183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60 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5103" y="4750870"/>
            <a:ext cx="15711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1 год =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56127" y="4752299"/>
            <a:ext cx="1266275" cy="543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60 </a:t>
            </a:r>
            <a:r>
              <a:rPr lang="ru-RU" sz="2800" b="1" dirty="0" err="1" smtClean="0">
                <a:solidFill>
                  <a:schemeClr val="bg1"/>
                </a:solidFill>
              </a:rPr>
              <a:t>хв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3 МАТЕМ\1 Листопад\8 Повторення за рік\2026-04-23_142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35" y="4288580"/>
            <a:ext cx="819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1 Листопад\8 Повторення за рік\2026-04-23_142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47" y="5103354"/>
            <a:ext cx="847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307162" y="3685735"/>
            <a:ext cx="16132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60хв : 2 =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0410" y="3694494"/>
            <a:ext cx="1266275" cy="4842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30 </a:t>
            </a:r>
            <a:r>
              <a:rPr lang="ru-RU" sz="2800" b="1" dirty="0" err="1" smtClean="0">
                <a:solidFill>
                  <a:schemeClr val="bg1"/>
                </a:solidFill>
              </a:rPr>
              <a:t>хв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55777" y="4388920"/>
            <a:ext cx="16132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60хв : 6 =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795433" y="4408384"/>
            <a:ext cx="906409" cy="4842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10хв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82185" y="5187918"/>
            <a:ext cx="16132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60хв : 3 =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821841" y="5207382"/>
            <a:ext cx="906409" cy="4842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20хв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0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3 МАТЕМ\1 Листопад\8 Повторення за рік\2026-04-23_134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74" y="1820766"/>
            <a:ext cx="9493478" cy="161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обчислення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1954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1313" y="3380666"/>
            <a:ext cx="1754757" cy="1645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0" name="Прямоугольник 49"/>
          <p:cNvSpPr/>
          <p:nvPr/>
        </p:nvSpPr>
        <p:spPr>
          <a:xfrm>
            <a:off x="907252" y="3687259"/>
            <a:ext cx="843817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Цифру, яку </a:t>
            </a:r>
            <a:r>
              <a:rPr lang="ru-RU" sz="2800" b="1" dirty="0" smtClean="0">
                <a:solidFill>
                  <a:srgbClr val="7030A0"/>
                </a:solidFill>
              </a:rPr>
              <a:t>переносимо </a:t>
            </a:r>
            <a:r>
              <a:rPr lang="ru-RU" sz="2800" b="1" dirty="0" smtClean="0">
                <a:solidFill>
                  <a:srgbClr val="7030A0"/>
                </a:solidFill>
              </a:rPr>
              <a:t>при </a:t>
            </a:r>
            <a:r>
              <a:rPr lang="ru-RU" sz="2800" b="1" dirty="0" err="1" smtClean="0">
                <a:solidFill>
                  <a:srgbClr val="7030A0"/>
                </a:solidFill>
              </a:rPr>
              <a:t>множенні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письмово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відкладаємо</a:t>
            </a:r>
            <a:r>
              <a:rPr lang="ru-RU" sz="2800" b="1" dirty="0" smtClean="0">
                <a:solidFill>
                  <a:srgbClr val="7030A0"/>
                </a:solidFill>
              </a:rPr>
              <a:t>» </a:t>
            </a:r>
            <a:r>
              <a:rPr lang="ru-RU" sz="2800" b="1" dirty="0" smtClean="0">
                <a:solidFill>
                  <a:srgbClr val="7030A0"/>
                </a:solidFill>
              </a:rPr>
              <a:t>на </a:t>
            </a:r>
            <a:r>
              <a:rPr lang="ru-RU" sz="2800" b="1" dirty="0" err="1" smtClean="0">
                <a:solidFill>
                  <a:srgbClr val="7030A0"/>
                </a:solidFill>
              </a:rPr>
              <a:t>пальцях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лівої</a:t>
            </a:r>
            <a:r>
              <a:rPr lang="ru-RU" sz="2800" b="1" dirty="0" smtClean="0">
                <a:solidFill>
                  <a:srgbClr val="7030A0"/>
                </a:solidFill>
              </a:rPr>
              <a:t> руки.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68135" y="2565698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7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03599" y="2565698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22187" y="2565698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8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19067" y="2619704"/>
            <a:ext cx="34906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3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18524" y="2601702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9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73119" y="2631260"/>
            <a:ext cx="34906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4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72890" y="2589111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6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38258" y="2573309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8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686634" y="2637706"/>
            <a:ext cx="34906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943123" y="2601702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8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68230" y="2565698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9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71517" y="2637706"/>
            <a:ext cx="34906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6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90114" y="2573309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6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87575" y="1398734"/>
            <a:ext cx="335283" cy="41865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9098846" y="2565698"/>
            <a:ext cx="4545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8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553441" y="2597491"/>
            <a:ext cx="34906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5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4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5" grpId="0"/>
      <p:bldP spid="46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465246"/>
            <a:ext cx="10062616" cy="13083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/>
              <a:t>Складіть і </a:t>
            </a:r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за короткою </a:t>
            </a:r>
            <a:r>
              <a:rPr lang="ru-RU" sz="4000" b="1" dirty="0" err="1" smtClean="0"/>
              <a:t>умовою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272995" y="3542292"/>
            <a:ext cx="2255337" cy="1237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uk-UA" sz="3200" b="1" dirty="0" smtClean="0">
                <a:solidFill>
                  <a:schemeClr val="bg1"/>
                </a:solidFill>
              </a:rPr>
              <a:t> 28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 </a:t>
            </a:r>
            <a:r>
              <a:rPr lang="uk-UA" sz="3200" b="1" u="sng" dirty="0" smtClean="0">
                <a:solidFill>
                  <a:schemeClr val="bg1"/>
                </a:solidFill>
              </a:rPr>
              <a:t>     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46061" y="3632384"/>
            <a:ext cx="1951767" cy="11367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 112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 </a:t>
            </a:r>
            <a:r>
              <a:rPr lang="uk-UA" sz="3200" b="1" u="sng" dirty="0" smtClean="0">
                <a:solidFill>
                  <a:schemeClr val="bg1"/>
                </a:solidFill>
              </a:rPr>
              <a:t>    28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39133" y="4786814"/>
            <a:ext cx="183159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58098" y="5834751"/>
            <a:ext cx="204722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94904" y="5847966"/>
            <a:ext cx="689724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83796" y="4769114"/>
            <a:ext cx="225533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 112 (шт.)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83797" y="5330673"/>
            <a:ext cx="408693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28 + 28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4 </a:t>
            </a:r>
            <a:r>
              <a:rPr lang="ru-RU" sz="3200" b="1" dirty="0" smtClean="0">
                <a:solidFill>
                  <a:schemeClr val="bg1"/>
                </a:solidFill>
              </a:rPr>
              <a:t>= 140 (шт.)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1954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3 МАТЕМ\1 Листопад\8 Повторення за рік\2026-04-23_1437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98" y="1845617"/>
            <a:ext cx="5194009" cy="16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9395" y="3868867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46061" y="4786814"/>
            <a:ext cx="237718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  140 (шт.)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705585" y="1845617"/>
            <a:ext cx="2528863" cy="246483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40515" y="4062466"/>
            <a:ext cx="420932" cy="2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3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751" y="617537"/>
            <a:ext cx="10062616" cy="5800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периметр </a:t>
            </a:r>
            <a:r>
              <a:rPr lang="ru-RU" sz="4000" b="1" dirty="0" err="1" smtClean="0"/>
              <a:t>трикутника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61643" y="1374774"/>
            <a:ext cx="2066174" cy="19307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а = 35 мм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 = 83 мм</a:t>
            </a:r>
          </a:p>
          <a:p>
            <a:r>
              <a:rPr lang="uk-UA" sz="3200" b="1" u="sng" dirty="0" smtClean="0">
                <a:solidFill>
                  <a:schemeClr val="bg1"/>
                </a:solidFill>
              </a:rPr>
              <a:t>с = 64 мм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Р - </a:t>
            </a:r>
            <a:r>
              <a:rPr lang="uk-UA" sz="3200" b="1" dirty="0" smtClean="0">
                <a:solidFill>
                  <a:schemeClr val="bg1"/>
                </a:solidFill>
              </a:rPr>
              <a:t>? мм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91683" y="1374774"/>
            <a:ext cx="2570197" cy="6276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Р = а + в + с</a:t>
            </a:r>
            <a:endParaRPr lang="ru-RU" sz="3600" b="1" u="sng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32526" y="5537039"/>
            <a:ext cx="204722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61138" y="5537039"/>
            <a:ext cx="689724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периметр трикутника 1дм 8см 2мм.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7952" y="2103682"/>
            <a:ext cx="46361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1954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11193" y="3589499"/>
            <a:ext cx="2016624" cy="18500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 83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  64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u="sng" dirty="0" smtClean="0">
                <a:solidFill>
                  <a:schemeClr val="bg1"/>
                </a:solidFill>
              </a:rPr>
              <a:t>35</a:t>
            </a:r>
          </a:p>
          <a:p>
            <a:r>
              <a:rPr lang="uk-UA" sz="3200" b="1" u="sng" dirty="0" smtClean="0">
                <a:solidFill>
                  <a:schemeClr val="bg1"/>
                </a:solidFill>
              </a:rPr>
              <a:t>    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95487" y="4149874"/>
            <a:ext cx="420932" cy="276565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>
            <a:off x="7099528" y="1476069"/>
            <a:ext cx="3924719" cy="1728192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01136" y="1660595"/>
            <a:ext cx="46361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50607" y="3305359"/>
            <a:ext cx="46361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11511" y="4869954"/>
            <a:ext cx="173802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182(мм)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27817" y="4966598"/>
            <a:ext cx="296152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= 1дм 8см 2мм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84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36" grpId="0" animBg="1"/>
      <p:bldP spid="42" grpId="0"/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17610</TotalTime>
  <Words>393</Words>
  <Application>Microsoft Office PowerPoint</Application>
  <PresentationFormat>Произвольный</PresentationFormat>
  <Paragraphs>143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1474</cp:revision>
  <dcterms:created xsi:type="dcterms:W3CDTF">2025-08-27T14:01:18Z</dcterms:created>
  <dcterms:modified xsi:type="dcterms:W3CDTF">2026-04-24T09:15:02Z</dcterms:modified>
</cp:coreProperties>
</file>