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977" r:id="rId3"/>
    <p:sldId id="680" r:id="rId4"/>
    <p:sldId id="978" r:id="rId5"/>
    <p:sldId id="934" r:id="rId6"/>
    <p:sldId id="874" r:id="rId7"/>
    <p:sldId id="938" r:id="rId8"/>
    <p:sldId id="909" r:id="rId9"/>
    <p:sldId id="985" r:id="rId10"/>
    <p:sldId id="981" r:id="rId11"/>
    <p:sldId id="984" r:id="rId12"/>
    <p:sldId id="993" r:id="rId13"/>
    <p:sldId id="986" r:id="rId14"/>
    <p:sldId id="987" r:id="rId15"/>
    <p:sldId id="988" r:id="rId16"/>
    <p:sldId id="991" r:id="rId17"/>
    <p:sldId id="994" r:id="rId18"/>
    <p:sldId id="992" r:id="rId19"/>
    <p:sldId id="674" r:id="rId20"/>
    <p:sldId id="772" r:id="rId21"/>
    <p:sldId id="599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4997B-C66D-4B9B-AFB4-22ECEDE0D71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12A57D6-8FA5-47F8-AA78-9D63B83F727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4000" b="1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Хвороботворні бактерії</a:t>
          </a:r>
          <a:endParaRPr lang="uk-UA" sz="4000" b="1" dirty="0">
            <a:solidFill>
              <a:srgbClr val="7030A0"/>
            </a:solidFill>
            <a:latin typeface="+mn-lt"/>
            <a:cs typeface="Times New Roman" pitchFamily="18" charset="0"/>
          </a:endParaRPr>
        </a:p>
      </dgm:t>
    </dgm:pt>
    <dgm:pt modelId="{A308B180-CFE9-474B-83B3-EFFA25DD343F}" type="parTrans" cxnId="{BADE5150-C670-4C11-BE0E-265257B0EDB1}">
      <dgm:prSet/>
      <dgm:spPr/>
      <dgm:t>
        <a:bodyPr/>
        <a:lstStyle/>
        <a:p>
          <a:endParaRPr lang="uk-UA"/>
        </a:p>
      </dgm:t>
    </dgm:pt>
    <dgm:pt modelId="{905F65B8-B9FB-46F9-8090-88AAC78BD66D}" type="sibTrans" cxnId="{BADE5150-C670-4C11-BE0E-265257B0EDB1}">
      <dgm:prSet/>
      <dgm:spPr/>
      <dgm:t>
        <a:bodyPr/>
        <a:lstStyle/>
        <a:p>
          <a:endParaRPr lang="uk-UA"/>
        </a:p>
      </dgm:t>
    </dgm:pt>
    <dgm:pt modelId="{CC0B6C67-53E5-4E60-BE5E-167C2DCFE636}">
      <dgm:prSet phldrT="[Текст]" custT="1"/>
      <dgm:spPr/>
      <dgm:t>
        <a:bodyPr/>
        <a:lstStyle/>
        <a:p>
          <a:r>
            <a:rPr lang="uk-UA" sz="2800" b="1" smtClean="0">
              <a:latin typeface="+mn-lt"/>
              <a:cs typeface="Times New Roman" pitchFamily="18" charset="0"/>
            </a:rPr>
            <a:t>Поселяються на рослинах, в організмах людей і тварин.</a:t>
          </a:r>
          <a:endParaRPr lang="uk-UA" sz="2800" b="1" dirty="0">
            <a:latin typeface="+mn-lt"/>
            <a:cs typeface="Times New Roman" pitchFamily="18" charset="0"/>
          </a:endParaRPr>
        </a:p>
      </dgm:t>
    </dgm:pt>
    <dgm:pt modelId="{5495E3B5-06EB-4B25-8136-2DD7422DC33C}" type="parTrans" cxnId="{44DB54A3-61C0-4C63-8800-FC9B823E024E}">
      <dgm:prSet/>
      <dgm:spPr/>
      <dgm:t>
        <a:bodyPr/>
        <a:lstStyle/>
        <a:p>
          <a:endParaRPr lang="uk-UA"/>
        </a:p>
      </dgm:t>
    </dgm:pt>
    <dgm:pt modelId="{30B1D30F-EC87-44F1-AB7E-D576E1D5E04F}" type="sibTrans" cxnId="{44DB54A3-61C0-4C63-8800-FC9B823E024E}">
      <dgm:prSet/>
      <dgm:spPr/>
      <dgm:t>
        <a:bodyPr/>
        <a:lstStyle/>
        <a:p>
          <a:endParaRPr lang="uk-UA"/>
        </a:p>
      </dgm:t>
    </dgm:pt>
    <dgm:pt modelId="{F45CF2D6-EDB8-4CE1-821F-61E18F0C4DE4}">
      <dgm:prSet phldrT="[Текст]" custT="1"/>
      <dgm:spPr/>
      <dgm:t>
        <a:bodyPr/>
        <a:lstStyle/>
        <a:p>
          <a:r>
            <a:rPr lang="uk-UA" sz="2800" b="1" smtClean="0">
              <a:latin typeface="+mn-lt"/>
              <a:cs typeface="Times New Roman" pitchFamily="18" charset="0"/>
            </a:rPr>
            <a:t>Живуть у повітрі, ґрунті, воді, живих організмах.</a:t>
          </a:r>
          <a:endParaRPr lang="uk-UA" sz="2800" b="1" dirty="0">
            <a:latin typeface="+mn-lt"/>
            <a:cs typeface="Times New Roman" pitchFamily="18" charset="0"/>
          </a:endParaRPr>
        </a:p>
      </dgm:t>
    </dgm:pt>
    <dgm:pt modelId="{C8FD6766-910D-488A-8DE9-F515144BE56A}" type="parTrans" cxnId="{B1393043-E172-4E88-B0FD-51642A5FB6CA}">
      <dgm:prSet/>
      <dgm:spPr/>
      <dgm:t>
        <a:bodyPr/>
        <a:lstStyle/>
        <a:p>
          <a:endParaRPr lang="uk-UA"/>
        </a:p>
      </dgm:t>
    </dgm:pt>
    <dgm:pt modelId="{58D8C36A-85C7-44D7-861B-4D7FAD29FC7E}" type="sibTrans" cxnId="{B1393043-E172-4E88-B0FD-51642A5FB6CA}">
      <dgm:prSet/>
      <dgm:spPr/>
      <dgm:t>
        <a:bodyPr/>
        <a:lstStyle/>
        <a:p>
          <a:endParaRPr lang="uk-UA"/>
        </a:p>
      </dgm:t>
    </dgm:pt>
    <dgm:pt modelId="{2B7C1AAB-4EA8-4BF5-AC28-A356B448CDC2}">
      <dgm:prSet phldrT="[Текст]" custT="1"/>
      <dgm:spPr/>
      <dgm:t>
        <a:bodyPr/>
        <a:lstStyle/>
        <a:p>
          <a:r>
            <a:rPr lang="uk-UA" sz="2800" b="1" smtClean="0">
              <a:latin typeface="+mn-lt"/>
              <a:cs typeface="Times New Roman" pitchFamily="18" charset="0"/>
            </a:rPr>
            <a:t>«Люблять» бруд, несвіже повітря.</a:t>
          </a:r>
          <a:endParaRPr lang="uk-UA" sz="2800" b="1" dirty="0">
            <a:latin typeface="+mn-lt"/>
            <a:cs typeface="Times New Roman" pitchFamily="18" charset="0"/>
          </a:endParaRPr>
        </a:p>
      </dgm:t>
    </dgm:pt>
    <dgm:pt modelId="{9DEA5975-F680-4986-BB0B-C9E739E6AF90}" type="parTrans" cxnId="{31812DA7-2C63-4CD7-B5EA-4BA8FE6C7619}">
      <dgm:prSet/>
      <dgm:spPr/>
      <dgm:t>
        <a:bodyPr/>
        <a:lstStyle/>
        <a:p>
          <a:endParaRPr lang="uk-UA"/>
        </a:p>
      </dgm:t>
    </dgm:pt>
    <dgm:pt modelId="{6B103B4F-80DB-4470-B586-C01C6A0E3736}" type="sibTrans" cxnId="{31812DA7-2C63-4CD7-B5EA-4BA8FE6C7619}">
      <dgm:prSet/>
      <dgm:spPr/>
      <dgm:t>
        <a:bodyPr/>
        <a:lstStyle/>
        <a:p>
          <a:endParaRPr lang="uk-UA"/>
        </a:p>
      </dgm:t>
    </dgm:pt>
    <dgm:pt modelId="{B17B10A2-2821-4858-98C0-3EEF88F8F8DC}">
      <dgm:prSet custT="1"/>
      <dgm:spPr/>
      <dgm:t>
        <a:bodyPr/>
        <a:lstStyle/>
        <a:p>
          <a:r>
            <a:rPr lang="uk-UA" sz="2800" b="1" smtClean="0">
              <a:latin typeface="+mn-lt"/>
              <a:cs typeface="Times New Roman" pitchFamily="18" charset="0"/>
            </a:rPr>
            <a:t>Викликають гниття рослин, хвороби у людей і тварин</a:t>
          </a:r>
          <a:endParaRPr lang="uk-UA" sz="2800" b="1" dirty="0">
            <a:latin typeface="+mn-lt"/>
            <a:cs typeface="Times New Roman" pitchFamily="18" charset="0"/>
          </a:endParaRPr>
        </a:p>
      </dgm:t>
    </dgm:pt>
    <dgm:pt modelId="{2948D970-5AFC-427A-B66B-4A14AA11C173}" type="parTrans" cxnId="{AF72C27D-7DDF-46E9-9AE7-0592CA4C1934}">
      <dgm:prSet/>
      <dgm:spPr/>
      <dgm:t>
        <a:bodyPr/>
        <a:lstStyle/>
        <a:p>
          <a:endParaRPr lang="uk-UA"/>
        </a:p>
      </dgm:t>
    </dgm:pt>
    <dgm:pt modelId="{6B2BBB50-E707-48EC-8531-8AFB48114FBB}" type="sibTrans" cxnId="{AF72C27D-7DDF-46E9-9AE7-0592CA4C1934}">
      <dgm:prSet/>
      <dgm:spPr/>
      <dgm:t>
        <a:bodyPr/>
        <a:lstStyle/>
        <a:p>
          <a:endParaRPr lang="uk-UA"/>
        </a:p>
      </dgm:t>
    </dgm:pt>
    <dgm:pt modelId="{BDE600D4-7C95-49EE-92B9-4BCEC9CFB8C3}" type="pres">
      <dgm:prSet presAssocID="{C104997B-C66D-4B9B-AFB4-22ECEDE0D7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04E859E-BBDA-45C6-B427-785D89DA755C}" type="pres">
      <dgm:prSet presAssocID="{812A57D6-8FA5-47F8-AA78-9D63B83F727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EC42E70-2AE4-4E4A-A631-4207349DB6B8}" type="pres">
      <dgm:prSet presAssocID="{812A57D6-8FA5-47F8-AA78-9D63B83F7272}" presName="rootComposite1" presStyleCnt="0"/>
      <dgm:spPr/>
      <dgm:t>
        <a:bodyPr/>
        <a:lstStyle/>
        <a:p>
          <a:endParaRPr lang="ru-RU"/>
        </a:p>
      </dgm:t>
    </dgm:pt>
    <dgm:pt modelId="{865D62C1-8922-4FFA-A353-5CB75D694F71}" type="pres">
      <dgm:prSet presAssocID="{812A57D6-8FA5-47F8-AA78-9D63B83F7272}" presName="rootText1" presStyleLbl="node0" presStyleIdx="0" presStyleCnt="1" custScaleX="398214" custScaleY="75794" custLinFactNeighborX="-10375" custLinFactNeighborY="-418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416101-6B0D-4E5A-B82D-41B6E36C773D}" type="pres">
      <dgm:prSet presAssocID="{812A57D6-8FA5-47F8-AA78-9D63B83F7272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8C6B7D0-EBF2-4D8F-AF31-BF634C91B44E}" type="pres">
      <dgm:prSet presAssocID="{812A57D6-8FA5-47F8-AA78-9D63B83F7272}" presName="hierChild2" presStyleCnt="0"/>
      <dgm:spPr/>
      <dgm:t>
        <a:bodyPr/>
        <a:lstStyle/>
        <a:p>
          <a:endParaRPr lang="ru-RU"/>
        </a:p>
      </dgm:t>
    </dgm:pt>
    <dgm:pt modelId="{EA060ECF-47D8-404E-B90C-E58C17502749}" type="pres">
      <dgm:prSet presAssocID="{5495E3B5-06EB-4B25-8136-2DD7422DC33C}" presName="Name37" presStyleLbl="parChTrans1D2" presStyleIdx="0" presStyleCnt="4"/>
      <dgm:spPr/>
      <dgm:t>
        <a:bodyPr/>
        <a:lstStyle/>
        <a:p>
          <a:endParaRPr lang="uk-UA"/>
        </a:p>
      </dgm:t>
    </dgm:pt>
    <dgm:pt modelId="{455DA6E9-FA69-45AA-AA05-0F01C747763B}" type="pres">
      <dgm:prSet presAssocID="{CC0B6C67-53E5-4E60-BE5E-167C2DCFE63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8294373-A594-45D1-A712-4E37206EA2A4}" type="pres">
      <dgm:prSet presAssocID="{CC0B6C67-53E5-4E60-BE5E-167C2DCFE636}" presName="rootComposite" presStyleCnt="0"/>
      <dgm:spPr/>
      <dgm:t>
        <a:bodyPr/>
        <a:lstStyle/>
        <a:p>
          <a:endParaRPr lang="ru-RU"/>
        </a:p>
      </dgm:t>
    </dgm:pt>
    <dgm:pt modelId="{6BE065E2-17EC-4C9D-B3C0-F7993C0E914B}" type="pres">
      <dgm:prSet presAssocID="{CC0B6C67-53E5-4E60-BE5E-167C2DCFE636}" presName="rootText" presStyleLbl="node2" presStyleIdx="0" presStyleCnt="4" custScaleX="154694" custScaleY="1929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CB7B50-805E-4A9F-B33E-0F730F20AA60}" type="pres">
      <dgm:prSet presAssocID="{CC0B6C67-53E5-4E60-BE5E-167C2DCFE636}" presName="rootConnector" presStyleLbl="node2" presStyleIdx="0" presStyleCnt="4"/>
      <dgm:spPr/>
      <dgm:t>
        <a:bodyPr/>
        <a:lstStyle/>
        <a:p>
          <a:endParaRPr lang="uk-UA"/>
        </a:p>
      </dgm:t>
    </dgm:pt>
    <dgm:pt modelId="{71A750F4-13CF-4652-BCD7-43FAC49EA7CA}" type="pres">
      <dgm:prSet presAssocID="{CC0B6C67-53E5-4E60-BE5E-167C2DCFE636}" presName="hierChild4" presStyleCnt="0"/>
      <dgm:spPr/>
      <dgm:t>
        <a:bodyPr/>
        <a:lstStyle/>
        <a:p>
          <a:endParaRPr lang="ru-RU"/>
        </a:p>
      </dgm:t>
    </dgm:pt>
    <dgm:pt modelId="{3B8F3292-E6E1-435E-A0E8-6ACD6266A61A}" type="pres">
      <dgm:prSet presAssocID="{CC0B6C67-53E5-4E60-BE5E-167C2DCFE636}" presName="hierChild5" presStyleCnt="0"/>
      <dgm:spPr/>
      <dgm:t>
        <a:bodyPr/>
        <a:lstStyle/>
        <a:p>
          <a:endParaRPr lang="ru-RU"/>
        </a:p>
      </dgm:t>
    </dgm:pt>
    <dgm:pt modelId="{5271F233-F451-4358-8C4C-5C02DA5141EB}" type="pres">
      <dgm:prSet presAssocID="{2948D970-5AFC-427A-B66B-4A14AA11C173}" presName="Name37" presStyleLbl="parChTrans1D2" presStyleIdx="1" presStyleCnt="4"/>
      <dgm:spPr/>
      <dgm:t>
        <a:bodyPr/>
        <a:lstStyle/>
        <a:p>
          <a:endParaRPr lang="uk-UA"/>
        </a:p>
      </dgm:t>
    </dgm:pt>
    <dgm:pt modelId="{8471F210-7C20-426F-B68B-72B59CB678ED}" type="pres">
      <dgm:prSet presAssocID="{B17B10A2-2821-4858-98C0-3EEF88F8F8D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70C09F-5286-46CD-BE9B-839037FBFDB7}" type="pres">
      <dgm:prSet presAssocID="{B17B10A2-2821-4858-98C0-3EEF88F8F8DC}" presName="rootComposite" presStyleCnt="0"/>
      <dgm:spPr/>
      <dgm:t>
        <a:bodyPr/>
        <a:lstStyle/>
        <a:p>
          <a:endParaRPr lang="ru-RU"/>
        </a:p>
      </dgm:t>
    </dgm:pt>
    <dgm:pt modelId="{082C8171-BF67-42EF-9B0C-8011040B28CD}" type="pres">
      <dgm:prSet presAssocID="{B17B10A2-2821-4858-98C0-3EEF88F8F8DC}" presName="rootText" presStyleLbl="node2" presStyleIdx="1" presStyleCnt="4" custScaleX="147778" custScaleY="1926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610E1E3-AF95-41A8-A4C2-A6E16CD91135}" type="pres">
      <dgm:prSet presAssocID="{B17B10A2-2821-4858-98C0-3EEF88F8F8DC}" presName="rootConnector" presStyleLbl="node2" presStyleIdx="1" presStyleCnt="4"/>
      <dgm:spPr/>
      <dgm:t>
        <a:bodyPr/>
        <a:lstStyle/>
        <a:p>
          <a:endParaRPr lang="uk-UA"/>
        </a:p>
      </dgm:t>
    </dgm:pt>
    <dgm:pt modelId="{06705D79-7498-4A62-8D49-B9839F7FB539}" type="pres">
      <dgm:prSet presAssocID="{B17B10A2-2821-4858-98C0-3EEF88F8F8DC}" presName="hierChild4" presStyleCnt="0"/>
      <dgm:spPr/>
      <dgm:t>
        <a:bodyPr/>
        <a:lstStyle/>
        <a:p>
          <a:endParaRPr lang="ru-RU"/>
        </a:p>
      </dgm:t>
    </dgm:pt>
    <dgm:pt modelId="{89D9BC42-CE30-428D-A4A0-3AC3DE936EF0}" type="pres">
      <dgm:prSet presAssocID="{B17B10A2-2821-4858-98C0-3EEF88F8F8DC}" presName="hierChild5" presStyleCnt="0"/>
      <dgm:spPr/>
      <dgm:t>
        <a:bodyPr/>
        <a:lstStyle/>
        <a:p>
          <a:endParaRPr lang="ru-RU"/>
        </a:p>
      </dgm:t>
    </dgm:pt>
    <dgm:pt modelId="{687FA8C4-1394-4E76-B017-80F3C58E8743}" type="pres">
      <dgm:prSet presAssocID="{C8FD6766-910D-488A-8DE9-F515144BE56A}" presName="Name37" presStyleLbl="parChTrans1D2" presStyleIdx="2" presStyleCnt="4"/>
      <dgm:spPr/>
      <dgm:t>
        <a:bodyPr/>
        <a:lstStyle/>
        <a:p>
          <a:endParaRPr lang="uk-UA"/>
        </a:p>
      </dgm:t>
    </dgm:pt>
    <dgm:pt modelId="{44104752-6BEC-4FB1-A6DC-81F4BA86387C}" type="pres">
      <dgm:prSet presAssocID="{F45CF2D6-EDB8-4CE1-821F-61E18F0C4D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094E873-7035-4DAE-A792-C34B6A133325}" type="pres">
      <dgm:prSet presAssocID="{F45CF2D6-EDB8-4CE1-821F-61E18F0C4DE4}" presName="rootComposite" presStyleCnt="0"/>
      <dgm:spPr/>
      <dgm:t>
        <a:bodyPr/>
        <a:lstStyle/>
        <a:p>
          <a:endParaRPr lang="ru-RU"/>
        </a:p>
      </dgm:t>
    </dgm:pt>
    <dgm:pt modelId="{CD658998-635A-4AC9-A20B-AF26776C6BA7}" type="pres">
      <dgm:prSet presAssocID="{F45CF2D6-EDB8-4CE1-821F-61E18F0C4DE4}" presName="rootText" presStyleLbl="node2" presStyleIdx="2" presStyleCnt="4" custScaleX="139981" custScaleY="1929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56133C-0993-43E1-8B95-39A73708E630}" type="pres">
      <dgm:prSet presAssocID="{F45CF2D6-EDB8-4CE1-821F-61E18F0C4DE4}" presName="rootConnector" presStyleLbl="node2" presStyleIdx="2" presStyleCnt="4"/>
      <dgm:spPr/>
      <dgm:t>
        <a:bodyPr/>
        <a:lstStyle/>
        <a:p>
          <a:endParaRPr lang="uk-UA"/>
        </a:p>
      </dgm:t>
    </dgm:pt>
    <dgm:pt modelId="{7A332E48-C083-42D8-ACE3-364FBABE759D}" type="pres">
      <dgm:prSet presAssocID="{F45CF2D6-EDB8-4CE1-821F-61E18F0C4DE4}" presName="hierChild4" presStyleCnt="0"/>
      <dgm:spPr/>
      <dgm:t>
        <a:bodyPr/>
        <a:lstStyle/>
        <a:p>
          <a:endParaRPr lang="ru-RU"/>
        </a:p>
      </dgm:t>
    </dgm:pt>
    <dgm:pt modelId="{4C68D09E-C5C1-4EC2-8D62-D5022AA1B17D}" type="pres">
      <dgm:prSet presAssocID="{F45CF2D6-EDB8-4CE1-821F-61E18F0C4DE4}" presName="hierChild5" presStyleCnt="0"/>
      <dgm:spPr/>
      <dgm:t>
        <a:bodyPr/>
        <a:lstStyle/>
        <a:p>
          <a:endParaRPr lang="ru-RU"/>
        </a:p>
      </dgm:t>
    </dgm:pt>
    <dgm:pt modelId="{94F443AB-9336-44C8-A411-102A747E070F}" type="pres">
      <dgm:prSet presAssocID="{9DEA5975-F680-4986-BB0B-C9E739E6AF90}" presName="Name37" presStyleLbl="parChTrans1D2" presStyleIdx="3" presStyleCnt="4"/>
      <dgm:spPr/>
      <dgm:t>
        <a:bodyPr/>
        <a:lstStyle/>
        <a:p>
          <a:endParaRPr lang="uk-UA"/>
        </a:p>
      </dgm:t>
    </dgm:pt>
    <dgm:pt modelId="{9A0F4632-C5C3-4D4A-A281-E521C1FA7C91}" type="pres">
      <dgm:prSet presAssocID="{2B7C1AAB-4EA8-4BF5-AC28-A356B448C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A5B118-08BE-4FD0-8858-A1076D67AD6D}" type="pres">
      <dgm:prSet presAssocID="{2B7C1AAB-4EA8-4BF5-AC28-A356B448CDC2}" presName="rootComposite" presStyleCnt="0"/>
      <dgm:spPr/>
      <dgm:t>
        <a:bodyPr/>
        <a:lstStyle/>
        <a:p>
          <a:endParaRPr lang="ru-RU"/>
        </a:p>
      </dgm:t>
    </dgm:pt>
    <dgm:pt modelId="{6D09370B-3D37-47CB-879B-12CA8799A761}" type="pres">
      <dgm:prSet presAssocID="{2B7C1AAB-4EA8-4BF5-AC28-A356B448CDC2}" presName="rootText" presStyleLbl="node2" presStyleIdx="3" presStyleCnt="4" custScaleX="117481" custScaleY="1906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1007F8-8A5E-491A-831A-2463ADA4BB5A}" type="pres">
      <dgm:prSet presAssocID="{2B7C1AAB-4EA8-4BF5-AC28-A356B448CDC2}" presName="rootConnector" presStyleLbl="node2" presStyleIdx="3" presStyleCnt="4"/>
      <dgm:spPr/>
      <dgm:t>
        <a:bodyPr/>
        <a:lstStyle/>
        <a:p>
          <a:endParaRPr lang="uk-UA"/>
        </a:p>
      </dgm:t>
    </dgm:pt>
    <dgm:pt modelId="{1F9BC015-7E6A-44AF-A21B-A84919F76547}" type="pres">
      <dgm:prSet presAssocID="{2B7C1AAB-4EA8-4BF5-AC28-A356B448CDC2}" presName="hierChild4" presStyleCnt="0"/>
      <dgm:spPr/>
      <dgm:t>
        <a:bodyPr/>
        <a:lstStyle/>
        <a:p>
          <a:endParaRPr lang="ru-RU"/>
        </a:p>
      </dgm:t>
    </dgm:pt>
    <dgm:pt modelId="{33B729D7-085D-47B4-9C4D-803D1AD17C91}" type="pres">
      <dgm:prSet presAssocID="{2B7C1AAB-4EA8-4BF5-AC28-A356B448CDC2}" presName="hierChild5" presStyleCnt="0"/>
      <dgm:spPr/>
      <dgm:t>
        <a:bodyPr/>
        <a:lstStyle/>
        <a:p>
          <a:endParaRPr lang="ru-RU"/>
        </a:p>
      </dgm:t>
    </dgm:pt>
    <dgm:pt modelId="{41355AA3-E9D0-4139-971F-12644577AB5F}" type="pres">
      <dgm:prSet presAssocID="{812A57D6-8FA5-47F8-AA78-9D63B83F7272}" presName="hierChild3" presStyleCnt="0"/>
      <dgm:spPr/>
      <dgm:t>
        <a:bodyPr/>
        <a:lstStyle/>
        <a:p>
          <a:endParaRPr lang="ru-RU"/>
        </a:p>
      </dgm:t>
    </dgm:pt>
  </dgm:ptLst>
  <dgm:cxnLst>
    <dgm:cxn modelId="{89BAAD8D-FBFC-4968-BFE7-05559E579019}" type="presOf" srcId="{2948D970-5AFC-427A-B66B-4A14AA11C173}" destId="{5271F233-F451-4358-8C4C-5C02DA5141EB}" srcOrd="0" destOrd="0" presId="urn:microsoft.com/office/officeart/2005/8/layout/orgChart1"/>
    <dgm:cxn modelId="{AF72C27D-7DDF-46E9-9AE7-0592CA4C1934}" srcId="{812A57D6-8FA5-47F8-AA78-9D63B83F7272}" destId="{B17B10A2-2821-4858-98C0-3EEF88F8F8DC}" srcOrd="1" destOrd="0" parTransId="{2948D970-5AFC-427A-B66B-4A14AA11C173}" sibTransId="{6B2BBB50-E707-48EC-8531-8AFB48114FBB}"/>
    <dgm:cxn modelId="{0723A9E3-FC2C-4A5F-BA7C-9AC190FB053C}" type="presOf" srcId="{B17B10A2-2821-4858-98C0-3EEF88F8F8DC}" destId="{082C8171-BF67-42EF-9B0C-8011040B28CD}" srcOrd="0" destOrd="0" presId="urn:microsoft.com/office/officeart/2005/8/layout/orgChart1"/>
    <dgm:cxn modelId="{FB59B79F-8638-42A0-A857-83CDAF0269B5}" type="presOf" srcId="{CC0B6C67-53E5-4E60-BE5E-167C2DCFE636}" destId="{6BE065E2-17EC-4C9D-B3C0-F7993C0E914B}" srcOrd="0" destOrd="0" presId="urn:microsoft.com/office/officeart/2005/8/layout/orgChart1"/>
    <dgm:cxn modelId="{DB91751C-A0A0-42B6-BDCE-AEF22092BA06}" type="presOf" srcId="{5495E3B5-06EB-4B25-8136-2DD7422DC33C}" destId="{EA060ECF-47D8-404E-B90C-E58C17502749}" srcOrd="0" destOrd="0" presId="urn:microsoft.com/office/officeart/2005/8/layout/orgChart1"/>
    <dgm:cxn modelId="{58DB1F36-FAAF-4191-9D50-F6C82ED9131A}" type="presOf" srcId="{812A57D6-8FA5-47F8-AA78-9D63B83F7272}" destId="{865D62C1-8922-4FFA-A353-5CB75D694F71}" srcOrd="0" destOrd="0" presId="urn:microsoft.com/office/officeart/2005/8/layout/orgChart1"/>
    <dgm:cxn modelId="{E27619AA-5589-40CC-AAA6-CE300AF1393D}" type="presOf" srcId="{C104997B-C66D-4B9B-AFB4-22ECEDE0D717}" destId="{BDE600D4-7C95-49EE-92B9-4BCEC9CFB8C3}" srcOrd="0" destOrd="0" presId="urn:microsoft.com/office/officeart/2005/8/layout/orgChart1"/>
    <dgm:cxn modelId="{2D4D48F9-6D19-465C-9EB0-FE60D2D87373}" type="presOf" srcId="{CC0B6C67-53E5-4E60-BE5E-167C2DCFE636}" destId="{ADCB7B50-805E-4A9F-B33E-0F730F20AA60}" srcOrd="1" destOrd="0" presId="urn:microsoft.com/office/officeart/2005/8/layout/orgChart1"/>
    <dgm:cxn modelId="{20974AB2-227C-4B35-9D29-3EE4121DC171}" type="presOf" srcId="{F45CF2D6-EDB8-4CE1-821F-61E18F0C4DE4}" destId="{0656133C-0993-43E1-8B95-39A73708E630}" srcOrd="1" destOrd="0" presId="urn:microsoft.com/office/officeart/2005/8/layout/orgChart1"/>
    <dgm:cxn modelId="{0A732A7D-013A-4CEE-ACB1-1F570E96E606}" type="presOf" srcId="{9DEA5975-F680-4986-BB0B-C9E739E6AF90}" destId="{94F443AB-9336-44C8-A411-102A747E070F}" srcOrd="0" destOrd="0" presId="urn:microsoft.com/office/officeart/2005/8/layout/orgChart1"/>
    <dgm:cxn modelId="{282FB64D-6113-46F5-9500-C8A2B5B673EA}" type="presOf" srcId="{812A57D6-8FA5-47F8-AA78-9D63B83F7272}" destId="{E8416101-6B0D-4E5A-B82D-41B6E36C773D}" srcOrd="1" destOrd="0" presId="urn:microsoft.com/office/officeart/2005/8/layout/orgChart1"/>
    <dgm:cxn modelId="{82B220BD-1737-44BE-BE98-0B6506030CC9}" type="presOf" srcId="{F45CF2D6-EDB8-4CE1-821F-61E18F0C4DE4}" destId="{CD658998-635A-4AC9-A20B-AF26776C6BA7}" srcOrd="0" destOrd="0" presId="urn:microsoft.com/office/officeart/2005/8/layout/orgChart1"/>
    <dgm:cxn modelId="{B1393043-E172-4E88-B0FD-51642A5FB6CA}" srcId="{812A57D6-8FA5-47F8-AA78-9D63B83F7272}" destId="{F45CF2D6-EDB8-4CE1-821F-61E18F0C4DE4}" srcOrd="2" destOrd="0" parTransId="{C8FD6766-910D-488A-8DE9-F515144BE56A}" sibTransId="{58D8C36A-85C7-44D7-861B-4D7FAD29FC7E}"/>
    <dgm:cxn modelId="{BBA19C71-F5F2-4E13-9C43-9B15F9FAD1F3}" type="presOf" srcId="{C8FD6766-910D-488A-8DE9-F515144BE56A}" destId="{687FA8C4-1394-4E76-B017-80F3C58E8743}" srcOrd="0" destOrd="0" presId="urn:microsoft.com/office/officeart/2005/8/layout/orgChart1"/>
    <dgm:cxn modelId="{6B5827EC-A967-499B-9A7A-FAC3AA17E8B3}" type="presOf" srcId="{2B7C1AAB-4EA8-4BF5-AC28-A356B448CDC2}" destId="{901007F8-8A5E-491A-831A-2463ADA4BB5A}" srcOrd="1" destOrd="0" presId="urn:microsoft.com/office/officeart/2005/8/layout/orgChart1"/>
    <dgm:cxn modelId="{74529042-2E4B-428C-91DB-3120FDE38FA5}" type="presOf" srcId="{B17B10A2-2821-4858-98C0-3EEF88F8F8DC}" destId="{2610E1E3-AF95-41A8-A4C2-A6E16CD91135}" srcOrd="1" destOrd="0" presId="urn:microsoft.com/office/officeart/2005/8/layout/orgChart1"/>
    <dgm:cxn modelId="{6908611D-2162-4610-8B89-784440AC56F5}" type="presOf" srcId="{2B7C1AAB-4EA8-4BF5-AC28-A356B448CDC2}" destId="{6D09370B-3D37-47CB-879B-12CA8799A761}" srcOrd="0" destOrd="0" presId="urn:microsoft.com/office/officeart/2005/8/layout/orgChart1"/>
    <dgm:cxn modelId="{31812DA7-2C63-4CD7-B5EA-4BA8FE6C7619}" srcId="{812A57D6-8FA5-47F8-AA78-9D63B83F7272}" destId="{2B7C1AAB-4EA8-4BF5-AC28-A356B448CDC2}" srcOrd="3" destOrd="0" parTransId="{9DEA5975-F680-4986-BB0B-C9E739E6AF90}" sibTransId="{6B103B4F-80DB-4470-B586-C01C6A0E3736}"/>
    <dgm:cxn modelId="{44DB54A3-61C0-4C63-8800-FC9B823E024E}" srcId="{812A57D6-8FA5-47F8-AA78-9D63B83F7272}" destId="{CC0B6C67-53E5-4E60-BE5E-167C2DCFE636}" srcOrd="0" destOrd="0" parTransId="{5495E3B5-06EB-4B25-8136-2DD7422DC33C}" sibTransId="{30B1D30F-EC87-44F1-AB7E-D576E1D5E04F}"/>
    <dgm:cxn modelId="{BADE5150-C670-4C11-BE0E-265257B0EDB1}" srcId="{C104997B-C66D-4B9B-AFB4-22ECEDE0D717}" destId="{812A57D6-8FA5-47F8-AA78-9D63B83F7272}" srcOrd="0" destOrd="0" parTransId="{A308B180-CFE9-474B-83B3-EFFA25DD343F}" sibTransId="{905F65B8-B9FB-46F9-8090-88AAC78BD66D}"/>
    <dgm:cxn modelId="{29759136-9556-4F59-9793-43C1A7B0A0B6}" type="presParOf" srcId="{BDE600D4-7C95-49EE-92B9-4BCEC9CFB8C3}" destId="{604E859E-BBDA-45C6-B427-785D89DA755C}" srcOrd="0" destOrd="0" presId="urn:microsoft.com/office/officeart/2005/8/layout/orgChart1"/>
    <dgm:cxn modelId="{E20415C0-34DD-43B9-8771-086B077A9357}" type="presParOf" srcId="{604E859E-BBDA-45C6-B427-785D89DA755C}" destId="{2EC42E70-2AE4-4E4A-A631-4207349DB6B8}" srcOrd="0" destOrd="0" presId="urn:microsoft.com/office/officeart/2005/8/layout/orgChart1"/>
    <dgm:cxn modelId="{3DEE91B4-A14F-484A-8658-2F7AD0381E93}" type="presParOf" srcId="{2EC42E70-2AE4-4E4A-A631-4207349DB6B8}" destId="{865D62C1-8922-4FFA-A353-5CB75D694F71}" srcOrd="0" destOrd="0" presId="urn:microsoft.com/office/officeart/2005/8/layout/orgChart1"/>
    <dgm:cxn modelId="{5CC45F61-F225-4BED-9AB3-DC4F582AD72B}" type="presParOf" srcId="{2EC42E70-2AE4-4E4A-A631-4207349DB6B8}" destId="{E8416101-6B0D-4E5A-B82D-41B6E36C773D}" srcOrd="1" destOrd="0" presId="urn:microsoft.com/office/officeart/2005/8/layout/orgChart1"/>
    <dgm:cxn modelId="{25B06C99-1E9A-4452-BAC3-AC2A962CB88A}" type="presParOf" srcId="{604E859E-BBDA-45C6-B427-785D89DA755C}" destId="{38C6B7D0-EBF2-4D8F-AF31-BF634C91B44E}" srcOrd="1" destOrd="0" presId="urn:microsoft.com/office/officeart/2005/8/layout/orgChart1"/>
    <dgm:cxn modelId="{42B7F067-EBE1-4F2E-9AE3-3D8AD48C0F4B}" type="presParOf" srcId="{38C6B7D0-EBF2-4D8F-AF31-BF634C91B44E}" destId="{EA060ECF-47D8-404E-B90C-E58C17502749}" srcOrd="0" destOrd="0" presId="urn:microsoft.com/office/officeart/2005/8/layout/orgChart1"/>
    <dgm:cxn modelId="{A3D25342-9F7A-402B-A2C2-D97A81811F5A}" type="presParOf" srcId="{38C6B7D0-EBF2-4D8F-AF31-BF634C91B44E}" destId="{455DA6E9-FA69-45AA-AA05-0F01C747763B}" srcOrd="1" destOrd="0" presId="urn:microsoft.com/office/officeart/2005/8/layout/orgChart1"/>
    <dgm:cxn modelId="{4AEB3B6F-3601-4B5E-8628-6EB2DCFDAD4D}" type="presParOf" srcId="{455DA6E9-FA69-45AA-AA05-0F01C747763B}" destId="{F8294373-A594-45D1-A712-4E37206EA2A4}" srcOrd="0" destOrd="0" presId="urn:microsoft.com/office/officeart/2005/8/layout/orgChart1"/>
    <dgm:cxn modelId="{479EF3B8-86BC-4A2F-9A2F-326664D022C2}" type="presParOf" srcId="{F8294373-A594-45D1-A712-4E37206EA2A4}" destId="{6BE065E2-17EC-4C9D-B3C0-F7993C0E914B}" srcOrd="0" destOrd="0" presId="urn:microsoft.com/office/officeart/2005/8/layout/orgChart1"/>
    <dgm:cxn modelId="{11591562-7232-434D-85EA-5B6C2BCCC35C}" type="presParOf" srcId="{F8294373-A594-45D1-A712-4E37206EA2A4}" destId="{ADCB7B50-805E-4A9F-B33E-0F730F20AA60}" srcOrd="1" destOrd="0" presId="urn:microsoft.com/office/officeart/2005/8/layout/orgChart1"/>
    <dgm:cxn modelId="{6508E6BE-F50B-4583-939D-874BF7CFE21F}" type="presParOf" srcId="{455DA6E9-FA69-45AA-AA05-0F01C747763B}" destId="{71A750F4-13CF-4652-BCD7-43FAC49EA7CA}" srcOrd="1" destOrd="0" presId="urn:microsoft.com/office/officeart/2005/8/layout/orgChart1"/>
    <dgm:cxn modelId="{BDBACAF3-D327-48C8-94F3-1465E9508E0E}" type="presParOf" srcId="{455DA6E9-FA69-45AA-AA05-0F01C747763B}" destId="{3B8F3292-E6E1-435E-A0E8-6ACD6266A61A}" srcOrd="2" destOrd="0" presId="urn:microsoft.com/office/officeart/2005/8/layout/orgChart1"/>
    <dgm:cxn modelId="{2F605B61-CC14-4262-BA1C-0E21DA1B6D6C}" type="presParOf" srcId="{38C6B7D0-EBF2-4D8F-AF31-BF634C91B44E}" destId="{5271F233-F451-4358-8C4C-5C02DA5141EB}" srcOrd="2" destOrd="0" presId="urn:microsoft.com/office/officeart/2005/8/layout/orgChart1"/>
    <dgm:cxn modelId="{7AD6E762-4FED-4825-9B22-4B9BA1825AC4}" type="presParOf" srcId="{38C6B7D0-EBF2-4D8F-AF31-BF634C91B44E}" destId="{8471F210-7C20-426F-B68B-72B59CB678ED}" srcOrd="3" destOrd="0" presId="urn:microsoft.com/office/officeart/2005/8/layout/orgChart1"/>
    <dgm:cxn modelId="{901037EB-BF2C-4747-A271-0581F99D257E}" type="presParOf" srcId="{8471F210-7C20-426F-B68B-72B59CB678ED}" destId="{EC70C09F-5286-46CD-BE9B-839037FBFDB7}" srcOrd="0" destOrd="0" presId="urn:microsoft.com/office/officeart/2005/8/layout/orgChart1"/>
    <dgm:cxn modelId="{2A71AD8D-5633-42DA-A05C-F81304893DBE}" type="presParOf" srcId="{EC70C09F-5286-46CD-BE9B-839037FBFDB7}" destId="{082C8171-BF67-42EF-9B0C-8011040B28CD}" srcOrd="0" destOrd="0" presId="urn:microsoft.com/office/officeart/2005/8/layout/orgChart1"/>
    <dgm:cxn modelId="{F11C37E1-68D7-4D1E-BC8E-1C67BE5A85CE}" type="presParOf" srcId="{EC70C09F-5286-46CD-BE9B-839037FBFDB7}" destId="{2610E1E3-AF95-41A8-A4C2-A6E16CD91135}" srcOrd="1" destOrd="0" presId="urn:microsoft.com/office/officeart/2005/8/layout/orgChart1"/>
    <dgm:cxn modelId="{AE48CBD2-F129-4E93-A1B2-1694C2343682}" type="presParOf" srcId="{8471F210-7C20-426F-B68B-72B59CB678ED}" destId="{06705D79-7498-4A62-8D49-B9839F7FB539}" srcOrd="1" destOrd="0" presId="urn:microsoft.com/office/officeart/2005/8/layout/orgChart1"/>
    <dgm:cxn modelId="{71FFC9D3-D3F0-4F4C-A5BB-4C18ABDA2F89}" type="presParOf" srcId="{8471F210-7C20-426F-B68B-72B59CB678ED}" destId="{89D9BC42-CE30-428D-A4A0-3AC3DE936EF0}" srcOrd="2" destOrd="0" presId="urn:microsoft.com/office/officeart/2005/8/layout/orgChart1"/>
    <dgm:cxn modelId="{71EACFF3-31F7-470D-A9CF-0B199B967158}" type="presParOf" srcId="{38C6B7D0-EBF2-4D8F-AF31-BF634C91B44E}" destId="{687FA8C4-1394-4E76-B017-80F3C58E8743}" srcOrd="4" destOrd="0" presId="urn:microsoft.com/office/officeart/2005/8/layout/orgChart1"/>
    <dgm:cxn modelId="{391A3898-331D-4373-86F4-253CBC933960}" type="presParOf" srcId="{38C6B7D0-EBF2-4D8F-AF31-BF634C91B44E}" destId="{44104752-6BEC-4FB1-A6DC-81F4BA86387C}" srcOrd="5" destOrd="0" presId="urn:microsoft.com/office/officeart/2005/8/layout/orgChart1"/>
    <dgm:cxn modelId="{A36457A1-6FD4-43C5-AF0F-57ABFF019AE1}" type="presParOf" srcId="{44104752-6BEC-4FB1-A6DC-81F4BA86387C}" destId="{7094E873-7035-4DAE-A792-C34B6A133325}" srcOrd="0" destOrd="0" presId="urn:microsoft.com/office/officeart/2005/8/layout/orgChart1"/>
    <dgm:cxn modelId="{35BA6646-3DE0-466E-AF93-B7203E1811A8}" type="presParOf" srcId="{7094E873-7035-4DAE-A792-C34B6A133325}" destId="{CD658998-635A-4AC9-A20B-AF26776C6BA7}" srcOrd="0" destOrd="0" presId="urn:microsoft.com/office/officeart/2005/8/layout/orgChart1"/>
    <dgm:cxn modelId="{57FF7E66-5BF3-4B86-9444-0C099FBA3954}" type="presParOf" srcId="{7094E873-7035-4DAE-A792-C34B6A133325}" destId="{0656133C-0993-43E1-8B95-39A73708E630}" srcOrd="1" destOrd="0" presId="urn:microsoft.com/office/officeart/2005/8/layout/orgChart1"/>
    <dgm:cxn modelId="{D7894B28-9EBA-4A97-A012-63031AFB6C5A}" type="presParOf" srcId="{44104752-6BEC-4FB1-A6DC-81F4BA86387C}" destId="{7A332E48-C083-42D8-ACE3-364FBABE759D}" srcOrd="1" destOrd="0" presId="urn:microsoft.com/office/officeart/2005/8/layout/orgChart1"/>
    <dgm:cxn modelId="{EB177180-A0BA-40FA-B1EE-40A369643DAB}" type="presParOf" srcId="{44104752-6BEC-4FB1-A6DC-81F4BA86387C}" destId="{4C68D09E-C5C1-4EC2-8D62-D5022AA1B17D}" srcOrd="2" destOrd="0" presId="urn:microsoft.com/office/officeart/2005/8/layout/orgChart1"/>
    <dgm:cxn modelId="{98F866A3-68ED-4547-8D08-91B45AD372D0}" type="presParOf" srcId="{38C6B7D0-EBF2-4D8F-AF31-BF634C91B44E}" destId="{94F443AB-9336-44C8-A411-102A747E070F}" srcOrd="6" destOrd="0" presId="urn:microsoft.com/office/officeart/2005/8/layout/orgChart1"/>
    <dgm:cxn modelId="{68F998FB-FED7-4232-9B10-95B8C1E6B468}" type="presParOf" srcId="{38C6B7D0-EBF2-4D8F-AF31-BF634C91B44E}" destId="{9A0F4632-C5C3-4D4A-A281-E521C1FA7C91}" srcOrd="7" destOrd="0" presId="urn:microsoft.com/office/officeart/2005/8/layout/orgChart1"/>
    <dgm:cxn modelId="{13A8187B-3960-44A8-89E7-80A039F45A59}" type="presParOf" srcId="{9A0F4632-C5C3-4D4A-A281-E521C1FA7C91}" destId="{A4A5B118-08BE-4FD0-8858-A1076D67AD6D}" srcOrd="0" destOrd="0" presId="urn:microsoft.com/office/officeart/2005/8/layout/orgChart1"/>
    <dgm:cxn modelId="{E4A05F8C-F8BE-4FFA-8B15-F05922BAB4CF}" type="presParOf" srcId="{A4A5B118-08BE-4FD0-8858-A1076D67AD6D}" destId="{6D09370B-3D37-47CB-879B-12CA8799A761}" srcOrd="0" destOrd="0" presId="urn:microsoft.com/office/officeart/2005/8/layout/orgChart1"/>
    <dgm:cxn modelId="{6521D9F2-00DB-4018-BA04-CC75BF70D52D}" type="presParOf" srcId="{A4A5B118-08BE-4FD0-8858-A1076D67AD6D}" destId="{901007F8-8A5E-491A-831A-2463ADA4BB5A}" srcOrd="1" destOrd="0" presId="urn:microsoft.com/office/officeart/2005/8/layout/orgChart1"/>
    <dgm:cxn modelId="{09DEDB4E-7E9A-4DA4-AAB7-5DC4FA364B56}" type="presParOf" srcId="{9A0F4632-C5C3-4D4A-A281-E521C1FA7C91}" destId="{1F9BC015-7E6A-44AF-A21B-A84919F76547}" srcOrd="1" destOrd="0" presId="urn:microsoft.com/office/officeart/2005/8/layout/orgChart1"/>
    <dgm:cxn modelId="{7FC9E5B1-B1F2-4ECA-A55F-61F1BDBDE26B}" type="presParOf" srcId="{9A0F4632-C5C3-4D4A-A281-E521C1FA7C91}" destId="{33B729D7-085D-47B4-9C4D-803D1AD17C91}" srcOrd="2" destOrd="0" presId="urn:microsoft.com/office/officeart/2005/8/layout/orgChart1"/>
    <dgm:cxn modelId="{6BE79DB4-2100-4D7A-A16C-6E1E9172FE6D}" type="presParOf" srcId="{604E859E-BBDA-45C6-B427-785D89DA755C}" destId="{41355AA3-E9D0-4139-971F-12644577AB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43AB-9336-44C8-A411-102A747E070F}">
      <dsp:nvSpPr>
        <dsp:cNvPr id="0" name=""/>
        <dsp:cNvSpPr/>
      </dsp:nvSpPr>
      <dsp:spPr>
        <a:xfrm>
          <a:off x="5000675" y="1024203"/>
          <a:ext cx="4369481" cy="69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669"/>
              </a:lnTo>
              <a:lnTo>
                <a:pt x="4369481" y="521669"/>
              </a:lnTo>
              <a:lnTo>
                <a:pt x="4369481" y="696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FA8C4-1394-4E76-B017-80F3C58E8743}">
      <dsp:nvSpPr>
        <dsp:cNvPr id="0" name=""/>
        <dsp:cNvSpPr/>
      </dsp:nvSpPr>
      <dsp:spPr>
        <a:xfrm>
          <a:off x="5000675" y="1024203"/>
          <a:ext cx="1882810" cy="69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669"/>
              </a:lnTo>
              <a:lnTo>
                <a:pt x="1882810" y="521669"/>
              </a:lnTo>
              <a:lnTo>
                <a:pt x="1882810" y="696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1F233-F451-4358-8C4C-5C02DA5141EB}">
      <dsp:nvSpPr>
        <dsp:cNvPr id="0" name=""/>
        <dsp:cNvSpPr/>
      </dsp:nvSpPr>
      <dsp:spPr>
        <a:xfrm>
          <a:off x="4145235" y="1024203"/>
          <a:ext cx="855440" cy="696048"/>
        </a:xfrm>
        <a:custGeom>
          <a:avLst/>
          <a:gdLst/>
          <a:ahLst/>
          <a:cxnLst/>
          <a:rect l="0" t="0" r="0" b="0"/>
          <a:pathLst>
            <a:path>
              <a:moveTo>
                <a:pt x="855440" y="0"/>
              </a:moveTo>
              <a:lnTo>
                <a:pt x="855440" y="521669"/>
              </a:lnTo>
              <a:lnTo>
                <a:pt x="0" y="521669"/>
              </a:lnTo>
              <a:lnTo>
                <a:pt x="0" y="696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60ECF-47D8-404E-B90C-E58C17502749}">
      <dsp:nvSpPr>
        <dsp:cNvPr id="0" name=""/>
        <dsp:cNvSpPr/>
      </dsp:nvSpPr>
      <dsp:spPr>
        <a:xfrm>
          <a:off x="1284810" y="1024203"/>
          <a:ext cx="3715864" cy="696048"/>
        </a:xfrm>
        <a:custGeom>
          <a:avLst/>
          <a:gdLst/>
          <a:ahLst/>
          <a:cxnLst/>
          <a:rect l="0" t="0" r="0" b="0"/>
          <a:pathLst>
            <a:path>
              <a:moveTo>
                <a:pt x="3715864" y="0"/>
              </a:moveTo>
              <a:lnTo>
                <a:pt x="3715864" y="521669"/>
              </a:lnTo>
              <a:lnTo>
                <a:pt x="0" y="521669"/>
              </a:lnTo>
              <a:lnTo>
                <a:pt x="0" y="696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D62C1-8922-4FFA-A353-5CB75D694F71}">
      <dsp:nvSpPr>
        <dsp:cNvPr id="0" name=""/>
        <dsp:cNvSpPr/>
      </dsp:nvSpPr>
      <dsp:spPr>
        <a:xfrm>
          <a:off x="1693988" y="394825"/>
          <a:ext cx="6613374" cy="62937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7030A0"/>
              </a:solidFill>
              <a:latin typeface="+mn-lt"/>
              <a:cs typeface="Times New Roman" pitchFamily="18" charset="0"/>
            </a:rPr>
            <a:t>Хвороботворні бактерії</a:t>
          </a:r>
          <a:endParaRPr lang="uk-UA" sz="4000" b="1" kern="1200" dirty="0">
            <a:solidFill>
              <a:srgbClr val="7030A0"/>
            </a:solidFill>
            <a:latin typeface="+mn-lt"/>
            <a:cs typeface="Times New Roman" pitchFamily="18" charset="0"/>
          </a:endParaRPr>
        </a:p>
      </dsp:txBody>
      <dsp:txXfrm>
        <a:off x="1693988" y="394825"/>
        <a:ext cx="6613374" cy="629377"/>
      </dsp:txXfrm>
    </dsp:sp>
    <dsp:sp modelId="{6BE065E2-17EC-4C9D-B3C0-F7993C0E914B}">
      <dsp:nvSpPr>
        <dsp:cNvPr id="0" name=""/>
        <dsp:cNvSpPr/>
      </dsp:nvSpPr>
      <dsp:spPr>
        <a:xfrm>
          <a:off x="263" y="1720251"/>
          <a:ext cx="2569094" cy="1602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latin typeface="+mn-lt"/>
              <a:cs typeface="Times New Roman" pitchFamily="18" charset="0"/>
            </a:rPr>
            <a:t>Поселяються на рослинах, в організмах людей і тварин.</a:t>
          </a:r>
          <a:endParaRPr lang="uk-UA" sz="2800" b="1" kern="1200" dirty="0">
            <a:latin typeface="+mn-lt"/>
            <a:cs typeface="Times New Roman" pitchFamily="18" charset="0"/>
          </a:endParaRPr>
        </a:p>
      </dsp:txBody>
      <dsp:txXfrm>
        <a:off x="263" y="1720251"/>
        <a:ext cx="2569094" cy="1602574"/>
      </dsp:txXfrm>
    </dsp:sp>
    <dsp:sp modelId="{082C8171-BF67-42EF-9B0C-8011040B28CD}">
      <dsp:nvSpPr>
        <dsp:cNvPr id="0" name=""/>
        <dsp:cNvSpPr/>
      </dsp:nvSpPr>
      <dsp:spPr>
        <a:xfrm>
          <a:off x="2918117" y="1720251"/>
          <a:ext cx="2454236" cy="1599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latin typeface="+mn-lt"/>
              <a:cs typeface="Times New Roman" pitchFamily="18" charset="0"/>
            </a:rPr>
            <a:t>Викликають гниття рослин, хвороби у людей і тварин</a:t>
          </a:r>
          <a:endParaRPr lang="uk-UA" sz="2800" b="1" kern="1200" dirty="0">
            <a:latin typeface="+mn-lt"/>
            <a:cs typeface="Times New Roman" pitchFamily="18" charset="0"/>
          </a:endParaRPr>
        </a:p>
      </dsp:txBody>
      <dsp:txXfrm>
        <a:off x="2918117" y="1720251"/>
        <a:ext cx="2454236" cy="1599335"/>
      </dsp:txXfrm>
    </dsp:sp>
    <dsp:sp modelId="{CD658998-635A-4AC9-A20B-AF26776C6BA7}">
      <dsp:nvSpPr>
        <dsp:cNvPr id="0" name=""/>
        <dsp:cNvSpPr/>
      </dsp:nvSpPr>
      <dsp:spPr>
        <a:xfrm>
          <a:off x="5721112" y="1720251"/>
          <a:ext cx="2324746" cy="1602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latin typeface="+mn-lt"/>
              <a:cs typeface="Times New Roman" pitchFamily="18" charset="0"/>
            </a:rPr>
            <a:t>Живуть у повітрі, ґрунті, воді, живих організмах.</a:t>
          </a:r>
          <a:endParaRPr lang="uk-UA" sz="2800" b="1" kern="1200" dirty="0">
            <a:latin typeface="+mn-lt"/>
            <a:cs typeface="Times New Roman" pitchFamily="18" charset="0"/>
          </a:endParaRPr>
        </a:p>
      </dsp:txBody>
      <dsp:txXfrm>
        <a:off x="5721112" y="1720251"/>
        <a:ext cx="2324746" cy="1602574"/>
      </dsp:txXfrm>
    </dsp:sp>
    <dsp:sp modelId="{6D09370B-3D37-47CB-879B-12CA8799A761}">
      <dsp:nvSpPr>
        <dsp:cNvPr id="0" name=""/>
        <dsp:cNvSpPr/>
      </dsp:nvSpPr>
      <dsp:spPr>
        <a:xfrm>
          <a:off x="8394619" y="1720251"/>
          <a:ext cx="1951076" cy="1583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latin typeface="+mn-lt"/>
              <a:cs typeface="Times New Roman" pitchFamily="18" charset="0"/>
            </a:rPr>
            <a:t>«Люблять» бруд, несвіже повітря.</a:t>
          </a:r>
          <a:endParaRPr lang="uk-UA" sz="2800" b="1" kern="1200" dirty="0">
            <a:latin typeface="+mn-lt"/>
            <a:cs typeface="Times New Roman" pitchFamily="18" charset="0"/>
          </a:endParaRPr>
        </a:p>
      </dsp:txBody>
      <dsp:txXfrm>
        <a:off x="8394619" y="1720251"/>
        <a:ext cx="1951076" cy="158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25537"/>
            <a:ext cx="9243284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Де на Землі є мікроорганізми?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Гриби та бактерії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80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348" r="8999" b="12093"/>
          <a:stretch/>
        </p:blipFill>
        <p:spPr bwMode="auto">
          <a:xfrm>
            <a:off x="1411511" y="3213770"/>
            <a:ext cx="2663021" cy="27000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8"/>
          <p:cNvSpPr>
            <a:spLocks noChangeArrowheads="1"/>
          </p:cNvSpPr>
          <p:nvPr/>
        </p:nvSpPr>
        <p:spPr bwMode="auto">
          <a:xfrm>
            <a:off x="1015466" y="1269554"/>
            <a:ext cx="9937104" cy="158720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Кожні 20 хвилин бактерія ділиться навпіл. </a:t>
            </a:r>
            <a:endParaRPr lang="uk-UA" altLang="ru-RU" sz="32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uk-UA" alt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 </a:t>
            </a:r>
            <a:r>
              <a:rPr lang="uk-UA" alt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однієї бактерії утворюються дві, які також діляться. </a:t>
            </a:r>
            <a:endParaRPr lang="uk-UA" altLang="ru-RU" sz="32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uk-UA" alt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 </a:t>
            </a:r>
            <a:r>
              <a:rPr lang="uk-UA" alt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добу одна бактерія може утворити мільярди нових.</a:t>
            </a:r>
            <a:endParaRPr lang="ru-RU" altLang="ru-RU" sz="32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6200000">
            <a:off x="708911" y="3108534"/>
            <a:ext cx="3057424" cy="2766040"/>
          </a:xfrm>
          <a:prstGeom prst="ellipse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59064" y="2928132"/>
            <a:ext cx="2766040" cy="2962755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105383" y="2928132"/>
            <a:ext cx="2748285" cy="2962755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13" name="Стрелка вправо 12"/>
          <p:cNvSpPr/>
          <p:nvPr/>
        </p:nvSpPr>
        <p:spPr>
          <a:xfrm>
            <a:off x="3656563" y="4292329"/>
            <a:ext cx="900216" cy="4842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225104" y="4248610"/>
            <a:ext cx="1013929" cy="4858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07FFC1A-9ED7-4A24-B3CA-7B08392AAA66}"/>
              </a:ext>
            </a:extLst>
          </p:cNvPr>
          <p:cNvSpPr txBox="1">
            <a:spLocks/>
          </p:cNvSpPr>
          <p:nvPr/>
        </p:nvSpPr>
        <p:spPr>
          <a:xfrm>
            <a:off x="835447" y="549474"/>
            <a:ext cx="10297143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/>
              <a:t>Розмноження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бактерій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5407" y="4200356"/>
            <a:ext cx="1892898" cy="126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07FFC1A-9ED7-4A24-B3CA-7B08392AAA66}"/>
              </a:ext>
            </a:extLst>
          </p:cNvPr>
          <p:cNvSpPr txBox="1">
            <a:spLocks/>
          </p:cNvSpPr>
          <p:nvPr/>
        </p:nvSpPr>
        <p:spPr>
          <a:xfrm>
            <a:off x="816766" y="549474"/>
            <a:ext cx="10297143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Роль </a:t>
            </a:r>
            <a:r>
              <a:rPr lang="ru-RU" sz="4000" b="1" dirty="0" err="1" smtClean="0"/>
              <a:t>бактерій</a:t>
            </a:r>
            <a:r>
              <a:rPr lang="ru-RU" sz="4000" b="1" dirty="0" smtClean="0"/>
              <a:t> у природі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955650" y="1386494"/>
            <a:ext cx="4019373" cy="862908"/>
          </a:xfrm>
          <a:prstGeom prst="plaqu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uk-UA" alt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Бактерії бувають</a:t>
            </a:r>
            <a:endParaRPr lang="ru-RU" altLang="ru-RU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931734" y="1386494"/>
            <a:ext cx="2168680" cy="862908"/>
          </a:xfrm>
          <a:prstGeom prst="plaqu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uk-UA" alt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корисні</a:t>
            </a:r>
            <a:endParaRPr lang="ru-RU" altLang="ru-RU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8663635" y="1375326"/>
            <a:ext cx="2490403" cy="862908"/>
          </a:xfrm>
          <a:prstGeom prst="plaqu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uk-UA" alt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шкідливі</a:t>
            </a:r>
            <a:endParaRPr lang="ru-RU" altLang="ru-RU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954" y="2787934"/>
            <a:ext cx="216024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Очищують навколишнє середовище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6351" y="2771288"/>
            <a:ext cx="297170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Збагачують</a:t>
            </a:r>
          </a:p>
          <a:p>
            <a:pPr lvl="0"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ґрунт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поживними речовинами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7613" y="4910863"/>
            <a:ext cx="443097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Використовують для одержання кефіру, оцту, квашених овочів і фруктів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13279" y="2956980"/>
            <a:ext cx="165618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Хвороби тварин і людей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08836" y="3003377"/>
            <a:ext cx="133397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Гниття рослин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65337" y="3640539"/>
            <a:ext cx="2096049" cy="128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52071" y="4910863"/>
            <a:ext cx="2110860" cy="157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245767" y="4480595"/>
            <a:ext cx="2158884" cy="130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3100414" y="1809421"/>
            <a:ext cx="833696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77660" y="1817948"/>
            <a:ext cx="814671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771551" y="2349674"/>
            <a:ext cx="432048" cy="43826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74194" y="2249402"/>
            <a:ext cx="1977677" cy="52188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35552" y="2267109"/>
            <a:ext cx="1060929" cy="274686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725316" y="2238234"/>
            <a:ext cx="679083" cy="71874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0"/>
          </p:cNvCxnSpPr>
          <p:nvPr/>
        </p:nvCxnSpPr>
        <p:spPr>
          <a:xfrm>
            <a:off x="10074596" y="2293671"/>
            <a:ext cx="501226" cy="70970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123478" y="549474"/>
            <a:ext cx="9969109" cy="121787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За допомогою бактерій виробляють кефір, ряжанку, оцет, а також квасять овочі.</a:t>
            </a:r>
            <a:endParaRPr lang="ru-RU" altLang="ru-RU" sz="36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images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315" y="1767346"/>
            <a:ext cx="2619907" cy="259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520" y="4180455"/>
            <a:ext cx="3888432" cy="22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0287" y="4190218"/>
            <a:ext cx="3560396" cy="214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3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0984" y="1852054"/>
            <a:ext cx="3331603" cy="22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агруженное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5820" y="1944727"/>
            <a:ext cx="3331603" cy="22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2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64" y="621482"/>
            <a:ext cx="6048672" cy="2079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Найбільше </a:t>
            </a:r>
            <a:r>
              <a:rPr lang="uk-UA" sz="3200" b="1" dirty="0" smtClean="0">
                <a:solidFill>
                  <a:schemeClr val="bg1"/>
                </a:solidFill>
                <a:cs typeface="Times New Roman" pitchFamily="18" charset="0"/>
              </a:rPr>
              <a:t>бактерій налічують 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у </a:t>
            </a:r>
            <a:r>
              <a:rPr lang="uk-UA" sz="3200" b="1" dirty="0" smtClean="0">
                <a:solidFill>
                  <a:schemeClr val="bg1"/>
                </a:solidFill>
                <a:cs typeface="Times New Roman" pitchFamily="18" charset="0"/>
              </a:rPr>
              <a:t>закритих приміщеннях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, де їх може </a:t>
            </a:r>
            <a:r>
              <a:rPr lang="uk-UA" sz="3200" b="1" dirty="0" smtClean="0">
                <a:solidFill>
                  <a:schemeClr val="bg1"/>
                </a:solidFill>
                <a:cs typeface="Times New Roman" pitchFamily="18" charset="0"/>
              </a:rPr>
              <a:t>скупчуватись до 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300 тис. на 1 мм ³.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3783898"/>
            <a:ext cx="4752528" cy="277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3755691"/>
            <a:ext cx="4822686" cy="277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329413" y="2764807"/>
            <a:ext cx="5044432" cy="100242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У сільській місцевості повітря чистіше, ніж у міській.</a:t>
            </a:r>
            <a:endParaRPr lang="ru-RU" altLang="ru-RU" sz="29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Пропонуємо вам сюжетні малюнки на тему &quot;Мій дім&quot;. Головна мета, яку  переслідують сюжетні картинки для складання короткого оповідання, -  розвиток мовлення і мислення дітей. Дивлячись на картинку, діти намагаються  описати зображене 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19" b="3912"/>
          <a:stretch/>
        </p:blipFill>
        <p:spPr bwMode="auto">
          <a:xfrm>
            <a:off x="7403133" y="602022"/>
            <a:ext cx="3780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01" y="926627"/>
            <a:ext cx="4894778" cy="486231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uk-UA" altLang="ru-RU" sz="3800" b="1" dirty="0">
                <a:solidFill>
                  <a:schemeClr val="bg1"/>
                </a:solidFill>
                <a:cs typeface="Times New Roman" pitchFamily="18" charset="0"/>
              </a:rPr>
              <a:t>Практично немає бактерій у соснових і кедрових лісах, оскільки хвойні дерева виділяють фітонциди,</a:t>
            </a:r>
            <a:br>
              <a:rPr lang="uk-UA" altLang="ru-RU" sz="3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uk-UA" altLang="ru-RU" sz="3800" b="1" dirty="0">
                <a:solidFill>
                  <a:schemeClr val="bg1"/>
                </a:solidFill>
                <a:cs typeface="Times New Roman" pitchFamily="18" charset="0"/>
              </a:rPr>
              <a:t>які вбивають або пригнічують ріст і розмноження всіх видів бактерій.</a:t>
            </a:r>
            <a:endParaRPr lang="uk-UA" altLang="ru-RU" sz="2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03079" y="3357786"/>
            <a:ext cx="5199136" cy="31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21014" y="549474"/>
            <a:ext cx="5181201" cy="29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9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1471" y="478148"/>
            <a:ext cx="10369152" cy="7254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Стережіться </a:t>
            </a:r>
            <a:r>
              <a:rPr lang="uk-UA" altLang="ru-RU" sz="4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хвороботворних 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бактерій!</a:t>
            </a:r>
            <a:endParaRPr lang="uk-UA" altLang="ru-RU" sz="4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0306536"/>
              </p:ext>
            </p:extLst>
          </p:nvPr>
        </p:nvGraphicFramePr>
        <p:xfrm>
          <a:off x="870400" y="1125004"/>
          <a:ext cx="10345959" cy="406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631" y="4509914"/>
            <a:ext cx="3087092" cy="16863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047" y="4519496"/>
            <a:ext cx="3168352" cy="17053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8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047612" y="1269554"/>
            <a:ext cx="10009112" cy="1833425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Вони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поселяються на рослинах, в організмі тварин і людей.</a:t>
            </a:r>
          </a:p>
          <a:p>
            <a:pPr eaLnBrk="1" hangingPunct="1"/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Спричиняють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такі захворювання, як дифтерія, туберкульоз, ангіна, дизентерія, холера, тиф, скарлатина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та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багато інших.</a:t>
            </a:r>
          </a:p>
          <a:p>
            <a:pPr eaLnBrk="1" hangingPunct="1"/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Можуть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переноситись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комахами (блохами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та вошами).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88848" y="3184818"/>
            <a:ext cx="2642139" cy="1613128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16200000">
            <a:off x="1481676" y="4239012"/>
            <a:ext cx="1728192" cy="2558026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8849" y="478148"/>
            <a:ext cx="10369152" cy="7254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Стережіться </a:t>
            </a:r>
            <a:r>
              <a:rPr lang="uk-UA" altLang="ru-RU" sz="4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хвороботворних бактерій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812111" y="3184818"/>
            <a:ext cx="4244613" cy="18334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Особливо багато бактерій на шкірі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людини, якщо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вона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не дотримується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правил гігієни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  <a:endParaRPr lang="ru-RU" alt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Рисунок 8" descr="images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8850" y="3184818"/>
            <a:ext cx="3148679" cy="211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3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9431" y="477467"/>
            <a:ext cx="9978780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Незвичайні</a:t>
            </a:r>
            <a:r>
              <a:rPr lang="ru-RU" altLang="ru-RU" sz="4000" b="1" dirty="0" smtClean="0">
                <a:solidFill>
                  <a:schemeClr val="bg1"/>
                </a:solidFill>
                <a:cs typeface="Times New Roman" pitchFamily="18" charset="0"/>
              </a:rPr>
              <a:t> істоти - </a:t>
            </a:r>
            <a:r>
              <a:rPr lang="ru-RU" alt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віруси</a:t>
            </a:r>
            <a:endParaRPr lang="uk-UA" altLang="ru-RU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1352329"/>
            <a:ext cx="4329481" cy="43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608" y="1327449"/>
            <a:ext cx="6336704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До світу ще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менших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мікроскопічних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організмів належать </a:t>
            </a:r>
            <a:r>
              <a:rPr lang="ru-RU" sz="2800" b="1" dirty="0" err="1">
                <a:solidFill>
                  <a:srgbClr val="FF0000"/>
                </a:solidFill>
              </a:rPr>
              <a:t>віруси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незвичайні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істоти, що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спричиняють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небезпечні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хвороби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людей, тварин і рослин.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давніх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страждають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від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вірусних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захворювань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грипу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бронхіту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стоматиту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багатьох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інших. У наш час з’являються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коронавірусні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інфекції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можуть дуже швидко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поширюватися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4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9431" y="477466"/>
            <a:ext cx="9978780" cy="11432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cs typeface="Times New Roman" pitchFamily="18" charset="0"/>
              </a:rPr>
              <a:t>Щоб </a:t>
            </a:r>
            <a:r>
              <a:rPr lang="ru-RU" altLang="ru-RU" sz="4000" b="1" dirty="0" err="1">
                <a:solidFill>
                  <a:schemeClr val="bg1"/>
                </a:solidFill>
                <a:cs typeface="Times New Roman" pitchFamily="18" charset="0"/>
              </a:rPr>
              <a:t>уникнути</a:t>
            </a:r>
            <a:r>
              <a:rPr lang="ru-RU" altLang="ru-RU" sz="4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bg1"/>
                </a:solidFill>
                <a:cs typeface="Times New Roman" pitchFamily="18" charset="0"/>
              </a:rPr>
              <a:t>захворювань</a:t>
            </a:r>
            <a:r>
              <a:rPr lang="ru-RU" altLang="ru-RU" sz="40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alt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дотримуйтеся</a:t>
            </a:r>
            <a:r>
              <a:rPr lang="ru-RU" altLang="ru-RU" sz="4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4000" b="1" dirty="0">
                <a:solidFill>
                  <a:schemeClr val="bg1"/>
                </a:solidFill>
                <a:cs typeface="Times New Roman" pitchFamily="18" charset="0"/>
              </a:rPr>
              <a:t>правил </a:t>
            </a:r>
            <a:r>
              <a:rPr lang="ru-RU" altLang="ru-RU" sz="4000" b="1" dirty="0" err="1">
                <a:solidFill>
                  <a:schemeClr val="bg1"/>
                </a:solidFill>
                <a:cs typeface="Times New Roman" pitchFamily="18" charset="0"/>
              </a:rPr>
              <a:t>гігієни</a:t>
            </a:r>
            <a:r>
              <a:rPr lang="ru-RU" altLang="ru-RU" sz="4000" b="1" dirty="0" smtClean="0">
                <a:solidFill>
                  <a:schemeClr val="bg1"/>
                </a:solidFill>
                <a:cs typeface="Times New Roman" pitchFamily="18" charset="0"/>
              </a:rPr>
              <a:t>!</a:t>
            </a:r>
            <a:endParaRPr lang="uk-UA" altLang="ru-RU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845618"/>
            <a:ext cx="4896544" cy="40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00143" y="1742433"/>
            <a:ext cx="3874891" cy="241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92031" y="4159917"/>
            <a:ext cx="3864866" cy="21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2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388173" y="5085978"/>
            <a:ext cx="3810655" cy="10883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можна </a:t>
            </a:r>
            <a:r>
              <a:rPr lang="ru-RU" sz="2800" b="1" dirty="0" err="1"/>
              <a:t>захиститися</a:t>
            </a:r>
            <a:r>
              <a:rPr lang="ru-RU" sz="2800" b="1" dirty="0"/>
              <a:t> від </a:t>
            </a:r>
            <a:r>
              <a:rPr lang="ru-RU" sz="2800" b="1" dirty="0" err="1"/>
              <a:t>вірусів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380777" y="5034041"/>
            <a:ext cx="3893371" cy="1192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хвороби</a:t>
            </a:r>
            <a:r>
              <a:rPr lang="ru-RU" sz="2800" b="1" dirty="0"/>
              <a:t> вони </a:t>
            </a:r>
            <a:r>
              <a:rPr lang="ru-RU" sz="2800" b="1" dirty="0" err="1"/>
              <a:t>спричиняють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29529" y="5169855"/>
            <a:ext cx="3727941" cy="920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Яку форму мають бактерії?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06893" y="306975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5 Тварини\080_Бактерії docx\2026-03-28_214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64" y="1527746"/>
            <a:ext cx="9358780" cy="32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621482"/>
            <a:ext cx="995436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4206" y="2925738"/>
            <a:ext cx="145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отрута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1991" y="4077866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паличка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9264" y="5013970"/>
            <a:ext cx="9358780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. 116 читати, в зошиті завдання до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80.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643759" y="3174318"/>
            <a:ext cx="864096" cy="8315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99743" y="3069754"/>
            <a:ext cx="1008112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Трубчасті гриби їстівні, отруйні і неїстівні, опис, відмінності від  пластинчастих, способи і - ЧП Козуб.Ю.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50" y="3119363"/>
            <a:ext cx="2535087" cy="175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035430" y="2133650"/>
            <a:ext cx="7156368" cy="972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грибники повинні бути обережними? Назвіть приклади їстівних і отруйних грибів.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972351" y="1306405"/>
            <a:ext cx="1894136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ОПЕНЬКИ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596087" y="1311959"/>
            <a:ext cx="1878598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МАСЛЮК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060761" y="1294540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БОРОВИК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9987" y="549475"/>
            <a:ext cx="9957857" cy="7200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анаграми «Гриби»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589696" y="1359518"/>
            <a:ext cx="1878599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ЛЮКСАМ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60760" y="1341562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ВИКРОБО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972351" y="1352891"/>
            <a:ext cx="1903240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КИОПЕНЬ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23479" y="3866464"/>
            <a:ext cx="460851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Коли гриби приносять користь, а коли — шкоду?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26805" y="1383967"/>
            <a:ext cx="2085091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МУХОМОР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318318" y="1365072"/>
            <a:ext cx="2128082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МОРХОМУ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1471" y="3213770"/>
            <a:ext cx="6264696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Яку роль виконують гриби у природі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23479" y="4977966"/>
            <a:ext cx="4608512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розмножуються гриби? </a:t>
            </a:r>
            <a:endParaRPr lang="ru-RU" sz="2800" b="1" dirty="0"/>
          </a:p>
        </p:txBody>
      </p:sp>
      <p:pic>
        <p:nvPicPr>
          <p:cNvPr id="22" name="Picture 8" descr="Чем опасен гриб мухомор для человека - Hi-Tech Mail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4" y="2073839"/>
            <a:ext cx="2062923" cy="2064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Соковиті маслюки. Сосновий ліс. С. Глинськ Зіньківського р-ну, Полтавської  обл. 29.09.20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/>
        </p:blipFill>
        <p:spPr bwMode="auto">
          <a:xfrm>
            <a:off x="9355761" y="4180312"/>
            <a:ext cx="2303920" cy="167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риби.Особливості живлення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4907" r="52096" b="10817"/>
          <a:stretch/>
        </p:blipFill>
        <p:spPr bwMode="auto">
          <a:xfrm>
            <a:off x="5722325" y="4482584"/>
            <a:ext cx="2417003" cy="208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5" grpId="0" animBg="1"/>
      <p:bldP spid="11" grpId="0" animBg="1"/>
      <p:bldP spid="2" grpId="0" animBg="1"/>
      <p:bldP spid="16" grpId="0" animBg="1"/>
      <p:bldP spid="2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873679" y="1426636"/>
            <a:ext cx="4896544" cy="12591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вчені не відносять гриби не до рослин, не до тварин? 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5AAE9EE5-2172-4CC3-A404-92624BFA6431}"/>
              </a:ext>
            </a:extLst>
          </p:cNvPr>
          <p:cNvSpPr/>
          <p:nvPr/>
        </p:nvSpPr>
        <p:spPr>
          <a:xfrm>
            <a:off x="873679" y="2685832"/>
            <a:ext cx="4934524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/>
              <a:t>Гриби схожі на рослини, але </a:t>
            </a:r>
            <a:r>
              <a:rPr lang="uk-UA" sz="2400" b="1" dirty="0" smtClean="0"/>
              <a:t>їм не потрібно світло. </a:t>
            </a:r>
            <a:r>
              <a:rPr lang="uk-UA" sz="2400" b="1" dirty="0"/>
              <a:t>Як тварини вони живляться іншими організмами, живими або </a:t>
            </a:r>
            <a:r>
              <a:rPr lang="uk-UA" sz="2400" b="1" dirty="0" smtClean="0"/>
              <a:t>мертвими</a:t>
            </a:r>
            <a:endParaRPr lang="ru-RU" sz="2400" b="1" dirty="0"/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xmlns="" id="{5AAE9EE5-2172-4CC3-A404-92624BFA6431}"/>
              </a:ext>
            </a:extLst>
          </p:cNvPr>
          <p:cNvSpPr/>
          <p:nvPr/>
        </p:nvSpPr>
        <p:spPr>
          <a:xfrm>
            <a:off x="1000681" y="4293890"/>
            <a:ext cx="4680520" cy="707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значення грибів?</a:t>
            </a: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Поміркуймо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51252" y="5157986"/>
            <a:ext cx="7639658" cy="109654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про бактерії і віруси та їхню роль у житті природи і людини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4" descr="ᐉ Мицелий Лисички жёлтой живой зернов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48" y="1426636"/>
            <a:ext cx="2696324" cy="202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Послухайте казку про мікроби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073" y="1245213"/>
            <a:ext cx="1031146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</a:rPr>
              <a:t>Жили-були мікроби — рознощики різних хвороб. Найбільше на світі вони полюбляли бруд. Чим брудніше, тим їм було приємніше і тим більше їх </a:t>
            </a:r>
            <a:r>
              <a:rPr lang="uk-UA" sz="2400" b="1" dirty="0" smtClean="0">
                <a:solidFill>
                  <a:schemeClr val="bg1"/>
                </a:solidFill>
              </a:rPr>
              <a:t>ставало. Ось </a:t>
            </a:r>
            <a:r>
              <a:rPr lang="uk-UA" sz="2400" b="1" dirty="0">
                <a:solidFill>
                  <a:schemeClr val="bg1"/>
                </a:solidFill>
              </a:rPr>
              <a:t>на столі хтось залишив невимиті тарілки, крихти, шматочки хліба. Тут як тут — муха. А на її лапках — сотні мікробів, особливо якщо вона прилетіла зі смітника. Муха відлетіла, а мікроби залишилися лежати на столі — на тарілках, на ложках, на </a:t>
            </a:r>
            <a:r>
              <a:rPr lang="uk-UA" sz="2400" b="1" dirty="0" err="1">
                <a:solidFill>
                  <a:schemeClr val="bg1"/>
                </a:solidFill>
              </a:rPr>
              <a:t>хлібі</a:t>
            </a:r>
            <a:r>
              <a:rPr lang="uk-UA" sz="2400" b="1" dirty="0">
                <a:solidFill>
                  <a:schemeClr val="bg1"/>
                </a:solidFill>
              </a:rPr>
              <a:t>... Лежать і думають: «Як добре, що на світі є </a:t>
            </a:r>
            <a:r>
              <a:rPr lang="uk-UA" sz="2400" b="1" dirty="0" err="1">
                <a:solidFill>
                  <a:schemeClr val="bg1"/>
                </a:solidFill>
              </a:rPr>
              <a:t>бруднулі</a:t>
            </a:r>
            <a:r>
              <a:rPr lang="uk-UA" sz="2400" b="1" dirty="0">
                <a:solidFill>
                  <a:schemeClr val="bg1"/>
                </a:solidFill>
              </a:rPr>
              <a:t> і мухи». І тут мікробам — роздолля. І на руки можна потрапити, і до рота людині, а там уже і до хвороб рукою подати</a:t>
            </a:r>
            <a:r>
              <a:rPr lang="uk-UA" sz="2400" b="1" dirty="0" smtClean="0">
                <a:solidFill>
                  <a:schemeClr val="bg1"/>
                </a:solidFill>
              </a:rPr>
              <a:t>!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1073" y="4296329"/>
            <a:ext cx="8632508" cy="479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Поміркуйте, що допомагає нам перемогти мікроби, бактерії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7455" y="4775538"/>
            <a:ext cx="6163196" cy="479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Хто такі бактерії? Де вони живуть?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3135" y="5254747"/>
            <a:ext cx="6207008" cy="479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Які шкідливі і корисні бактерії вам відомі?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7455" y="5826303"/>
            <a:ext cx="6337786" cy="479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бактерії допомагають людям і тваринам?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4296329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1742466"/>
            <a:ext cx="986004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Мікроскопічні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організми, або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скорочено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мікроби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мають дуже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розміри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До них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належать: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2499" y="2696573"/>
            <a:ext cx="28083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мікроскопічні</a:t>
            </a:r>
            <a:r>
              <a:rPr lang="ru-RU" sz="3200" b="1" dirty="0"/>
              <a:t> </a:t>
            </a:r>
            <a:r>
              <a:rPr lang="ru-RU" sz="3200" b="1" dirty="0" err="1"/>
              <a:t>гриби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45496" y="2942796"/>
            <a:ext cx="20887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бактерії</a:t>
            </a:r>
            <a:endParaRPr lang="ru-RU" sz="32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Мікроскопічні гриби – основні біотичні контамінанти кормів для  сільськогосподарських твар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3798232"/>
            <a:ext cx="3166409" cy="17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 віруси та бактерії: коли дійсно потрібен антибіотик | МЕДЦЕНТР у Дніпр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4" y="3778491"/>
            <a:ext cx="3092505" cy="17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65" y="3704765"/>
            <a:ext cx="3611491" cy="17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18918" y="2942795"/>
            <a:ext cx="20887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віруси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3413" y="438557"/>
            <a:ext cx="986003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Мікроби можна роздивитися тільки під мікроскопом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FFC1A-9ED7-4A24-B3CA-7B08392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86" y="549474"/>
            <a:ext cx="9795031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/>
              <a:t>Довідайтеся</a:t>
            </a:r>
            <a:r>
              <a:rPr lang="ru-RU" sz="4000" b="1" dirty="0" smtClean="0"/>
              <a:t> значення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5486" y="1341562"/>
            <a:ext cx="979503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Бактерії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(із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грецької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паличка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») — це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мікроби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паличкоподібної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кулястої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ниткоподібної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звивистої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або іншої </a:t>
            </a:r>
            <a:r>
              <a:rPr lang="ru-RU" sz="3200" b="1" dirty="0" err="1">
                <a:solidFill>
                  <a:srgbClr val="FF0000"/>
                </a:solidFill>
              </a:rPr>
              <a:t>форми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3 клас\04 ЯДС\Грущинська\5 Тварини\080_Бактерії docx\2026-03-27_2239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48755" r="1054" b="2159"/>
          <a:stretch/>
        </p:blipFill>
        <p:spPr bwMode="auto">
          <a:xfrm>
            <a:off x="1134188" y="2997746"/>
            <a:ext cx="9917625" cy="22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907455" y="549474"/>
            <a:ext cx="10297145" cy="7254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Бактерії – частина живої природи</a:t>
            </a:r>
            <a:r>
              <a:rPr lang="uk-UA" altLang="ru-RU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  <a:endParaRPr lang="ru-RU" altLang="ru-RU" sz="4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333" y="1413103"/>
            <a:ext cx="10064242" cy="971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Бактерії є скрізь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uk-UA" sz="2800" dirty="0"/>
              <a:t> </a:t>
            </a:r>
            <a:r>
              <a:rPr lang="uk-UA" sz="2800" b="1" dirty="0"/>
              <a:t>Вони є в ґрунті, у воді, в їжі, у повітрі, у дощі.</a:t>
            </a:r>
            <a:br>
              <a:rPr lang="uk-UA" sz="2800" b="1" dirty="0"/>
            </a:br>
            <a:r>
              <a:rPr lang="uk-UA" sz="2800" b="1" dirty="0"/>
              <a:t>Бактерії живуть у тваринах і навіть у нас</a:t>
            </a:r>
            <a:r>
              <a:rPr lang="uk-UA" sz="2800" b="1" dirty="0" smtClean="0"/>
              <a:t>!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7455" y="2426667"/>
            <a:ext cx="6120680" cy="3126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Вони здатні існувати в таких суворих умовах, де інші організми не </a:t>
            </a:r>
            <a:r>
              <a:rPr lang="uk-UA" sz="2800" b="1" dirty="0" err="1" smtClean="0">
                <a:solidFill>
                  <a:schemeClr val="bg1"/>
                </a:solidFill>
                <a:cs typeface="Times New Roman" pitchFamily="18" charset="0"/>
              </a:rPr>
              <a:t>моуть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 протриматися й хвилини: серед вічних льодів і в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гарячих джерелах, температура 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води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яких сягає 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90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ᵒ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чи 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нафтоносних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пластах на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глибині кількох кілометрів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97" y="2446152"/>
            <a:ext cx="3729903" cy="229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290811" y="4725938"/>
            <a:ext cx="3816425" cy="140253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Більшість бактерій живиться рештками рослин і тварин. </a:t>
            </a:r>
          </a:p>
        </p:txBody>
      </p:sp>
    </p:spTree>
    <p:extLst>
      <p:ext uri="{BB962C8B-B14F-4D97-AF65-F5344CB8AC3E}">
        <p14:creationId xmlns:p14="http://schemas.microsoft.com/office/powerpoint/2010/main" val="33889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12706</TotalTime>
  <Words>847</Words>
  <Application>Microsoft Office PowerPoint</Application>
  <PresentationFormat>Произвольный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Розв’яжіть анаграми «Гриби»</vt:lpstr>
      <vt:lpstr>Презентация PowerPoint</vt:lpstr>
      <vt:lpstr>Презентация PowerPoint</vt:lpstr>
      <vt:lpstr>Презентация PowerPoint</vt:lpstr>
      <vt:lpstr>Довідайтеся значення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Практично немає бактерій у соснових і кедрових лісах, оскільки хвойні дерева виділяють фітонциди, які вбивають або пригнічують ріст і розмноження всіх видів бактерій.</vt:lpstr>
      <vt:lpstr>Презентация PowerPoint</vt:lpstr>
      <vt:lpstr>Презентация PowerPoint</vt:lpstr>
      <vt:lpstr>Незвичайні істоти - віруси</vt:lpstr>
      <vt:lpstr>Щоб уникнути захворювань, дотримуйтеся правил гігієни!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962</cp:revision>
  <dcterms:created xsi:type="dcterms:W3CDTF">2025-08-27T14:01:18Z</dcterms:created>
  <dcterms:modified xsi:type="dcterms:W3CDTF">2026-03-31T16:19:52Z</dcterms:modified>
</cp:coreProperties>
</file>