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592" r:id="rId3"/>
    <p:sldId id="608" r:id="rId4"/>
    <p:sldId id="587" r:id="rId5"/>
    <p:sldId id="604" r:id="rId6"/>
    <p:sldId id="584" r:id="rId7"/>
    <p:sldId id="599" r:id="rId8"/>
    <p:sldId id="503" r:id="rId9"/>
    <p:sldId id="582" r:id="rId10"/>
    <p:sldId id="606" r:id="rId11"/>
    <p:sldId id="605" r:id="rId12"/>
    <p:sldId id="607" r:id="rId13"/>
    <p:sldId id="536" r:id="rId14"/>
    <p:sldId id="593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4" y="1053530"/>
            <a:ext cx="9073009" cy="160043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На друзів зла тримати не можна! </a:t>
            </a:r>
          </a:p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Н. </a:t>
            </a:r>
            <a:r>
              <a:rPr lang="uk-UA" sz="4400" b="1" dirty="0" err="1">
                <a:solidFill>
                  <a:schemeClr val="accent6">
                    <a:lumMod val="75000"/>
                  </a:schemeClr>
                </a:solidFill>
              </a:rPr>
              <a:t>Деменкова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 «Дру­жок і Образа»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72151" y="3645818"/>
            <a:ext cx="3456384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7.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Все добре переймай, а недобре - виправляй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501802"/>
            <a:ext cx="3433926" cy="22892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5628" y="327811"/>
            <a:ext cx="8136904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Нана</a:t>
            </a:r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 err="1" smtClean="0">
                <a:solidFill>
                  <a:schemeClr val="bg1"/>
                </a:solidFill>
              </a:rPr>
              <a:t>Деменкова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«Дружок </a:t>
            </a:r>
            <a:r>
              <a:rPr lang="uk-UA" sz="3600" b="1" dirty="0">
                <a:solidFill>
                  <a:schemeClr val="bg1"/>
                </a:solidFill>
              </a:rPr>
              <a:t>і Образа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8 Все добре переймай. а недобре виправляй\№093- Т. Майдановий «Телефонна розмова»\2026-03-29_230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1111254"/>
            <a:ext cx="8568754" cy="47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316" y="2421682"/>
            <a:ext cx="283738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Чи </a:t>
            </a:r>
            <a:r>
              <a:rPr lang="ru-RU" sz="2800" b="1" dirty="0" err="1"/>
              <a:t>сподобались</a:t>
            </a:r>
            <a:r>
              <a:rPr lang="ru-RU" sz="2800" b="1" dirty="0"/>
              <a:t> </a:t>
            </a:r>
            <a:r>
              <a:rPr lang="ru-RU" sz="2800" b="1" dirty="0" err="1"/>
              <a:t>персонажі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Хто </a:t>
            </a:r>
            <a:r>
              <a:rPr lang="ru-RU" sz="2800" b="1" dirty="0"/>
              <a:t>вони?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Хто </a:t>
            </a:r>
            <a:r>
              <a:rPr lang="ru-RU" sz="2800" b="1" dirty="0"/>
              <a:t>прийшов у </a:t>
            </a:r>
            <a:r>
              <a:rPr lang="ru-RU" sz="2800" b="1" dirty="0" err="1"/>
              <a:t>гості</a:t>
            </a:r>
            <a:r>
              <a:rPr lang="ru-RU" sz="2800" b="1" dirty="0"/>
              <a:t>? Що </a:t>
            </a:r>
            <a:r>
              <a:rPr lang="ru-RU" sz="2800" b="1" dirty="0" err="1"/>
              <a:t>зробила</a:t>
            </a:r>
            <a:r>
              <a:rPr lang="ru-RU" sz="2800" b="1" dirty="0"/>
              <a:t> Образа?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7" y="327811"/>
            <a:ext cx="2730786" cy="18205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25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7431" y="473059"/>
            <a:ext cx="9649072" cy="724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Досліджуємо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7431" y="1221390"/>
            <a:ext cx="964907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— Яка тема тексту, </a:t>
            </a:r>
            <a:r>
              <a:rPr lang="ru-RU" sz="2800" b="1" dirty="0" err="1"/>
              <a:t>головна</a:t>
            </a:r>
            <a:r>
              <a:rPr lang="ru-RU" sz="2800" b="1" dirty="0"/>
              <a:t> думка? </a:t>
            </a:r>
            <a:endParaRPr lang="ru-RU" sz="2800" b="1" dirty="0" smtClean="0"/>
          </a:p>
          <a:p>
            <a:r>
              <a:rPr lang="ru-RU" sz="2800" b="1" dirty="0"/>
              <a:t>— </a:t>
            </a:r>
            <a:r>
              <a:rPr lang="ru-RU" sz="2800" b="1" dirty="0" err="1" smtClean="0"/>
              <a:t>Поміркуйте</a:t>
            </a:r>
            <a:r>
              <a:rPr lang="ru-RU" sz="2800" b="1" dirty="0"/>
              <a:t>: цей </a:t>
            </a:r>
            <a:r>
              <a:rPr lang="ru-RU" sz="2800" b="1" dirty="0" err="1"/>
              <a:t>твір</a:t>
            </a:r>
            <a:r>
              <a:rPr lang="ru-RU" sz="2800" b="1" dirty="0"/>
              <a:t> — оповідання чи казка? </a:t>
            </a:r>
            <a:r>
              <a:rPr lang="ru-RU" sz="2800" b="1" dirty="0" err="1"/>
              <a:t>Доведіть</a:t>
            </a:r>
            <a:r>
              <a:rPr lang="ru-RU" sz="2800" b="1" dirty="0"/>
              <a:t> свою думку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— Чи </a:t>
            </a:r>
            <a:r>
              <a:rPr lang="ru-RU" sz="2800" b="1" dirty="0" err="1"/>
              <a:t>погодився</a:t>
            </a:r>
            <a:r>
              <a:rPr lang="ru-RU" sz="2800" b="1" dirty="0"/>
              <a:t> Дружок з твердженнями </a:t>
            </a:r>
            <a:r>
              <a:rPr lang="ru-RU" sz="2800" b="1" dirty="0" err="1" smtClean="0"/>
              <a:t>Образи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— </a:t>
            </a:r>
            <a:r>
              <a:rPr lang="ru-RU" sz="2800" b="1" dirty="0"/>
              <a:t>Як часто ви </a:t>
            </a:r>
            <a:r>
              <a:rPr lang="ru-RU" sz="2800" b="1" dirty="0" err="1"/>
              <a:t>ображаєтесь</a:t>
            </a:r>
            <a:r>
              <a:rPr lang="ru-RU" sz="2800" b="1" dirty="0"/>
              <a:t>? Чи </a:t>
            </a:r>
            <a:r>
              <a:rPr lang="ru-RU" sz="2800" b="1" dirty="0" err="1"/>
              <a:t>тримаєте</a:t>
            </a:r>
            <a:r>
              <a:rPr lang="ru-RU" sz="2800" b="1" dirty="0"/>
              <a:t> зло на друзів/інших?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Яким, на вашу думку, має бути </a:t>
            </a:r>
            <a:r>
              <a:rPr lang="ru-RU" sz="2800" b="1" dirty="0" err="1"/>
              <a:t>справжній</a:t>
            </a:r>
            <a:r>
              <a:rPr lang="ru-RU" sz="2800" b="1" dirty="0"/>
              <a:t> друг? </a:t>
            </a:r>
            <a:endParaRPr lang="ru-RU" sz="2800" b="1" dirty="0" smtClean="0"/>
          </a:p>
        </p:txBody>
      </p:sp>
      <p:pic>
        <p:nvPicPr>
          <p:cNvPr id="17" name="Picture 6" descr="Ребенок мальчик думая лицо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845"/>
          <a:stretch/>
        </p:blipFill>
        <p:spPr bwMode="auto">
          <a:xfrm>
            <a:off x="4521146" y="4509914"/>
            <a:ext cx="2446345" cy="22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ебенок девочка думает лицо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10" y="3789834"/>
            <a:ext cx="3276638" cy="24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5441" y="477466"/>
            <a:ext cx="9865096" cy="8798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«Займи позицію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8462" y="2005902"/>
            <a:ext cx="4727551" cy="189529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Хто має рацію: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Дружок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чи Образа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5441" y="1454378"/>
            <a:ext cx="41265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Яку тему Образа порушила в </a:t>
            </a:r>
            <a:r>
              <a:rPr lang="ru-RU" sz="2400" b="1" dirty="0" err="1"/>
              <a:t>розмові</a:t>
            </a:r>
            <a:r>
              <a:rPr lang="ru-RU" sz="2400" b="1" dirty="0"/>
              <a:t> з Дружком?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4546" y="3645818"/>
            <a:ext cx="39044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Нікому</a:t>
            </a:r>
            <a:r>
              <a:rPr lang="ru-RU" sz="2400" b="1" dirty="0" smtClean="0"/>
              <a:t> </a:t>
            </a:r>
            <a:r>
              <a:rPr lang="ru-RU" sz="2400" b="1" dirty="0"/>
              <a:t>не можна </a:t>
            </a:r>
            <a:r>
              <a:rPr lang="ru-RU" sz="2400" b="1" dirty="0" err="1"/>
              <a:t>довіряти</a:t>
            </a:r>
            <a:r>
              <a:rPr lang="ru-RU" sz="2400" b="1" dirty="0"/>
              <a:t>. Дружи зі мною. Тільки я — </a:t>
            </a:r>
            <a:r>
              <a:rPr lang="ru-RU" sz="2400" b="1" dirty="0" err="1"/>
              <a:t>твій</a:t>
            </a:r>
            <a:r>
              <a:rPr lang="ru-RU" sz="2400" b="1" dirty="0"/>
              <a:t> </a:t>
            </a:r>
            <a:r>
              <a:rPr lang="ru-RU" sz="2400" b="1" dirty="0" err="1"/>
              <a:t>справжній</a:t>
            </a:r>
            <a:r>
              <a:rPr lang="ru-RU" sz="2400" b="1" dirty="0"/>
              <a:t> друг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73821" y="1479311"/>
            <a:ext cx="3027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Якою була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400" b="1" dirty="0" smtClean="0">
                <a:solidFill>
                  <a:schemeClr val="bg1"/>
                </a:solidFill>
              </a:rPr>
              <a:t> Дружка?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5404" y="3884352"/>
            <a:ext cx="28437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друзів зла </a:t>
            </a:r>
            <a:r>
              <a:rPr lang="ru-RU" sz="2400" b="1" dirty="0" err="1">
                <a:solidFill>
                  <a:schemeClr val="bg1"/>
                </a:solidFill>
              </a:rPr>
              <a:t>тримати</a:t>
            </a:r>
            <a:r>
              <a:rPr lang="ru-RU" sz="2400" b="1" dirty="0">
                <a:solidFill>
                  <a:schemeClr val="bg1"/>
                </a:solidFill>
              </a:rPr>
              <a:t> не можна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751" y="1209455"/>
            <a:ext cx="7704857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Що цінного ви взяли від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персонажів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твору?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поради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застосуєте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житті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Де запишете вчинок Дружка: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камені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чи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піску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маєте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хатніх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улюбленців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Чи можуть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ображатися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тварини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1202192"/>
            <a:ext cx="2448272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84474" y="4077866"/>
            <a:ext cx="710424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Підручник с.135. Прочитайте казку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Н. </a:t>
            </a:r>
            <a:r>
              <a:rPr lang="uk-UA" sz="2800" b="1" dirty="0" err="1" smtClean="0">
                <a:solidFill>
                  <a:srgbClr val="002060"/>
                </a:solidFill>
              </a:rPr>
              <a:t>Деменкової</a:t>
            </a:r>
            <a:r>
              <a:rPr lang="uk-UA" sz="2800" b="1" dirty="0" smtClean="0">
                <a:solidFill>
                  <a:srgbClr val="002060"/>
                </a:solidFill>
              </a:rPr>
              <a:t> «Дружок і Образа». </a:t>
            </a:r>
            <a:r>
              <a:rPr lang="ru-RU" sz="2800" b="1" dirty="0" smtClean="0">
                <a:solidFill>
                  <a:srgbClr val="002060"/>
                </a:solidFill>
              </a:rPr>
              <a:t>Придумайте </a:t>
            </a:r>
            <a:r>
              <a:rPr lang="uk-UA" sz="2800" b="1" dirty="0">
                <a:solidFill>
                  <a:srgbClr val="002060"/>
                </a:solidFill>
              </a:rPr>
              <a:t>кілька ситуацій </a:t>
            </a:r>
            <a:r>
              <a:rPr lang="uk-UA" sz="2800" b="1" dirty="0" smtClean="0">
                <a:solidFill>
                  <a:srgbClr val="002060"/>
                </a:solidFill>
              </a:rPr>
              <a:t>свого </a:t>
            </a:r>
            <a:r>
              <a:rPr lang="uk-UA" sz="2800" b="1" dirty="0">
                <a:solidFill>
                  <a:srgbClr val="002060"/>
                </a:solidFill>
              </a:rPr>
              <a:t>діалогу з Образою </a:t>
            </a:r>
            <a:r>
              <a:rPr lang="uk-UA" sz="2800" b="1" dirty="0" smtClean="0">
                <a:solidFill>
                  <a:srgbClr val="002060"/>
                </a:solidFill>
              </a:rPr>
              <a:t>і розіграйте їх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1511" y="4581922"/>
            <a:ext cx="2664295" cy="131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4688" y="1405391"/>
            <a:ext cx="9467022" cy="1016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Оберіть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зображення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Піноккіо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що відповідає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вашому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настрою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наприкінці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уроку.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074688" y="674576"/>
            <a:ext cx="9467022" cy="636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</a:t>
            </a:r>
            <a:endParaRPr lang="ru-RU" sz="4000" b="1" dirty="0"/>
          </a:p>
        </p:txBody>
      </p:sp>
      <p:pic>
        <p:nvPicPr>
          <p:cNvPr id="2052" name="Picture 4" descr="https://deti-online.com/img/kak-narisovat-pinokkio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86" y="3395370"/>
            <a:ext cx="2387169" cy="179195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eksmo.ru/upload/iblock/2a1/l_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440845"/>
            <a:ext cx="3040063" cy="18168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kino-teatr.ru/news/13502/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370513"/>
            <a:ext cx="2727881" cy="18168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lum.ru/uploads/thumbnails/c05b037703fd3a620e908a17e154635e504efd31a0e2576c6bac6158b575a40e.jpeg/500x4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44" y="4291349"/>
            <a:ext cx="2376264" cy="21785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39503" y="1413571"/>
            <a:ext cx="926294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Назвіть три свої найгарніші риси характеру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1"/>
            <a:ext cx="10297144" cy="676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550580" y="1901938"/>
            <a:ext cx="238540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706728" y="1936600"/>
            <a:ext cx="245741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161855" y="1922716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Веселий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517064" y="3590210"/>
            <a:ext cx="2764267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Спокійний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1987575" y="3640431"/>
            <a:ext cx="2400420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731551" y="2757544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Модний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083969" y="4644238"/>
            <a:ext cx="3422081" cy="858857"/>
          </a:xfrm>
          <a:prstGeom prst="horizontalScrol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Справедливий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267495" y="2781574"/>
            <a:ext cx="2402663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Добрий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7748216" y="3667432"/>
            <a:ext cx="2692795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141021" y="2757543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6884120" y="4644239"/>
            <a:ext cx="3718327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4407586"/>
            <a:ext cx="2193407" cy="2172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415" y="494644"/>
            <a:ext cx="3849424" cy="149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Тетяна  Майданович. Телефонна розмова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8 Все добре переймай. а недобре виправляй\№093- Т. Майдановий «Телефонна розмова»\2026-03-29_215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00" y="494644"/>
            <a:ext cx="4600575" cy="61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8 Все добре переймай. а недобре виправляй\№093- Т. Майдановий «Телефонна розмова»\2026-03-29_22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494644"/>
            <a:ext cx="2901074" cy="61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157" y="2020406"/>
            <a:ext cx="396044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Між ким відбувається розмова?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Чим стурбована внучка? Які вона пропонує ліки для бабусі?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Які слова дівчинки передають її щире бажання допомогти бабусі</a:t>
            </a:r>
            <a:r>
              <a:rPr lang="uk-UA" sz="2400" b="1" dirty="0" smtClean="0">
                <a:solidFill>
                  <a:srgbClr val="FFFF00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Які ліки пропонує внучка?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16908" y="3069754"/>
            <a:ext cx="11233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036247" y="4077866"/>
            <a:ext cx="5040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05615" y="4365898"/>
            <a:ext cx="1126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08055" y="4797946"/>
            <a:ext cx="10011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204712" y="5662042"/>
            <a:ext cx="10835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609045"/>
            <a:ext cx="9723005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6128" y="1508221"/>
            <a:ext cx="3003695" cy="8800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й поміркуйте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486" y="3776196"/>
            <a:ext cx="504056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Він </a:t>
            </a:r>
            <a:r>
              <a:rPr lang="uk-UA" sz="3200" b="1" dirty="0" smtClean="0">
                <a:solidFill>
                  <a:schemeClr val="bg1"/>
                </a:solidFill>
              </a:rPr>
              <a:t>стояв, </a:t>
            </a:r>
            <a:r>
              <a:rPr lang="uk-UA" sz="3200" b="1" dirty="0">
                <a:solidFill>
                  <a:schemeClr val="bg1"/>
                </a:solidFill>
              </a:rPr>
              <a:t>хвостом махав.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– Хто такий? – питаю.– Гав!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І відтоді, всім скажу,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Я із ГАВОМ тим дружу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5486" y="2641933"/>
            <a:ext cx="3024337" cy="9855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Відгадайте загадку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7975" y="5262881"/>
            <a:ext cx="1698527" cy="54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Собака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4573" y="1396475"/>
            <a:ext cx="558191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Крикни —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почує кожен,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шепіт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почує найближчий.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 справжній друг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почує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тебе, коли ти мовчиш…</a:t>
            </a:r>
          </a:p>
        </p:txBody>
      </p:sp>
      <p:pic>
        <p:nvPicPr>
          <p:cNvPr id="1026" name="Picture 2" descr="D:\Картинки до тестів\Тварини\Собака Ре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3439" y="3571893"/>
            <a:ext cx="2413047" cy="24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53414" y="621482"/>
            <a:ext cx="1000716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Розгляньте світлину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8 Все добре переймай. а недобре виправляй\№094-Н. Деменкова «Дружок і Образа»\2026-04-01_185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48" y="2061642"/>
            <a:ext cx="6480720" cy="28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3315" y="1485578"/>
            <a:ext cx="70810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Які </a:t>
            </a:r>
            <a:r>
              <a:rPr lang="ru-RU" sz="3200" b="1" dirty="0"/>
              <a:t>думки </a:t>
            </a:r>
            <a:r>
              <a:rPr lang="ru-RU" sz="3200" b="1" dirty="0" err="1"/>
              <a:t>виникають</a:t>
            </a:r>
            <a:r>
              <a:rPr lang="ru-RU" sz="3200" b="1" dirty="0"/>
              <a:t>? Про що вона? </a:t>
            </a:r>
            <a:endParaRPr lang="ru-RU" sz="32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19894" y="5013970"/>
            <a:ext cx="103672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Прочитайте </a:t>
            </a:r>
            <a:r>
              <a:rPr lang="ru-RU" sz="3200" b="1" dirty="0" err="1" smtClean="0"/>
              <a:t>вислів</a:t>
            </a:r>
            <a:r>
              <a:rPr lang="ru-RU" sz="3200" b="1" dirty="0" smtClean="0"/>
              <a:t>. </a:t>
            </a:r>
            <a:r>
              <a:rPr lang="ru-RU" sz="3200" b="1" dirty="0"/>
              <a:t>Як розумієте </a:t>
            </a:r>
            <a:r>
              <a:rPr lang="ru-RU" sz="3200" b="1" dirty="0" smtClean="0"/>
              <a:t>його?</a:t>
            </a: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Добрі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вчинки</a:t>
            </a:r>
            <a:r>
              <a:rPr lang="ru-RU" sz="3200" b="1" dirty="0">
                <a:solidFill>
                  <a:srgbClr val="FFFF00"/>
                </a:solidFill>
              </a:rPr>
              <a:t> інших </a:t>
            </a:r>
            <a:r>
              <a:rPr lang="ru-RU" sz="3200" b="1" dirty="0" err="1">
                <a:solidFill>
                  <a:srgbClr val="FFFF00"/>
                </a:solidFill>
              </a:rPr>
              <a:t>записуємо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піску</a:t>
            </a:r>
            <a:r>
              <a:rPr lang="ru-RU" sz="3200" b="1" dirty="0">
                <a:solidFill>
                  <a:srgbClr val="FFFF00"/>
                </a:solidFill>
              </a:rPr>
              <a:t>, злі — на </a:t>
            </a:r>
            <a:r>
              <a:rPr lang="ru-RU" sz="3200" b="1" dirty="0" err="1">
                <a:solidFill>
                  <a:srgbClr val="FFFF00"/>
                </a:solidFill>
              </a:rPr>
              <a:t>камені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15528"/>
            <a:ext cx="3672408" cy="36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863" y="1284189"/>
            <a:ext cx="662473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Сьогодні ми </a:t>
            </a:r>
            <a:r>
              <a:rPr lang="ru-RU" sz="2800" b="1" dirty="0" err="1"/>
              <a:t>спробуємо</a:t>
            </a:r>
            <a:r>
              <a:rPr lang="ru-RU" sz="2800" b="1" dirty="0"/>
              <a:t> </a:t>
            </a:r>
            <a:r>
              <a:rPr lang="ru-RU" sz="2800" b="1" dirty="0" err="1"/>
              <a:t>дослідити</a:t>
            </a:r>
            <a:r>
              <a:rPr lang="ru-RU" sz="2800" b="1" dirty="0"/>
              <a:t> проблему «Чи можна </a:t>
            </a:r>
            <a:r>
              <a:rPr lang="ru-RU" sz="2800" b="1" dirty="0" err="1"/>
              <a:t>тримати</a:t>
            </a:r>
            <a:r>
              <a:rPr lang="ru-RU" sz="2800" b="1" dirty="0"/>
              <a:t> зло на друзів?». А </a:t>
            </a:r>
            <a:r>
              <a:rPr lang="ru-RU" sz="2800" b="1" dirty="0" err="1"/>
              <a:t>допоможуть</a:t>
            </a:r>
            <a:r>
              <a:rPr lang="ru-RU" sz="2800" b="1" dirty="0"/>
              <a:t> нам </a:t>
            </a:r>
            <a:r>
              <a:rPr lang="ru-RU" sz="2800" b="1" dirty="0" err="1"/>
              <a:t>персонажі</a:t>
            </a:r>
            <a:r>
              <a:rPr lang="ru-RU" sz="2800" b="1" dirty="0"/>
              <a:t> твору </a:t>
            </a:r>
            <a:r>
              <a:rPr lang="ru-RU" sz="2800" b="1" dirty="0" err="1"/>
              <a:t>Нани</a:t>
            </a:r>
            <a:r>
              <a:rPr lang="ru-RU" sz="2800" b="1" dirty="0"/>
              <a:t> </a:t>
            </a:r>
            <a:r>
              <a:rPr lang="ru-RU" sz="2800" b="1" dirty="0" err="1"/>
              <a:t>Деменкової</a:t>
            </a:r>
            <a:r>
              <a:rPr lang="ru-RU" sz="2800" b="1" dirty="0"/>
              <a:t> «Дружок і Образа».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3528306"/>
            <a:ext cx="4202832" cy="280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07611"/>
            <a:ext cx="9793088" cy="1193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– українська художниця і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Нана Деменкова: &quot;Настоящее творчество рождается из тиши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1875563"/>
            <a:ext cx="5608856" cy="31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 - Жила собі одна планет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6" b="9174"/>
          <a:stretch/>
        </p:blipFill>
        <p:spPr bwMode="auto">
          <a:xfrm rot="21308352">
            <a:off x="3160336" y="4013284"/>
            <a:ext cx="1985650" cy="2610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</p:pic>
      <p:pic>
        <p:nvPicPr>
          <p:cNvPr id="2054" name="Picture 6" descr="Фото - Розмальовка від художника Н. Деменкової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5280"/>
          <a:stretch/>
        </p:blipFill>
        <p:spPr bwMode="auto">
          <a:xfrm rot="449304">
            <a:off x="5367613" y="3574688"/>
            <a:ext cx="2222834" cy="28285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76548" y="1828979"/>
            <a:ext cx="417646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Нана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Деменкова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художниця і письменниця. </a:t>
            </a:r>
          </a:p>
        </p:txBody>
      </p:sp>
    </p:spTree>
    <p:extLst>
      <p:ext uri="{BB962C8B-B14F-4D97-AF65-F5344CB8AC3E}">
        <p14:creationId xmlns:p14="http://schemas.microsoft.com/office/powerpoint/2010/main" val="24490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03799" y="1334383"/>
            <a:ext cx="3456384" cy="398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намоч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под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балося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шелест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тих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нько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стрибнула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прийшл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04199" y="1348740"/>
            <a:ext cx="345638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вд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довір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спр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вжній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загр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ненар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ком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намовл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трим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415" y="494644"/>
            <a:ext cx="83529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Нана</a:t>
            </a:r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 err="1" smtClean="0">
                <a:solidFill>
                  <a:schemeClr val="bg1"/>
                </a:solidFill>
              </a:rPr>
              <a:t>Деменкова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«Дружок </a:t>
            </a:r>
            <a:r>
              <a:rPr lang="uk-UA" sz="3600" b="1" dirty="0">
                <a:solidFill>
                  <a:schemeClr val="bg1"/>
                </a:solidFill>
              </a:rPr>
              <a:t>і Образа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3 клас\02 ЧИТАННЯ\1 Савченко уроки\8 Все добре переймай. а недобре виправляй\№093- Т. Майдановий «Телефонна розмова»\2026-03-29_230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5" y="1258266"/>
            <a:ext cx="8352928" cy="4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ОБАКА НА ПРИРОДЕ обои для рабочего стола. Фото Собака на природе: Природа,  Красота, Собака | WPAPERS.RU (Wallpapers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 bwMode="auto">
          <a:xfrm>
            <a:off x="8951463" y="494644"/>
            <a:ext cx="2723281" cy="2071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62473" y="2565698"/>
            <a:ext cx="288229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— Де </a:t>
            </a:r>
            <a:r>
              <a:rPr lang="ru-RU" sz="2400" b="1" dirty="0" err="1"/>
              <a:t>відбувалися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? Яка пора року? Який період дня? </a:t>
            </a:r>
          </a:p>
          <a:p>
            <a:r>
              <a:rPr lang="ru-RU" sz="2400" b="1" dirty="0"/>
              <a:t>— Чому Дружок </a:t>
            </a:r>
            <a:r>
              <a:rPr lang="ru-RU" sz="2400" b="1" dirty="0" err="1"/>
              <a:t>заскавчав</a:t>
            </a:r>
            <a:r>
              <a:rPr lang="ru-RU" sz="2400" b="1" dirty="0"/>
              <a:t> і </a:t>
            </a:r>
            <a:r>
              <a:rPr lang="ru-RU" sz="2400" b="1" dirty="0" err="1"/>
              <a:t>щодуху</a:t>
            </a:r>
            <a:r>
              <a:rPr lang="ru-RU" sz="2400" b="1" dirty="0"/>
              <a:t> помчав </a:t>
            </a:r>
            <a:r>
              <a:rPr lang="ru-RU" sz="2400" b="1" dirty="0" err="1"/>
              <a:t>додому</a:t>
            </a:r>
            <a:r>
              <a:rPr lang="ru-RU" sz="2400" b="1" dirty="0"/>
              <a:t>? </a:t>
            </a:r>
          </a:p>
          <a:p>
            <a:r>
              <a:rPr lang="ru-RU" sz="2400" b="1" dirty="0"/>
              <a:t>— Чи </a:t>
            </a:r>
            <a:r>
              <a:rPr lang="ru-RU" sz="2400" b="1" dirty="0" err="1"/>
              <a:t>образили</a:t>
            </a:r>
            <a:r>
              <a:rPr lang="ru-RU" sz="2400" b="1" dirty="0"/>
              <a:t> його </a:t>
            </a:r>
            <a:r>
              <a:rPr lang="ru-RU" sz="2400" b="1" dirty="0" err="1"/>
              <a:t>рибки</a:t>
            </a:r>
            <a:r>
              <a:rPr lang="ru-RU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503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4002</TotalTime>
  <Words>498</Words>
  <Application>Microsoft Office PowerPoint</Application>
  <PresentationFormat>Произвольный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283</cp:revision>
  <dcterms:created xsi:type="dcterms:W3CDTF">2025-08-27T14:01:18Z</dcterms:created>
  <dcterms:modified xsi:type="dcterms:W3CDTF">2026-04-03T10:24:04Z</dcterms:modified>
</cp:coreProperties>
</file>