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4" r:id="rId7"/>
    <p:sldId id="265" r:id="rId8"/>
    <p:sldId id="263" r:id="rId9"/>
    <p:sldId id="258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98638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41787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91583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0866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18426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7180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91818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18124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7328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47437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80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729D3-3922-474B-8B83-6610CC61937E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6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556792"/>
            <a:ext cx="4968552" cy="1470025"/>
          </a:xfrm>
          <a:prstGeom prst="roundRect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accent3">
                    <a:lumMod val="50000"/>
                  </a:schemeClr>
                </a:solidFill>
              </a:rPr>
              <a:t>Пишу переказ тексту</a:t>
            </a:r>
            <a:br>
              <a:rPr lang="uk-UA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uk-UA" sz="3200" b="1" dirty="0" smtClean="0">
                <a:solidFill>
                  <a:schemeClr val="accent3">
                    <a:lumMod val="50000"/>
                  </a:schemeClr>
                </a:solidFill>
              </a:rPr>
              <a:t>Хитрий Карло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3573016"/>
            <a:ext cx="3096344" cy="1512168"/>
          </a:xfrm>
          <a:prstGeom prst="roundRect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</a:rPr>
              <a:t>Урок розвитку мовлення </a:t>
            </a:r>
          </a:p>
          <a:p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</a:rPr>
              <a:t>4 клас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Picture 2" descr="D:\4 клас\1 УКР. МОВА\Розвиток мовлення\2022-09-07_1130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096344" cy="4598203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2510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94600" y="513467"/>
            <a:ext cx="7673793" cy="68737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6828" tIns="38414" rIns="76828" bIns="38414" rtlCol="0" anchor="ctr"/>
          <a:lstStyle/>
          <a:p>
            <a:pPr algn="ctr"/>
            <a:r>
              <a:rPr lang="uk-UA" sz="3200" b="1" dirty="0">
                <a:solidFill>
                  <a:schemeClr val="accent3">
                    <a:lumMod val="50000"/>
                  </a:schemeClr>
                </a:solidFill>
              </a:rPr>
              <a:t>Рефлексія. </a:t>
            </a:r>
            <a:r>
              <a:rPr lang="uk-UA" sz="3200" b="1" dirty="0" smtClean="0">
                <a:solidFill>
                  <a:schemeClr val="accent3">
                    <a:lumMod val="50000"/>
                  </a:schemeClr>
                </a:solidFill>
              </a:rPr>
              <a:t>Оберіть </a:t>
            </a:r>
            <a:r>
              <a:rPr lang="uk-UA" sz="3200" b="1" dirty="0">
                <a:solidFill>
                  <a:schemeClr val="accent3">
                    <a:lumMod val="50000"/>
                  </a:schemeClr>
                </a:solidFill>
              </a:rPr>
              <a:t>свій олівець.</a:t>
            </a:r>
          </a:p>
        </p:txBody>
      </p:sp>
      <p:pic>
        <p:nvPicPr>
          <p:cNvPr id="3082" name="Picture 10" descr="Стакан для ручек и карандашей - MYSH68824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98" t="49989" r="52778"/>
          <a:stretch/>
        </p:blipFill>
        <p:spPr bwMode="auto">
          <a:xfrm>
            <a:off x="694600" y="2449168"/>
            <a:ext cx="1657352" cy="270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Стакан для ручек и карандашей - MYSH68824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21" r="52145" b="50011"/>
          <a:stretch/>
        </p:blipFill>
        <p:spPr bwMode="auto">
          <a:xfrm>
            <a:off x="6874973" y="2395808"/>
            <a:ext cx="1709146" cy="270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Стакан для ручек и карандашей - MYSH68824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31" r="14078" b="50579"/>
          <a:stretch/>
        </p:blipFill>
        <p:spPr bwMode="auto">
          <a:xfrm>
            <a:off x="4882475" y="2408976"/>
            <a:ext cx="1747988" cy="266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Стакан для ручек и карандашей - MYSH68824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5" t="49989" r="11616"/>
          <a:stretch/>
        </p:blipFill>
        <p:spPr bwMode="auto">
          <a:xfrm>
            <a:off x="2641457" y="2449168"/>
            <a:ext cx="1994002" cy="270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Кира-скрап - клипарт и рамки на прозрачном фон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86" b="27395"/>
          <a:stretch/>
        </p:blipFill>
        <p:spPr bwMode="auto">
          <a:xfrm rot="21248882">
            <a:off x="1301130" y="1539646"/>
            <a:ext cx="327573" cy="174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Кира-скрап - клипарт и рамки на прозрачном фоне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971" b="23299"/>
          <a:stretch/>
        </p:blipFill>
        <p:spPr bwMode="auto">
          <a:xfrm rot="268393">
            <a:off x="3478543" y="1464475"/>
            <a:ext cx="319829" cy="184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Кира-скрап - клипарт и рамки на прозрачном фоне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0" r="27029" b="22248"/>
          <a:stretch/>
        </p:blipFill>
        <p:spPr bwMode="auto">
          <a:xfrm rot="294658">
            <a:off x="5634874" y="1491752"/>
            <a:ext cx="301987" cy="186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ира-скрап - клипарт и рамки на прозрачном фоне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6" r="54524" b="21304"/>
          <a:stretch/>
        </p:blipFill>
        <p:spPr bwMode="auto">
          <a:xfrm rot="162794">
            <a:off x="7470980" y="1460827"/>
            <a:ext cx="299072" cy="188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9044" y="3539070"/>
            <a:ext cx="1560708" cy="816242"/>
          </a:xfrm>
          <a:prstGeom prst="rect">
            <a:avLst/>
          </a:prstGeom>
        </p:spPr>
        <p:txBody>
          <a:bodyPr wrap="square" lIns="76828" tIns="38414" rIns="76828" bIns="38414">
            <a:spAutoFit/>
          </a:bodyPr>
          <a:lstStyle/>
          <a:p>
            <a:pPr algn="ctr"/>
            <a:r>
              <a:rPr lang="uk-UA" sz="2400" b="1" dirty="0">
                <a:solidFill>
                  <a:schemeClr val="accent2">
                    <a:lumMod val="50000"/>
                  </a:schemeClr>
                </a:solidFill>
              </a:rPr>
              <a:t>Було дуже просто!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16347" y="3503297"/>
            <a:ext cx="1385553" cy="816242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Можу краще!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49602" y="3572317"/>
            <a:ext cx="1455889" cy="90307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Було цікаво!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0064" y="3539069"/>
            <a:ext cx="1421773" cy="90307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Було важко!</a:t>
            </a:r>
          </a:p>
        </p:txBody>
      </p:sp>
      <p:pic>
        <p:nvPicPr>
          <p:cNvPr id="25" name="Picture 6" descr="Кира-скрап - клипарт и рамки на прозрачном фоне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86" r="-630" b="587"/>
          <a:stretch/>
        </p:blipFill>
        <p:spPr bwMode="auto">
          <a:xfrm rot="6985696">
            <a:off x="5698651" y="4921354"/>
            <a:ext cx="497722" cy="201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Кира-скрап - клипарт и рамки на прозрачном фоне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9716" b="435"/>
          <a:stretch/>
        </p:blipFill>
        <p:spPr bwMode="auto">
          <a:xfrm rot="7135075">
            <a:off x="7519642" y="4905363"/>
            <a:ext cx="477451" cy="201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Кира-скрап - клипарт и рамки на прозрачном фоне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0" r="25092" b="-1024"/>
          <a:stretch/>
        </p:blipFill>
        <p:spPr bwMode="auto">
          <a:xfrm rot="14685160">
            <a:off x="3273674" y="4893760"/>
            <a:ext cx="490771" cy="204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Кира-скрап - клипарт и рамки на прозрачном фоне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6" r="51457" b="-833"/>
          <a:stretch/>
        </p:blipFill>
        <p:spPr bwMode="auto">
          <a:xfrm rot="14670016">
            <a:off x="1224147" y="4780119"/>
            <a:ext cx="513064" cy="203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15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85584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Емоційне налаштування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147634"/>
            <a:ext cx="7992888" cy="255389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Подумайте, яка тварина подобається </a:t>
            </a:r>
            <a:r>
              <a:rPr lang="uk-UA" sz="2400" b="1" dirty="0">
                <a:solidFill>
                  <a:schemeClr val="accent3">
                    <a:lumMod val="75000"/>
                  </a:schemeClr>
                </a:solidFill>
              </a:rPr>
              <a:t>найбільше</a:t>
            </a:r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 Додайте ті </a:t>
            </a:r>
            <a:r>
              <a:rPr lang="uk-UA" sz="2400" b="1" dirty="0">
                <a:solidFill>
                  <a:schemeClr val="accent3">
                    <a:lumMod val="75000"/>
                  </a:schemeClr>
                </a:solidFill>
              </a:rPr>
              <a:t>якості, які </a:t>
            </a:r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вам </a:t>
            </a:r>
            <a:r>
              <a:rPr lang="uk-UA" sz="2400" b="1" dirty="0">
                <a:solidFill>
                  <a:schemeClr val="accent3">
                    <a:lumMod val="75000"/>
                  </a:schemeClr>
                </a:solidFill>
              </a:rPr>
              <a:t>особливо симпатичні в </a:t>
            </a:r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цій тваринці.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Наприклад</a:t>
            </a:r>
            <a:r>
              <a:rPr lang="uk-UA" sz="2400" b="1" dirty="0">
                <a:solidFill>
                  <a:schemeClr val="accent3">
                    <a:lumMod val="75000"/>
                  </a:schemeClr>
                </a:solidFill>
              </a:rPr>
              <a:t>: 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uk-UA" sz="2400" b="1" i="1" dirty="0" smtClean="0">
                <a:solidFill>
                  <a:schemeClr val="accent3">
                    <a:lumMod val="75000"/>
                  </a:schemeClr>
                </a:solidFill>
              </a:rPr>
              <a:t>Кішка </a:t>
            </a:r>
            <a:r>
              <a:rPr lang="uk-UA" sz="2400" b="1" i="1" dirty="0">
                <a:solidFill>
                  <a:schemeClr val="accent3">
                    <a:lumMod val="75000"/>
                  </a:schemeClr>
                </a:solidFill>
              </a:rPr>
              <a:t>(ласкава, затишна, незалежна і </a:t>
            </a:r>
            <a:r>
              <a:rPr lang="uk-UA" sz="2400" b="1" i="1" dirty="0" err="1">
                <a:solidFill>
                  <a:schemeClr val="accent3">
                    <a:lumMod val="75000"/>
                  </a:schemeClr>
                </a:solidFill>
              </a:rPr>
              <a:t>т.д</a:t>
            </a:r>
            <a:r>
              <a:rPr lang="uk-UA" sz="2400" b="1" i="1" dirty="0">
                <a:solidFill>
                  <a:schemeClr val="accent3">
                    <a:lumMod val="75000"/>
                  </a:schemeClr>
                </a:solidFill>
              </a:rPr>
              <a:t>.). </a:t>
            </a:r>
            <a:endParaRPr lang="ru-RU" sz="2400" b="1" i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uk-UA" sz="2400" b="1" i="1" dirty="0" smtClean="0">
                <a:solidFill>
                  <a:schemeClr val="accent3">
                    <a:lumMod val="75000"/>
                  </a:schemeClr>
                </a:solidFill>
              </a:rPr>
              <a:t>Собака </a:t>
            </a:r>
            <a:r>
              <a:rPr lang="uk-UA" sz="2400" b="1" i="1" dirty="0">
                <a:solidFill>
                  <a:schemeClr val="accent3">
                    <a:lumMod val="75000"/>
                  </a:schemeClr>
                </a:solidFill>
              </a:rPr>
              <a:t>(вірний, веселий, хороший компаньйон і </a:t>
            </a:r>
            <a:r>
              <a:rPr lang="uk-UA" sz="2400" b="1" i="1" dirty="0" err="1">
                <a:solidFill>
                  <a:schemeClr val="accent3">
                    <a:lumMod val="75000"/>
                  </a:schemeClr>
                </a:solidFill>
              </a:rPr>
              <a:t>т.д</a:t>
            </a:r>
            <a:r>
              <a:rPr lang="uk-UA" sz="2400" b="1" i="1" dirty="0">
                <a:solidFill>
                  <a:schemeClr val="accent3">
                    <a:lumMod val="75000"/>
                  </a:schemeClr>
                </a:solidFill>
              </a:rPr>
              <a:t>.).</a:t>
            </a:r>
            <a:endParaRPr lang="ru-RU" sz="2400" b="1" i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uk-UA" sz="2400" b="1" i="1" dirty="0" smtClean="0">
                <a:solidFill>
                  <a:schemeClr val="accent3">
                    <a:lumMod val="75000"/>
                  </a:schemeClr>
                </a:solidFill>
              </a:rPr>
              <a:t>Хом'як </a:t>
            </a:r>
            <a:r>
              <a:rPr lang="uk-UA" sz="2400" b="1" i="1" dirty="0">
                <a:solidFill>
                  <a:schemeClr val="accent3">
                    <a:lumMod val="75000"/>
                  </a:schemeClr>
                </a:solidFill>
              </a:rPr>
              <a:t>(милий, невибагливий, забавний і </a:t>
            </a:r>
            <a:r>
              <a:rPr lang="uk-UA" sz="2400" b="1" i="1" dirty="0" smtClean="0">
                <a:solidFill>
                  <a:schemeClr val="accent3">
                    <a:lumMod val="75000"/>
                  </a:schemeClr>
                </a:solidFill>
              </a:rPr>
              <a:t>тощо).</a:t>
            </a:r>
            <a:endParaRPr lang="ru-RU" sz="24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 descr="https://kotomaniya.com.ua/wp-content/uploads/2021/01/123-768x9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1971284" cy="2435871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akty.com.ua/wp-content/uploads/2022/05/24/pes-patron-640x36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5" r="6955"/>
          <a:stretch/>
        </p:blipFill>
        <p:spPr bwMode="auto">
          <a:xfrm>
            <a:off x="3188990" y="4100026"/>
            <a:ext cx="2952000" cy="2132857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9/90/%D0%A5%D0%BE%D0%BC%D1%8F%D0%BA_%D0%B1%D1%80%D0%B0%D0%BD%D0%B4%D1%82%D0%B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228" y="3815807"/>
            <a:ext cx="2039328" cy="2221356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830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  <a:t>Відгадайте загадку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720" y="1124744"/>
            <a:ext cx="5017332" cy="248578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accent3">
                    <a:lumMod val="75000"/>
                  </a:schemeClr>
                </a:solidFill>
              </a:rPr>
              <a:t>Він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стояв,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хвостом махав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– </a:t>
            </a:r>
            <a:r>
              <a:rPr lang="ru-RU" sz="2800" b="1" dirty="0" err="1">
                <a:solidFill>
                  <a:schemeClr val="accent3">
                    <a:lumMod val="75000"/>
                  </a:schemeClr>
                </a:solidFill>
              </a:rPr>
              <a:t>Хто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3">
                    <a:lumMod val="75000"/>
                  </a:schemeClr>
                </a:solidFill>
              </a:rPr>
              <a:t>такий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? – питаю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–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Гав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І </a:t>
            </a:r>
            <a:r>
              <a:rPr lang="ru-RU" sz="2800" b="1" dirty="0" err="1">
                <a:solidFill>
                  <a:schemeClr val="accent3">
                    <a:lumMod val="75000"/>
                  </a:schemeClr>
                </a:solidFill>
              </a:rPr>
              <a:t>відтоді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3">
                    <a:lumMod val="75000"/>
                  </a:schemeClr>
                </a:solidFill>
              </a:rPr>
              <a:t>всім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 скажу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,</a:t>
            </a: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Я </a:t>
            </a:r>
            <a:r>
              <a:rPr lang="ru-RU" sz="2800" b="1" dirty="0" err="1">
                <a:solidFill>
                  <a:schemeClr val="accent3">
                    <a:lumMod val="75000"/>
                  </a:schemeClr>
                </a:solidFill>
              </a:rPr>
              <a:t>із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 ГАВОМ </a:t>
            </a:r>
            <a:r>
              <a:rPr lang="ru-RU" sz="2800" b="1" dirty="0" err="1">
                <a:solidFill>
                  <a:schemeClr val="accent3">
                    <a:lumMod val="75000"/>
                  </a:schemeClr>
                </a:solidFill>
              </a:rPr>
              <a:t>тим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 дружу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! 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086" name="Picture 14" descr="https://faunistics.com/wp-content/uploads/2019/04/1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9876"/>
            <a:ext cx="8330807" cy="5544616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9805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3"/>
          <p:cNvSpPr txBox="1">
            <a:spLocks/>
          </p:cNvSpPr>
          <p:nvPr/>
        </p:nvSpPr>
        <p:spPr>
          <a:xfrm>
            <a:off x="-7972" y="6475648"/>
            <a:ext cx="1771660" cy="38235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err="1" smtClean="0">
                <a:solidFill>
                  <a:schemeClr val="bg1"/>
                </a:solidFill>
              </a:rPr>
              <a:t>Ст</a:t>
            </a:r>
            <a:r>
              <a:rPr lang="uk-UA" sz="2400" b="1" dirty="0" smtClean="0">
                <a:solidFill>
                  <a:schemeClr val="bg1"/>
                </a:solidFill>
              </a:rPr>
              <a:t> 7 №1-2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1244" y="219139"/>
            <a:ext cx="4693160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  <a:t>Поміркуйте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5938716" y="202407"/>
            <a:ext cx="2932972" cy="103323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Про що може йти мова в тексті з таким малюнком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487401" y="4077072"/>
            <a:ext cx="1981860" cy="144016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Марно, зіщулився, розчулив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611560" y="202407"/>
            <a:ext cx="5184576" cy="64807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Прослухайте текст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6081796" y="5638182"/>
            <a:ext cx="2932972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Чи справдились ваші припущення?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4" name="Picture 2" descr="D:\4 клас\1 УКР. МОВА\1 ПОНОМАРЬОВА\Розвиток мовлення\01 Переказ Хитрий Карло\2026-09-03_1609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039103"/>
            <a:ext cx="3082764" cy="524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4 клас\1 УКР. МОВА\ПОНОМАРЬОВА\Звуки букви\фото завдань\2022-09-06_2326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01" y="835905"/>
            <a:ext cx="5873894" cy="5811477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081796" y="3272408"/>
            <a:ext cx="2793070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Поясніть, як розумієте значення поданих слів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6081796" y="1340768"/>
            <a:ext cx="2826323" cy="165618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Сім’я із задоволенням пакує речі. На передньому плані песик заховався у ранець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532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3"/>
          <p:cNvSpPr txBox="1">
            <a:spLocks/>
          </p:cNvSpPr>
          <p:nvPr/>
        </p:nvSpPr>
        <p:spPr>
          <a:xfrm>
            <a:off x="-7972" y="6475648"/>
            <a:ext cx="1339612" cy="38235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err="1" smtClean="0">
                <a:solidFill>
                  <a:schemeClr val="bg1"/>
                </a:solidFill>
              </a:rPr>
              <a:t>Ст</a:t>
            </a:r>
            <a:r>
              <a:rPr lang="uk-UA" sz="2400" b="1" dirty="0" smtClean="0">
                <a:solidFill>
                  <a:schemeClr val="bg1"/>
                </a:solidFill>
              </a:rPr>
              <a:t> 7 №3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641854" y="267841"/>
            <a:ext cx="4752528" cy="66246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Мікрофон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0" name="Picture 2" descr="D:\4 клас\1 УКР. МОВА\ПОНОМАРЬОВА\Звуки букви\фото завдань\2022-09-06_232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57219"/>
            <a:ext cx="5832628" cy="5757029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6093376" y="1208202"/>
            <a:ext cx="2699822" cy="883192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1. Куди їздила на відпочинок сім’я?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6137910" y="2196252"/>
            <a:ext cx="2718094" cy="892794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2. Де залишали на цей час собаку?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6135568" y="3212976"/>
            <a:ext cx="2720436" cy="883192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3. Чи подобалося це собаці?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6063560" y="4149079"/>
            <a:ext cx="2938802" cy="845603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4. До яких хитрощів вдався пес?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5940152" y="267841"/>
            <a:ext cx="2808312" cy="731386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Дайте відповіді на запитання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6137910" y="5085184"/>
            <a:ext cx="2666694" cy="1224136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5. Чому собаку почали брати до моря?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976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3698" y="267841"/>
            <a:ext cx="5080280" cy="648072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  <a:t>Прочитайте текст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0" name="Picture 2" descr="D:\4 клас\1 УКР. МОВА\ПОНОМАРЬОВА\Звуки букви\фото завдань\2022-09-06_232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56" y="840322"/>
            <a:ext cx="5832628" cy="5757029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5940152" y="267841"/>
            <a:ext cx="2880320" cy="85690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Визначте, скільки частин він має.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152728" y="2024269"/>
            <a:ext cx="2728342" cy="792088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1. До моря без собаки.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6143520" y="2845475"/>
            <a:ext cx="2728342" cy="629810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2. Карло зник.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6143520" y="3486221"/>
            <a:ext cx="2737112" cy="792088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3. Улюбленець знайшовся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6160690" y="4278309"/>
            <a:ext cx="2728342" cy="758376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4. Хитрість собаки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5940152" y="1124744"/>
            <a:ext cx="2880320" cy="79208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Складіть і запишіть план тексту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6063560" y="5157192"/>
            <a:ext cx="2864452" cy="115212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Перекажіть усно текст за складеним планом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-7972" y="6309320"/>
            <a:ext cx="1555636" cy="5486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err="1" smtClean="0">
                <a:solidFill>
                  <a:schemeClr val="bg1"/>
                </a:solidFill>
              </a:rPr>
              <a:t>Ст</a:t>
            </a:r>
            <a:r>
              <a:rPr lang="uk-UA" sz="2400" b="1" dirty="0" smtClean="0">
                <a:solidFill>
                  <a:schemeClr val="bg1"/>
                </a:solidFill>
              </a:rPr>
              <a:t> 8 №5-7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8465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1403648" y="239880"/>
            <a:ext cx="4752528" cy="66246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Подумайте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0" name="Picture 2" descr="D:\4 клас\1 УКР. МОВА\ПОНОМАРЬОВА\Звуки букви\фото завдань\2022-09-06_232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62" y="959484"/>
            <a:ext cx="5725188" cy="5544616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6435050" y="780699"/>
            <a:ext cx="2385422" cy="3744415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Якими словами можна замінити слово СОБАКА, </a:t>
            </a:r>
          </a:p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щоб не повторювати його часто в переказі?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6516216" y="4725144"/>
            <a:ext cx="2190012" cy="165618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Собака, улюбленець, песик, </a:t>
            </a:r>
            <a:r>
              <a:rPr lang="uk-UA" sz="2400" b="1" dirty="0" smtClean="0">
                <a:solidFill>
                  <a:schemeClr val="bg1"/>
                </a:solidFill>
              </a:rPr>
              <a:t>він, Карло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-7972" y="6309320"/>
            <a:ext cx="1411620" cy="5486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err="1" smtClean="0">
                <a:solidFill>
                  <a:schemeClr val="bg1"/>
                </a:solidFill>
              </a:rPr>
              <a:t>Ст</a:t>
            </a:r>
            <a:r>
              <a:rPr lang="uk-UA" sz="2400" b="1" dirty="0" smtClean="0">
                <a:solidFill>
                  <a:schemeClr val="bg1"/>
                </a:solidFill>
              </a:rPr>
              <a:t> 8 №8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506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4 клас\1 УКР. МОВА\1 ПОНОМАРЬОВА\Розвиток мовлення\01 Переказ Хитрий Карло\2026-09-03_1609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882" y="1413123"/>
            <a:ext cx="2876550" cy="4895850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510982" y="404664"/>
            <a:ext cx="7949450" cy="66246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Словник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266518" y="1852278"/>
            <a:ext cx="3449498" cy="194421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800" b="1" dirty="0" smtClean="0">
                <a:solidFill>
                  <a:schemeClr val="bg1"/>
                </a:solidFill>
              </a:rPr>
              <a:t>Щороку, влітку, пакування, дещо, рюкзак, зіщулився, розчулив, щоразу.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510982" y="1179054"/>
            <a:ext cx="5832648" cy="648072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Зверніть увагу, як пишуться подані слова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1403648" y="5085184"/>
            <a:ext cx="3312368" cy="809830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Кожний пункт плану записуй з абзацу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Заголовок 3"/>
          <p:cNvSpPr txBox="1">
            <a:spLocks/>
          </p:cNvSpPr>
          <p:nvPr/>
        </p:nvSpPr>
        <p:spPr>
          <a:xfrm>
            <a:off x="1547664" y="4059330"/>
            <a:ext cx="2864452" cy="809830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Запишіть переказ тексту за планом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-7972" y="6309320"/>
            <a:ext cx="1771660" cy="5486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err="1" smtClean="0">
                <a:solidFill>
                  <a:schemeClr val="bg1"/>
                </a:solidFill>
              </a:rPr>
              <a:t>Ст</a:t>
            </a:r>
            <a:r>
              <a:rPr lang="uk-UA" sz="2400" b="1" dirty="0" smtClean="0">
                <a:solidFill>
                  <a:schemeClr val="bg1"/>
                </a:solidFill>
              </a:rPr>
              <a:t> 8 №9-10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515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6976" y="404664"/>
            <a:ext cx="8229600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  <a:t>Підсумок уроку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539552" y="1428732"/>
            <a:ext cx="3816424" cy="149621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Прочитайте свій переказ. Якщо знайдете помилки – виправте їх.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11560" y="4437112"/>
            <a:ext cx="7560840" cy="107624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Яке завдання на уроці було цікаво виконувати?</a:t>
            </a:r>
          </a:p>
          <a:p>
            <a:pPr marL="263525" indent="-263525" algn="l">
              <a:buFont typeface="Wingdings" panose="05000000000000000000" pitchFamily="2" charset="2"/>
              <a:buChar char="§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Що було важко робити?</a:t>
            </a:r>
          </a:p>
        </p:txBody>
      </p:sp>
      <p:pic>
        <p:nvPicPr>
          <p:cNvPr id="5" name="Picture 2" descr="D:\Картинки до тестів\!!! Учні\925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64" y="1428732"/>
            <a:ext cx="4153720" cy="276741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9055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346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Пишу переказ тексту Хитрий Карло</vt:lpstr>
      <vt:lpstr>Емоційне налаштування</vt:lpstr>
      <vt:lpstr>Відгадайте загадку</vt:lpstr>
      <vt:lpstr>Поміркуйте</vt:lpstr>
      <vt:lpstr>Презентация PowerPoint</vt:lpstr>
      <vt:lpstr>Прочитайте текст</vt:lpstr>
      <vt:lpstr>Презентация PowerPoint</vt:lpstr>
      <vt:lpstr>Презентация PowerPoint</vt:lpstr>
      <vt:lpstr>Підсумок уроку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Esmiralda Ivanova</dc:creator>
  <cp:lastModifiedBy>Esmiralda Ivanova</cp:lastModifiedBy>
  <cp:revision>26</cp:revision>
  <dcterms:created xsi:type="dcterms:W3CDTF">2022-09-06T20:02:15Z</dcterms:created>
  <dcterms:modified xsi:type="dcterms:W3CDTF">2026-09-04T09:20:44Z</dcterms:modified>
</cp:coreProperties>
</file>