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14"/>
  </p:notesMasterIdLst>
  <p:sldIdLst>
    <p:sldId id="282" r:id="rId2"/>
    <p:sldId id="891" r:id="rId3"/>
    <p:sldId id="873" r:id="rId4"/>
    <p:sldId id="892" r:id="rId5"/>
    <p:sldId id="828" r:id="rId6"/>
    <p:sldId id="879" r:id="rId7"/>
    <p:sldId id="886" r:id="rId8"/>
    <p:sldId id="893" r:id="rId9"/>
    <p:sldId id="894" r:id="rId10"/>
    <p:sldId id="895" r:id="rId11"/>
    <p:sldId id="885" r:id="rId12"/>
    <p:sldId id="896" r:id="rId13"/>
  </p:sldIdLst>
  <p:sldSz cx="12184063" cy="6859588"/>
  <p:notesSz cx="6858000" cy="9144000"/>
  <p:defaultTextStyle>
    <a:defPPr>
      <a:defRPr lang="ru-RU"/>
    </a:defPPr>
    <a:lvl1pPr marL="0" algn="l" defTabSz="1042704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1pPr>
    <a:lvl2pPr marL="521352" algn="l" defTabSz="1042704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2pPr>
    <a:lvl3pPr marL="1042704" algn="l" defTabSz="1042704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3pPr>
    <a:lvl4pPr marL="1564056" algn="l" defTabSz="1042704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4pPr>
    <a:lvl5pPr marL="2085408" algn="l" defTabSz="1042704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5pPr>
    <a:lvl6pPr marL="2606760" algn="l" defTabSz="1042704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6pPr>
    <a:lvl7pPr marL="3128114" algn="l" defTabSz="1042704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7pPr>
    <a:lvl8pPr marL="3649465" algn="l" defTabSz="1042704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8pPr>
    <a:lvl9pPr marL="4170817" algn="l" defTabSz="1042704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9pPr>
  </p:defaultTextStyle>
  <p:extLst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99"/>
    <a:srgbClr val="FF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0A15C55-8517-42AA-B614-E9B94910E393}" styleName="Средний стиль 2 -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7695" autoAdjust="0"/>
  </p:normalViewPr>
  <p:slideViewPr>
    <p:cSldViewPr>
      <p:cViewPr>
        <p:scale>
          <a:sx n="90" d="100"/>
          <a:sy n="90" d="100"/>
        </p:scale>
        <p:origin x="-462" y="-72"/>
      </p:cViewPr>
      <p:guideLst>
        <p:guide orient="horz" pos="2161"/>
        <p:guide pos="3838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89AA968-9F58-4A6E-B11C-582CA574AD65}" type="doc">
      <dgm:prSet loTypeId="urn:microsoft.com/office/officeart/2005/8/layout/hList6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ru-RU"/>
        </a:p>
      </dgm:t>
    </dgm:pt>
    <dgm:pt modelId="{17FCBCD0-5166-44EF-A995-697AB50FC98B}">
      <dgm:prSet custT="1">
        <dgm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ru-RU" sz="2800" dirty="0" smtClean="0"/>
            <a:t>ОЗНАЙОМЛЕННЯ З ПИСЬМОВИМ СПОСОБОМ ДІЛЕННЯ. </a:t>
          </a:r>
          <a:endParaRPr lang="ru-RU" sz="2800" b="1" dirty="0">
            <a:solidFill>
              <a:schemeClr val="bg1"/>
            </a:solidFill>
          </a:endParaRPr>
        </a:p>
      </dgm:t>
    </dgm:pt>
    <dgm:pt modelId="{5DA8E561-7845-4F5E-8BAA-7476E17DE152}" type="parTrans" cxnId="{61173E0E-C7CE-4D50-8A41-FB11AB1EF1A9}">
      <dgm:prSet/>
      <dgm:spPr/>
      <dgm:t>
        <a:bodyPr/>
        <a:lstStyle/>
        <a:p>
          <a:endParaRPr lang="ru-RU"/>
        </a:p>
      </dgm:t>
    </dgm:pt>
    <dgm:pt modelId="{51DA5559-1D76-4E84-9E22-8C1484394DD0}" type="sibTrans" cxnId="{61173E0E-C7CE-4D50-8A41-FB11AB1EF1A9}">
      <dgm:prSet/>
      <dgm:spPr/>
      <dgm:t>
        <a:bodyPr/>
        <a:lstStyle/>
        <a:p>
          <a:endParaRPr lang="ru-RU"/>
        </a:p>
      </dgm:t>
    </dgm:pt>
    <dgm:pt modelId="{BC7931E8-86A7-44AD-A246-C659A84EF1D0}">
      <dgm:prSet custT="1">
        <dgm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ru-RU" sz="2800" dirty="0" smtClean="0"/>
            <a:t>РОЗВ’ЯЗУВАННЯ ЗАДАЧ НА СПІЛЬНУ РОБОТУ</a:t>
          </a:r>
          <a:endParaRPr lang="uk-UA" sz="2800" b="0" dirty="0">
            <a:solidFill>
              <a:schemeClr val="bg1"/>
            </a:solidFill>
          </a:endParaRPr>
        </a:p>
      </dgm:t>
    </dgm:pt>
    <dgm:pt modelId="{F78F4AAA-2F15-475F-922E-F959D1C7547E}" type="parTrans" cxnId="{1256F933-2110-4277-86C1-A231C153A6C9}">
      <dgm:prSet/>
      <dgm:spPr/>
      <dgm:t>
        <a:bodyPr/>
        <a:lstStyle/>
        <a:p>
          <a:endParaRPr lang="ru-RU"/>
        </a:p>
      </dgm:t>
    </dgm:pt>
    <dgm:pt modelId="{46BA457C-7EE8-4DE0-8B1E-DA724D446462}" type="sibTrans" cxnId="{1256F933-2110-4277-86C1-A231C153A6C9}">
      <dgm:prSet/>
      <dgm:spPr/>
      <dgm:t>
        <a:bodyPr/>
        <a:lstStyle/>
        <a:p>
          <a:endParaRPr lang="ru-RU"/>
        </a:p>
      </dgm:t>
    </dgm:pt>
    <dgm:pt modelId="{6115EC9A-5D0A-49BC-89B0-C823DAA39B65}">
      <dgm:prSet custT="1">
        <dgm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uk-UA" sz="2800" dirty="0" smtClean="0">
              <a:solidFill>
                <a:schemeClr val="bg1"/>
              </a:solidFill>
            </a:rPr>
            <a:t>СКЛАДАННЯ І ОБЧИСЛЕННЯ ВИРАЗІВ</a:t>
          </a:r>
          <a:endParaRPr lang="ru-RU" sz="2800" b="1" dirty="0">
            <a:solidFill>
              <a:schemeClr val="bg1"/>
            </a:solidFill>
          </a:endParaRPr>
        </a:p>
      </dgm:t>
    </dgm:pt>
    <dgm:pt modelId="{A4FE801B-8756-4E15-A4D7-1BF852671781}" type="parTrans" cxnId="{AE6A85AA-C1E7-4CC6-AD76-7491E08E3E96}">
      <dgm:prSet/>
      <dgm:spPr/>
      <dgm:t>
        <a:bodyPr/>
        <a:lstStyle/>
        <a:p>
          <a:endParaRPr lang="ru-RU"/>
        </a:p>
      </dgm:t>
    </dgm:pt>
    <dgm:pt modelId="{626858F5-C7D4-4A07-AB22-3CCF0B1FAB8F}" type="sibTrans" cxnId="{AE6A85AA-C1E7-4CC6-AD76-7491E08E3E96}">
      <dgm:prSet/>
      <dgm:spPr/>
      <dgm:t>
        <a:bodyPr/>
        <a:lstStyle/>
        <a:p>
          <a:endParaRPr lang="ru-RU"/>
        </a:p>
      </dgm:t>
    </dgm:pt>
    <dgm:pt modelId="{B8BDD424-9492-4512-80FF-938BF7CFE1AC}">
      <dgm:prSet custT="1">
        <dgm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ru-RU" sz="2400" dirty="0" smtClean="0"/>
            <a:t>ВИЗНАЧЕННЯ В ЧИСЛІ ЗАГАЛЬНОЇ КІЛЬКОСТІ РОЗРЯДНИХ ОДИНИЦЬ: УСЬОГО СОТЕНЬ, УСЬОГО ДЕСЯТКІВ, УСЬОГО ОДИНИЦЬ. </a:t>
          </a:r>
          <a:endParaRPr lang="ru-RU" sz="2400" b="1" dirty="0">
            <a:solidFill>
              <a:schemeClr val="bg1"/>
            </a:solidFill>
          </a:endParaRPr>
        </a:p>
      </dgm:t>
    </dgm:pt>
    <dgm:pt modelId="{9C4AEB6D-170E-4FA1-996A-D5B2176042C0}" type="parTrans" cxnId="{23143B07-9FAC-47C8-A13D-B50BD72BCA06}">
      <dgm:prSet/>
      <dgm:spPr/>
      <dgm:t>
        <a:bodyPr/>
        <a:lstStyle/>
        <a:p>
          <a:endParaRPr lang="ru-RU"/>
        </a:p>
      </dgm:t>
    </dgm:pt>
    <dgm:pt modelId="{46CD9F72-CA7A-48F6-8E67-73B59B19B81F}" type="sibTrans" cxnId="{23143B07-9FAC-47C8-A13D-B50BD72BCA06}">
      <dgm:prSet/>
      <dgm:spPr/>
      <dgm:t>
        <a:bodyPr/>
        <a:lstStyle/>
        <a:p>
          <a:endParaRPr lang="ru-RU"/>
        </a:p>
      </dgm:t>
    </dgm:pt>
    <dgm:pt modelId="{6408D3F1-0C0E-4F5D-B5D5-053E6D4B4C50}" type="pres">
      <dgm:prSet presAssocID="{289AA968-9F58-4A6E-B11C-582CA574AD65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D128CD1A-1E54-41AB-ABBF-267B83BF69D9}" type="pres">
      <dgm:prSet presAssocID="{B8BDD424-9492-4512-80FF-938BF7CFE1AC}" presName="node" presStyleLbl="node1" presStyleIdx="0" presStyleCnt="4" custScaleX="176067" custLinFactX="154768" custLinFactNeighborX="200000" custLinFactNeighborY="121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CBD397D-046F-40AA-B079-23418C3C10A6}" type="pres">
      <dgm:prSet presAssocID="{46CD9F72-CA7A-48F6-8E67-73B59B19B81F}" presName="sibTrans" presStyleCnt="0"/>
      <dgm:spPr/>
    </dgm:pt>
    <dgm:pt modelId="{00E23834-4C97-4BAD-9028-AA93134EBB29}" type="pres">
      <dgm:prSet presAssocID="{6115EC9A-5D0A-49BC-89B0-C823DAA39B65}" presName="node" presStyleLbl="node1" presStyleIdx="1" presStyleCnt="4" custScaleX="161538" custLinFactX="-166308" custLinFactNeighborX="-200000" custLinFactNeighborY="121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876FB75-3E41-41EA-914C-4542E25630F3}" type="pres">
      <dgm:prSet presAssocID="{626858F5-C7D4-4A07-AB22-3CCF0B1FAB8F}" presName="sibTrans" presStyleCnt="0"/>
      <dgm:spPr/>
    </dgm:pt>
    <dgm:pt modelId="{8C93B566-6306-40C5-A3D5-B84E788E517B}" type="pres">
      <dgm:prSet presAssocID="{17FCBCD0-5166-44EF-A995-697AB50FC98B}" presName="node" presStyleLbl="node1" presStyleIdx="2" presStyleCnt="4" custScaleX="160838" custLinFactNeighborX="-25609" custLinFactNeighborY="-47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4E8D5E2-E5AE-41CC-80D3-5A0016AFADCC}" type="pres">
      <dgm:prSet presAssocID="{51DA5559-1D76-4E84-9E22-8C1484394DD0}" presName="sibTrans" presStyleCnt="0"/>
      <dgm:spPr/>
    </dgm:pt>
    <dgm:pt modelId="{D2B473EA-0294-46C9-BEB1-B63C89DB6F91}" type="pres">
      <dgm:prSet presAssocID="{BC7931E8-86A7-44AD-A246-C659A84EF1D0}" presName="node" presStyleLbl="node1" presStyleIdx="3" presStyleCnt="4" custScaleX="146640" custLinFactX="10466" custLinFactNeighborX="100000" custLinFactNeighborY="-647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85893548-7C75-4AFD-A517-23AC9C52DAC9}" type="presOf" srcId="{17FCBCD0-5166-44EF-A995-697AB50FC98B}" destId="{8C93B566-6306-40C5-A3D5-B84E788E517B}" srcOrd="0" destOrd="0" presId="urn:microsoft.com/office/officeart/2005/8/layout/hList6"/>
    <dgm:cxn modelId="{AE6A85AA-C1E7-4CC6-AD76-7491E08E3E96}" srcId="{289AA968-9F58-4A6E-B11C-582CA574AD65}" destId="{6115EC9A-5D0A-49BC-89B0-C823DAA39B65}" srcOrd="1" destOrd="0" parTransId="{A4FE801B-8756-4E15-A4D7-1BF852671781}" sibTransId="{626858F5-C7D4-4A07-AB22-3CCF0B1FAB8F}"/>
    <dgm:cxn modelId="{1256F933-2110-4277-86C1-A231C153A6C9}" srcId="{289AA968-9F58-4A6E-B11C-582CA574AD65}" destId="{BC7931E8-86A7-44AD-A246-C659A84EF1D0}" srcOrd="3" destOrd="0" parTransId="{F78F4AAA-2F15-475F-922E-F959D1C7547E}" sibTransId="{46BA457C-7EE8-4DE0-8B1E-DA724D446462}"/>
    <dgm:cxn modelId="{2AF3C274-B252-4FA9-AA99-9CA70D1C75A6}" type="presOf" srcId="{289AA968-9F58-4A6E-B11C-582CA574AD65}" destId="{6408D3F1-0C0E-4F5D-B5D5-053E6D4B4C50}" srcOrd="0" destOrd="0" presId="urn:microsoft.com/office/officeart/2005/8/layout/hList6"/>
    <dgm:cxn modelId="{61173E0E-C7CE-4D50-8A41-FB11AB1EF1A9}" srcId="{289AA968-9F58-4A6E-B11C-582CA574AD65}" destId="{17FCBCD0-5166-44EF-A995-697AB50FC98B}" srcOrd="2" destOrd="0" parTransId="{5DA8E561-7845-4F5E-8BAA-7476E17DE152}" sibTransId="{51DA5559-1D76-4E84-9E22-8C1484394DD0}"/>
    <dgm:cxn modelId="{AA4C55DB-3911-4BC6-B99C-F9DDB0DB31CA}" type="presOf" srcId="{B8BDD424-9492-4512-80FF-938BF7CFE1AC}" destId="{D128CD1A-1E54-41AB-ABBF-267B83BF69D9}" srcOrd="0" destOrd="0" presId="urn:microsoft.com/office/officeart/2005/8/layout/hList6"/>
    <dgm:cxn modelId="{3C0CBFC3-6974-487F-BB92-F1D09F96801F}" type="presOf" srcId="{BC7931E8-86A7-44AD-A246-C659A84EF1D0}" destId="{D2B473EA-0294-46C9-BEB1-B63C89DB6F91}" srcOrd="0" destOrd="0" presId="urn:microsoft.com/office/officeart/2005/8/layout/hList6"/>
    <dgm:cxn modelId="{23143B07-9FAC-47C8-A13D-B50BD72BCA06}" srcId="{289AA968-9F58-4A6E-B11C-582CA574AD65}" destId="{B8BDD424-9492-4512-80FF-938BF7CFE1AC}" srcOrd="0" destOrd="0" parTransId="{9C4AEB6D-170E-4FA1-996A-D5B2176042C0}" sibTransId="{46CD9F72-CA7A-48F6-8E67-73B59B19B81F}"/>
    <dgm:cxn modelId="{6C817468-7542-4C4F-9CFD-2980DF56CBC8}" type="presOf" srcId="{6115EC9A-5D0A-49BC-89B0-C823DAA39B65}" destId="{00E23834-4C97-4BAD-9028-AA93134EBB29}" srcOrd="0" destOrd="0" presId="urn:microsoft.com/office/officeart/2005/8/layout/hList6"/>
    <dgm:cxn modelId="{AD8768E0-24BA-43B7-A680-72B83E940D92}" type="presParOf" srcId="{6408D3F1-0C0E-4F5D-B5D5-053E6D4B4C50}" destId="{D128CD1A-1E54-41AB-ABBF-267B83BF69D9}" srcOrd="0" destOrd="0" presId="urn:microsoft.com/office/officeart/2005/8/layout/hList6"/>
    <dgm:cxn modelId="{043E9077-D137-40AA-B8EA-317D5729719E}" type="presParOf" srcId="{6408D3F1-0C0E-4F5D-B5D5-053E6D4B4C50}" destId="{ECBD397D-046F-40AA-B079-23418C3C10A6}" srcOrd="1" destOrd="0" presId="urn:microsoft.com/office/officeart/2005/8/layout/hList6"/>
    <dgm:cxn modelId="{56FCA10E-D430-4309-ADF1-48C5E9049804}" type="presParOf" srcId="{6408D3F1-0C0E-4F5D-B5D5-053E6D4B4C50}" destId="{00E23834-4C97-4BAD-9028-AA93134EBB29}" srcOrd="2" destOrd="0" presId="urn:microsoft.com/office/officeart/2005/8/layout/hList6"/>
    <dgm:cxn modelId="{85480F11-CF27-4482-B9D4-50F5B53FD8A6}" type="presParOf" srcId="{6408D3F1-0C0E-4F5D-B5D5-053E6D4B4C50}" destId="{8876FB75-3E41-41EA-914C-4542E25630F3}" srcOrd="3" destOrd="0" presId="urn:microsoft.com/office/officeart/2005/8/layout/hList6"/>
    <dgm:cxn modelId="{C745B0AE-90B6-4F60-B88F-B5BA22D2F73D}" type="presParOf" srcId="{6408D3F1-0C0E-4F5D-B5D5-053E6D4B4C50}" destId="{8C93B566-6306-40C5-A3D5-B84E788E517B}" srcOrd="4" destOrd="0" presId="urn:microsoft.com/office/officeart/2005/8/layout/hList6"/>
    <dgm:cxn modelId="{98952CF5-8ACB-44B2-8069-C59E9918AC9E}" type="presParOf" srcId="{6408D3F1-0C0E-4F5D-B5D5-053E6D4B4C50}" destId="{B4E8D5E2-E5AE-41CC-80D3-5A0016AFADCC}" srcOrd="5" destOrd="0" presId="urn:microsoft.com/office/officeart/2005/8/layout/hList6"/>
    <dgm:cxn modelId="{0DF53A77-3D19-4563-8868-910379D1D4F3}" type="presParOf" srcId="{6408D3F1-0C0E-4F5D-B5D5-053E6D4B4C50}" destId="{D2B473EA-0294-46C9-BEB1-B63C89DB6F91}" srcOrd="6" destOrd="0" presId="urn:microsoft.com/office/officeart/2005/8/layout/hList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128CD1A-1E54-41AB-ABBF-267B83BF69D9}">
      <dsp:nvSpPr>
        <dsp:cNvPr id="0" name=""/>
        <dsp:cNvSpPr/>
      </dsp:nvSpPr>
      <dsp:spPr>
        <a:xfrm rot="16200000">
          <a:off x="2079471" y="698689"/>
          <a:ext cx="4273486" cy="2876106"/>
        </a:xfrm>
        <a:prstGeom prst="flowChartManualOperation">
          <a:avLst/>
        </a:prstGeom>
        <a:solidFill>
          <a:schemeClr val="accent6"/>
        </a:solidFill>
        <a:ln w="38100" cap="flat" cmpd="sng" algn="ctr">
          <a:solidFill>
            <a:schemeClr val="lt1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hemeClr val="lt1"/>
        </a:lnRef>
        <a:fillRef idx="1">
          <a:schemeClr val="accent6"/>
        </a:fillRef>
        <a:effectRef idx="1">
          <a:schemeClr val="accent6"/>
        </a:effectRef>
        <a:fontRef idx="minor">
          <a:schemeClr val="lt1"/>
        </a:fontRef>
      </dsp:style>
      <dsp:txBody>
        <a:bodyPr spcFirstLastPara="0" vert="horz" wrap="square" lIns="152400" tIns="0" rIns="152400" bIns="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/>
            <a:t>ВИЗНАЧЕННЯ В ЧИСЛІ ЗАГАЛЬНОЇ КІЛЬКОСТІ РОЗРЯДНИХ ОДИНИЦЬ: УСЬОГО СОТЕНЬ, УСЬОГО ДЕСЯТКІВ, УСЬОГО ОДИНИЦЬ. </a:t>
          </a:r>
          <a:endParaRPr lang="ru-RU" sz="2400" b="1" kern="1200" dirty="0">
            <a:solidFill>
              <a:schemeClr val="bg1"/>
            </a:solidFill>
          </a:endParaRPr>
        </a:p>
      </dsp:txBody>
      <dsp:txXfrm rot="5400000">
        <a:off x="2778161" y="854696"/>
        <a:ext cx="2876106" cy="2564092"/>
      </dsp:txXfrm>
    </dsp:sp>
    <dsp:sp modelId="{00E23834-4C97-4BAD-9028-AA93134EBB29}">
      <dsp:nvSpPr>
        <dsp:cNvPr id="0" name=""/>
        <dsp:cNvSpPr/>
      </dsp:nvSpPr>
      <dsp:spPr>
        <a:xfrm rot="16200000">
          <a:off x="-775504" y="817357"/>
          <a:ext cx="4273486" cy="2638770"/>
        </a:xfrm>
        <a:prstGeom prst="flowChartManualOperation">
          <a:avLst/>
        </a:prstGeom>
        <a:solidFill>
          <a:schemeClr val="accent2"/>
        </a:solidFill>
        <a:ln w="38100" cap="flat" cmpd="sng" algn="ctr">
          <a:solidFill>
            <a:schemeClr val="lt1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hemeClr val="lt1"/>
        </a:lnRef>
        <a:fillRef idx="1">
          <a:schemeClr val="accent2"/>
        </a:fillRef>
        <a:effectRef idx="1">
          <a:schemeClr val="accent2"/>
        </a:effectRef>
        <a:fontRef idx="minor">
          <a:schemeClr val="lt1"/>
        </a:fontRef>
      </dsp:style>
      <dsp:txBody>
        <a:bodyPr spcFirstLastPara="0" vert="horz" wrap="square" lIns="177800" tIns="0" rIns="177800" bIns="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800" kern="1200" dirty="0" smtClean="0">
              <a:solidFill>
                <a:schemeClr val="bg1"/>
              </a:solidFill>
            </a:rPr>
            <a:t>СКЛАДАННЯ І ОБЧИСЛЕННЯ ВИРАЗІВ</a:t>
          </a:r>
          <a:endParaRPr lang="ru-RU" sz="2800" b="1" kern="1200" dirty="0">
            <a:solidFill>
              <a:schemeClr val="bg1"/>
            </a:solidFill>
          </a:endParaRPr>
        </a:p>
      </dsp:txBody>
      <dsp:txXfrm rot="5400000">
        <a:off x="41854" y="854696"/>
        <a:ext cx="2638770" cy="2564092"/>
      </dsp:txXfrm>
    </dsp:sp>
    <dsp:sp modelId="{8C93B566-6306-40C5-A3D5-B84E788E517B}">
      <dsp:nvSpPr>
        <dsp:cNvPr id="0" name=""/>
        <dsp:cNvSpPr/>
      </dsp:nvSpPr>
      <dsp:spPr>
        <a:xfrm rot="16200000">
          <a:off x="4910408" y="823074"/>
          <a:ext cx="4273486" cy="2627336"/>
        </a:xfrm>
        <a:prstGeom prst="flowChartManualOperation">
          <a:avLst/>
        </a:prstGeom>
        <a:solidFill>
          <a:schemeClr val="accent3"/>
        </a:solidFill>
        <a:ln w="38100" cap="flat" cmpd="sng" algn="ctr">
          <a:solidFill>
            <a:schemeClr val="lt1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hemeClr val="lt1"/>
        </a:lnRef>
        <a:fillRef idx="1">
          <a:schemeClr val="accent3"/>
        </a:fillRef>
        <a:effectRef idx="1">
          <a:schemeClr val="accent3"/>
        </a:effectRef>
        <a:fontRef idx="minor">
          <a:schemeClr val="lt1"/>
        </a:fontRef>
      </dsp:style>
      <dsp:txBody>
        <a:bodyPr spcFirstLastPara="0" vert="horz" wrap="square" lIns="177800" tIns="0" rIns="177800" bIns="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 dirty="0" smtClean="0"/>
            <a:t>ОЗНАЙОМЛЕННЯ З ПИСЬМОВИМ СПОСОБОМ ДІЛЕННЯ. </a:t>
          </a:r>
          <a:endParaRPr lang="ru-RU" sz="2800" b="1" kern="1200" dirty="0">
            <a:solidFill>
              <a:schemeClr val="bg1"/>
            </a:solidFill>
          </a:endParaRPr>
        </a:p>
      </dsp:txBody>
      <dsp:txXfrm rot="5400000">
        <a:off x="5733483" y="854696"/>
        <a:ext cx="2627336" cy="2564092"/>
      </dsp:txXfrm>
    </dsp:sp>
    <dsp:sp modelId="{D2B473EA-0294-46C9-BEB1-B63C89DB6F91}">
      <dsp:nvSpPr>
        <dsp:cNvPr id="0" name=""/>
        <dsp:cNvSpPr/>
      </dsp:nvSpPr>
      <dsp:spPr>
        <a:xfrm rot="16200000">
          <a:off x="7580621" y="939039"/>
          <a:ext cx="4273486" cy="2395407"/>
        </a:xfrm>
        <a:prstGeom prst="flowChartManualOperation">
          <a:avLst/>
        </a:prstGeom>
        <a:solidFill>
          <a:schemeClr val="accent1"/>
        </a:solidFill>
        <a:ln w="38100" cap="flat" cmpd="sng" algn="ctr">
          <a:solidFill>
            <a:schemeClr val="lt1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hemeClr val="lt1"/>
        </a:lnRef>
        <a:fillRef idx="1">
          <a:schemeClr val="accent1"/>
        </a:fillRef>
        <a:effectRef idx="1">
          <a:schemeClr val="accent1"/>
        </a:effectRef>
        <a:fontRef idx="minor">
          <a:schemeClr val="lt1"/>
        </a:fontRef>
      </dsp:style>
      <dsp:txBody>
        <a:bodyPr spcFirstLastPara="0" vert="horz" wrap="square" lIns="177800" tIns="0" rIns="177800" bIns="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 dirty="0" smtClean="0"/>
            <a:t>РОЗВ’ЯЗУВАННЯ ЗАДАЧ НА СПІЛЬНУ РОБОТУ</a:t>
          </a:r>
          <a:endParaRPr lang="uk-UA" sz="2800" b="0" kern="1200" dirty="0">
            <a:solidFill>
              <a:schemeClr val="bg1"/>
            </a:solidFill>
          </a:endParaRPr>
        </a:p>
      </dsp:txBody>
      <dsp:txXfrm rot="5400000">
        <a:off x="8519660" y="854697"/>
        <a:ext cx="2395407" cy="256409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6">
  <dgm:title val=""/>
  <dgm:desc val=""/>
  <dgm:catLst>
    <dgm:cat type="list" pri="1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ptType="node" refType="h"/>
      <dgm:constr type="w" for="ch" ptType="node" refType="w"/>
      <dgm:constr type="primFontSz" for="ch" ptType="node" op="equ"/>
      <dgm:constr type="w" for="ch" forName="sibTrans" refType="w" fact="0.075"/>
    </dgm:constrLst>
    <dgm:ruleLst/>
    <dgm:forEach name="nodesForEach" axis="ch" ptType="node">
      <dgm:layoutNode name="node">
        <dgm:varLst>
          <dgm:bulletEnabled val="1"/>
        </dgm:varLst>
        <dgm:alg type="tx"/>
        <dgm:choose name="Name4">
          <dgm:if name="Name5" func="var" arg="dir" op="equ" val="norm">
            <dgm:shape xmlns:r="http://schemas.openxmlformats.org/officeDocument/2006/relationships" rot="-90" type="flowChartManualOperation" r:blip="">
              <dgm:adjLst/>
            </dgm:shape>
          </dgm:if>
          <dgm:else name="Name6">
            <dgm:shape xmlns:r="http://schemas.openxmlformats.org/officeDocument/2006/relationships" rot="90" type="flowChartManualOperation" r:blip="">
              <dgm:adjLst/>
            </dgm:shape>
          </dgm:else>
        </dgm:choose>
        <dgm:presOf axis="desOrSelf" ptType="node"/>
        <dgm:constrLst>
          <dgm:constr type="primFontSz" val="65"/>
          <dgm:constr type="tMarg"/>
          <dgm:constr type="bMarg"/>
          <dgm:constr type="lMarg" refType="primFontSz" fact="0.5"/>
          <dgm:constr type="rMarg" refType="lMarg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EA83D0F-16AD-4207-BA1B-9AA45B8CA75D}" type="datetimeFigureOut">
              <a:rPr lang="ru-RU" smtClean="0"/>
              <a:t>21.09.2026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4175" y="685800"/>
            <a:ext cx="608965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5F4673B-B7F4-4A21-9006-118821B4FAE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449487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042704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1pPr>
    <a:lvl2pPr marL="521352" algn="l" defTabSz="1042704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2pPr>
    <a:lvl3pPr marL="1042704" algn="l" defTabSz="1042704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3pPr>
    <a:lvl4pPr marL="1564056" algn="l" defTabSz="1042704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4pPr>
    <a:lvl5pPr marL="2085408" algn="l" defTabSz="1042704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5pPr>
    <a:lvl6pPr marL="2606760" algn="l" defTabSz="1042704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3128114" algn="l" defTabSz="1042704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3649465" algn="l" defTabSz="1042704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4170817" algn="l" defTabSz="1042704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3805" y="2130919"/>
            <a:ext cx="10356454" cy="147036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7610" y="3887100"/>
            <a:ext cx="8528844" cy="1753006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5440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8813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63220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1762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7203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26440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80847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35254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6B65A-C128-4DF6-9DC2-5A7C37140CA0}" type="datetimeFigureOut">
              <a:rPr lang="ru-RU" smtClean="0"/>
              <a:t>21.09.2026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EE957-90D1-4583-BA41-4D81D7DCA1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3156695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6B65A-C128-4DF6-9DC2-5A7C37140CA0}" type="datetimeFigureOut">
              <a:rPr lang="ru-RU" smtClean="0"/>
              <a:t>21.09.2026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EE957-90D1-4583-BA41-4D81D7DCA1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9176961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2457" y="4407921"/>
            <a:ext cx="10356454" cy="1362390"/>
          </a:xfrm>
        </p:spPr>
        <p:txBody>
          <a:bodyPr anchor="t"/>
          <a:lstStyle>
            <a:lvl1pPr algn="l">
              <a:defRPr sz="48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2457" y="2907387"/>
            <a:ext cx="10356454" cy="1500534"/>
          </a:xfrm>
        </p:spPr>
        <p:txBody>
          <a:bodyPr anchor="b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544068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2pPr>
            <a:lvl3pPr marL="1088136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3pPr>
            <a:lvl4pPr marL="1632204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4pPr>
            <a:lvl5pPr marL="2176272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5pPr>
            <a:lvl6pPr marL="2720340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6pPr>
            <a:lvl7pPr marL="3264408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7pPr>
            <a:lvl8pPr marL="3808476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8pPr>
            <a:lvl9pPr marL="4352544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6B65A-C128-4DF6-9DC2-5A7C37140CA0}" type="datetimeFigureOut">
              <a:rPr lang="ru-RU" smtClean="0"/>
              <a:t>21.09.2026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EE957-90D1-4583-BA41-4D81D7DCA1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2525447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09203" y="1600571"/>
            <a:ext cx="5381294" cy="4527011"/>
          </a:xfrm>
        </p:spPr>
        <p:txBody>
          <a:bodyPr/>
          <a:lstStyle>
            <a:lvl1pPr>
              <a:defRPr sz="3300"/>
            </a:lvl1pPr>
            <a:lvl2pPr>
              <a:defRPr sz="2900"/>
            </a:lvl2pPr>
            <a:lvl3pPr>
              <a:defRPr sz="24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93566" y="1600571"/>
            <a:ext cx="5381294" cy="4527011"/>
          </a:xfrm>
        </p:spPr>
        <p:txBody>
          <a:bodyPr/>
          <a:lstStyle>
            <a:lvl1pPr>
              <a:defRPr sz="3300"/>
            </a:lvl1pPr>
            <a:lvl2pPr>
              <a:defRPr sz="2900"/>
            </a:lvl2pPr>
            <a:lvl3pPr>
              <a:defRPr sz="24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6B65A-C128-4DF6-9DC2-5A7C37140CA0}" type="datetimeFigureOut">
              <a:rPr lang="ru-RU" smtClean="0"/>
              <a:t>21.09.2026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EE957-90D1-4583-BA41-4D81D7DCA1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7991163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203" y="1535469"/>
            <a:ext cx="5383410" cy="639910"/>
          </a:xfrm>
        </p:spPr>
        <p:txBody>
          <a:bodyPr anchor="b"/>
          <a:lstStyle>
            <a:lvl1pPr marL="0" indent="0">
              <a:buNone/>
              <a:defRPr sz="2900" b="1"/>
            </a:lvl1pPr>
            <a:lvl2pPr marL="544068" indent="0">
              <a:buNone/>
              <a:defRPr sz="2400" b="1"/>
            </a:lvl2pPr>
            <a:lvl3pPr marL="1088136" indent="0">
              <a:buNone/>
              <a:defRPr sz="2100" b="1"/>
            </a:lvl3pPr>
            <a:lvl4pPr marL="1632204" indent="0">
              <a:buNone/>
              <a:defRPr sz="1900" b="1"/>
            </a:lvl4pPr>
            <a:lvl5pPr marL="2176272" indent="0">
              <a:buNone/>
              <a:defRPr sz="1900" b="1"/>
            </a:lvl5pPr>
            <a:lvl6pPr marL="2720340" indent="0">
              <a:buNone/>
              <a:defRPr sz="1900" b="1"/>
            </a:lvl6pPr>
            <a:lvl7pPr marL="3264408" indent="0">
              <a:buNone/>
              <a:defRPr sz="1900" b="1"/>
            </a:lvl7pPr>
            <a:lvl8pPr marL="3808476" indent="0">
              <a:buNone/>
              <a:defRPr sz="1900" b="1"/>
            </a:lvl8pPr>
            <a:lvl9pPr marL="4352544" indent="0">
              <a:buNone/>
              <a:defRPr sz="19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09203" y="2175379"/>
            <a:ext cx="5383410" cy="3952203"/>
          </a:xfrm>
        </p:spPr>
        <p:txBody>
          <a:bodyPr/>
          <a:lstStyle>
            <a:lvl1pPr>
              <a:defRPr sz="2900"/>
            </a:lvl1pPr>
            <a:lvl2pPr>
              <a:defRPr sz="2400"/>
            </a:lvl2pPr>
            <a:lvl3pPr>
              <a:defRPr sz="21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89335" y="1535469"/>
            <a:ext cx="5385525" cy="639910"/>
          </a:xfrm>
        </p:spPr>
        <p:txBody>
          <a:bodyPr anchor="b"/>
          <a:lstStyle>
            <a:lvl1pPr marL="0" indent="0">
              <a:buNone/>
              <a:defRPr sz="2900" b="1"/>
            </a:lvl1pPr>
            <a:lvl2pPr marL="544068" indent="0">
              <a:buNone/>
              <a:defRPr sz="2400" b="1"/>
            </a:lvl2pPr>
            <a:lvl3pPr marL="1088136" indent="0">
              <a:buNone/>
              <a:defRPr sz="2100" b="1"/>
            </a:lvl3pPr>
            <a:lvl4pPr marL="1632204" indent="0">
              <a:buNone/>
              <a:defRPr sz="1900" b="1"/>
            </a:lvl4pPr>
            <a:lvl5pPr marL="2176272" indent="0">
              <a:buNone/>
              <a:defRPr sz="1900" b="1"/>
            </a:lvl5pPr>
            <a:lvl6pPr marL="2720340" indent="0">
              <a:buNone/>
              <a:defRPr sz="1900" b="1"/>
            </a:lvl6pPr>
            <a:lvl7pPr marL="3264408" indent="0">
              <a:buNone/>
              <a:defRPr sz="1900" b="1"/>
            </a:lvl7pPr>
            <a:lvl8pPr marL="3808476" indent="0">
              <a:buNone/>
              <a:defRPr sz="1900" b="1"/>
            </a:lvl8pPr>
            <a:lvl9pPr marL="4352544" indent="0">
              <a:buNone/>
              <a:defRPr sz="19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89335" y="2175379"/>
            <a:ext cx="5385525" cy="3952203"/>
          </a:xfrm>
        </p:spPr>
        <p:txBody>
          <a:bodyPr/>
          <a:lstStyle>
            <a:lvl1pPr>
              <a:defRPr sz="2900"/>
            </a:lvl1pPr>
            <a:lvl2pPr>
              <a:defRPr sz="2400"/>
            </a:lvl2pPr>
            <a:lvl3pPr>
              <a:defRPr sz="21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6B65A-C128-4DF6-9DC2-5A7C37140CA0}" type="datetimeFigureOut">
              <a:rPr lang="ru-RU" smtClean="0"/>
              <a:t>21.09.2026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EE957-90D1-4583-BA41-4D81D7DCA1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1785365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6B65A-C128-4DF6-9DC2-5A7C37140CA0}" type="datetimeFigureOut">
              <a:rPr lang="ru-RU" smtClean="0"/>
              <a:t>21.09.2026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EE957-90D1-4583-BA41-4D81D7DCA1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110657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6B65A-C128-4DF6-9DC2-5A7C37140CA0}" type="datetimeFigureOut">
              <a:rPr lang="ru-RU" smtClean="0"/>
              <a:t>21.09.2026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EE957-90D1-4583-BA41-4D81D7DCA1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4792119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204" y="273113"/>
            <a:ext cx="4008473" cy="1162319"/>
          </a:xfrm>
        </p:spPr>
        <p:txBody>
          <a:bodyPr anchor="b"/>
          <a:lstStyle>
            <a:lvl1pPr algn="l">
              <a:defRPr sz="24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763630" y="273114"/>
            <a:ext cx="6811230" cy="5854468"/>
          </a:xfrm>
        </p:spPr>
        <p:txBody>
          <a:bodyPr/>
          <a:lstStyle>
            <a:lvl1pPr>
              <a:defRPr sz="3800"/>
            </a:lvl1pPr>
            <a:lvl2pPr>
              <a:defRPr sz="3300"/>
            </a:lvl2pPr>
            <a:lvl3pPr>
              <a:defRPr sz="29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204" y="1435433"/>
            <a:ext cx="4008473" cy="4692149"/>
          </a:xfrm>
        </p:spPr>
        <p:txBody>
          <a:bodyPr/>
          <a:lstStyle>
            <a:lvl1pPr marL="0" indent="0">
              <a:buNone/>
              <a:defRPr sz="1700"/>
            </a:lvl1pPr>
            <a:lvl2pPr marL="544068" indent="0">
              <a:buNone/>
              <a:defRPr sz="1400"/>
            </a:lvl2pPr>
            <a:lvl3pPr marL="1088136" indent="0">
              <a:buNone/>
              <a:defRPr sz="1200"/>
            </a:lvl3pPr>
            <a:lvl4pPr marL="1632204" indent="0">
              <a:buNone/>
              <a:defRPr sz="1100"/>
            </a:lvl4pPr>
            <a:lvl5pPr marL="2176272" indent="0">
              <a:buNone/>
              <a:defRPr sz="1100"/>
            </a:lvl5pPr>
            <a:lvl6pPr marL="2720340" indent="0">
              <a:buNone/>
              <a:defRPr sz="1100"/>
            </a:lvl6pPr>
            <a:lvl7pPr marL="3264408" indent="0">
              <a:buNone/>
              <a:defRPr sz="1100"/>
            </a:lvl7pPr>
            <a:lvl8pPr marL="3808476" indent="0">
              <a:buNone/>
              <a:defRPr sz="1100"/>
            </a:lvl8pPr>
            <a:lvl9pPr marL="4352544" indent="0">
              <a:buNone/>
              <a:defRPr sz="11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6B65A-C128-4DF6-9DC2-5A7C37140CA0}" type="datetimeFigureOut">
              <a:rPr lang="ru-RU" smtClean="0"/>
              <a:t>21.09.2026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EE957-90D1-4583-BA41-4D81D7DCA1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4639016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8162" y="4801712"/>
            <a:ext cx="7310438" cy="566869"/>
          </a:xfrm>
        </p:spPr>
        <p:txBody>
          <a:bodyPr anchor="b"/>
          <a:lstStyle>
            <a:lvl1pPr algn="l">
              <a:defRPr sz="24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8162" y="612917"/>
            <a:ext cx="7310438" cy="4115753"/>
          </a:xfrm>
        </p:spPr>
        <p:txBody>
          <a:bodyPr/>
          <a:lstStyle>
            <a:lvl1pPr marL="0" indent="0">
              <a:buNone/>
              <a:defRPr sz="3800"/>
            </a:lvl1pPr>
            <a:lvl2pPr marL="544068" indent="0">
              <a:buNone/>
              <a:defRPr sz="3300"/>
            </a:lvl2pPr>
            <a:lvl3pPr marL="1088136" indent="0">
              <a:buNone/>
              <a:defRPr sz="2900"/>
            </a:lvl3pPr>
            <a:lvl4pPr marL="1632204" indent="0">
              <a:buNone/>
              <a:defRPr sz="2400"/>
            </a:lvl4pPr>
            <a:lvl5pPr marL="2176272" indent="0">
              <a:buNone/>
              <a:defRPr sz="2400"/>
            </a:lvl5pPr>
            <a:lvl6pPr marL="2720340" indent="0">
              <a:buNone/>
              <a:defRPr sz="2400"/>
            </a:lvl6pPr>
            <a:lvl7pPr marL="3264408" indent="0">
              <a:buNone/>
              <a:defRPr sz="2400"/>
            </a:lvl7pPr>
            <a:lvl8pPr marL="3808476" indent="0">
              <a:buNone/>
              <a:defRPr sz="2400"/>
            </a:lvl8pPr>
            <a:lvl9pPr marL="4352544" indent="0">
              <a:buNone/>
              <a:defRPr sz="24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8162" y="5368581"/>
            <a:ext cx="7310438" cy="805048"/>
          </a:xfrm>
        </p:spPr>
        <p:txBody>
          <a:bodyPr/>
          <a:lstStyle>
            <a:lvl1pPr marL="0" indent="0">
              <a:buNone/>
              <a:defRPr sz="1700"/>
            </a:lvl1pPr>
            <a:lvl2pPr marL="544068" indent="0">
              <a:buNone/>
              <a:defRPr sz="1400"/>
            </a:lvl2pPr>
            <a:lvl3pPr marL="1088136" indent="0">
              <a:buNone/>
              <a:defRPr sz="1200"/>
            </a:lvl3pPr>
            <a:lvl4pPr marL="1632204" indent="0">
              <a:buNone/>
              <a:defRPr sz="1100"/>
            </a:lvl4pPr>
            <a:lvl5pPr marL="2176272" indent="0">
              <a:buNone/>
              <a:defRPr sz="1100"/>
            </a:lvl5pPr>
            <a:lvl6pPr marL="2720340" indent="0">
              <a:buNone/>
              <a:defRPr sz="1100"/>
            </a:lvl6pPr>
            <a:lvl7pPr marL="3264408" indent="0">
              <a:buNone/>
              <a:defRPr sz="1100"/>
            </a:lvl7pPr>
            <a:lvl8pPr marL="3808476" indent="0">
              <a:buNone/>
              <a:defRPr sz="1100"/>
            </a:lvl8pPr>
            <a:lvl9pPr marL="4352544" indent="0">
              <a:buNone/>
              <a:defRPr sz="11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6B65A-C128-4DF6-9DC2-5A7C37140CA0}" type="datetimeFigureOut">
              <a:rPr lang="ru-RU" smtClean="0"/>
              <a:t>21.09.2026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EE957-90D1-4583-BA41-4D81D7DCA1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8320205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6B65A-C128-4DF6-9DC2-5A7C37140CA0}" type="datetimeFigureOut">
              <a:rPr lang="ru-RU" smtClean="0"/>
              <a:t>21.09.2026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EE957-90D1-4583-BA41-4D81D7DCA1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856826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3446" y="274702"/>
            <a:ext cx="2741414" cy="585288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203" y="274702"/>
            <a:ext cx="8021175" cy="585288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6B65A-C128-4DF6-9DC2-5A7C37140CA0}" type="datetimeFigureOut">
              <a:rPr lang="ru-RU" smtClean="0"/>
              <a:t>21.09.2026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EE957-90D1-4583-BA41-4D81D7DCA1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2729446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203" y="274701"/>
            <a:ext cx="10965657" cy="1143265"/>
          </a:xfrm>
          <a:prstGeom prst="rect">
            <a:avLst/>
          </a:prstGeom>
        </p:spPr>
        <p:txBody>
          <a:bodyPr vert="horz" lIns="108814" tIns="54407" rIns="108814" bIns="54407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203" y="1600571"/>
            <a:ext cx="10965657" cy="4527011"/>
          </a:xfrm>
          <a:prstGeom prst="rect">
            <a:avLst/>
          </a:prstGeom>
        </p:spPr>
        <p:txBody>
          <a:bodyPr vert="horz" lIns="108814" tIns="54407" rIns="108814" bIns="54407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09203" y="6357822"/>
            <a:ext cx="2842948" cy="365210"/>
          </a:xfrm>
          <a:prstGeom prst="rect">
            <a:avLst/>
          </a:prstGeom>
        </p:spPr>
        <p:txBody>
          <a:bodyPr vert="horz" lIns="108814" tIns="54407" rIns="108814" bIns="54407" rtlCol="0" anchor="ctr"/>
          <a:lstStyle>
            <a:lvl1pPr algn="l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66B65A-C128-4DF6-9DC2-5A7C37140CA0}" type="datetimeFigureOut">
              <a:rPr lang="ru-RU" smtClean="0"/>
              <a:t>21.09.2026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162888" y="6357822"/>
            <a:ext cx="3858287" cy="365210"/>
          </a:xfrm>
          <a:prstGeom prst="rect">
            <a:avLst/>
          </a:prstGeom>
        </p:spPr>
        <p:txBody>
          <a:bodyPr vert="horz" lIns="108814" tIns="54407" rIns="108814" bIns="54407" rtlCol="0" anchor="ctr"/>
          <a:lstStyle>
            <a:lvl1pPr algn="ct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731912" y="6357822"/>
            <a:ext cx="2842948" cy="365210"/>
          </a:xfrm>
          <a:prstGeom prst="rect">
            <a:avLst/>
          </a:prstGeom>
        </p:spPr>
        <p:txBody>
          <a:bodyPr vert="horz" lIns="108814" tIns="54407" rIns="108814" bIns="54407" rtlCol="0" anchor="ctr"/>
          <a:lstStyle>
            <a:lvl1pPr algn="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6EE957-90D1-4583-BA41-4D81D7DCA1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972446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ransition spd="slow">
    <p:push dir="u"/>
  </p:transition>
  <p:timing>
    <p:tnLst>
      <p:par>
        <p:cTn id="1" dur="indefinite" restart="never" nodeType="tmRoot"/>
      </p:par>
    </p:tnLst>
  </p:timing>
  <p:txStyles>
    <p:titleStyle>
      <a:lvl1pPr algn="ctr" defTabSz="1088136" rtl="0" eaLnBrk="1" latinLnBrk="0" hangingPunct="1">
        <a:spcBef>
          <a:spcPct val="0"/>
        </a:spcBef>
        <a:buNone/>
        <a:defRPr sz="5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08051" indent="-408051" algn="l" defTabSz="1088136" rtl="0" eaLnBrk="1" latinLnBrk="0" hangingPunct="1">
        <a:spcBef>
          <a:spcPct val="20000"/>
        </a:spcBef>
        <a:buFont typeface="Arial" panose="020B0604020202020204" pitchFamily="34" charset="0"/>
        <a:buChar char="•"/>
        <a:defRPr sz="3800" kern="1200">
          <a:solidFill>
            <a:schemeClr val="tx1"/>
          </a:solidFill>
          <a:latin typeface="+mn-lt"/>
          <a:ea typeface="+mn-ea"/>
          <a:cs typeface="+mn-cs"/>
        </a:defRPr>
      </a:lvl1pPr>
      <a:lvl2pPr marL="884111" indent="-340043" algn="l" defTabSz="1088136" rtl="0" eaLnBrk="1" latinLnBrk="0" hangingPunct="1">
        <a:spcBef>
          <a:spcPct val="20000"/>
        </a:spcBef>
        <a:buFont typeface="Arial" panose="020B0604020202020204" pitchFamily="34" charset="0"/>
        <a:buChar char="–"/>
        <a:defRPr sz="3300" kern="1200">
          <a:solidFill>
            <a:schemeClr val="tx1"/>
          </a:solidFill>
          <a:latin typeface="+mn-lt"/>
          <a:ea typeface="+mn-ea"/>
          <a:cs typeface="+mn-cs"/>
        </a:defRPr>
      </a:lvl2pPr>
      <a:lvl3pPr marL="1360170" indent="-272034" algn="l" defTabSz="1088136" rtl="0" eaLnBrk="1" latinLnBrk="0" hangingPunct="1">
        <a:spcBef>
          <a:spcPct val="20000"/>
        </a:spcBef>
        <a:buFont typeface="Arial" panose="020B0604020202020204" pitchFamily="34" charset="0"/>
        <a:buChar char="•"/>
        <a:defRPr sz="2900" kern="1200">
          <a:solidFill>
            <a:schemeClr val="tx1"/>
          </a:solidFill>
          <a:latin typeface="+mn-lt"/>
          <a:ea typeface="+mn-ea"/>
          <a:cs typeface="+mn-cs"/>
        </a:defRPr>
      </a:lvl3pPr>
      <a:lvl4pPr marL="1904238" indent="-272034" algn="l" defTabSz="1088136" rtl="0" eaLnBrk="1" latinLnBrk="0" hangingPunct="1">
        <a:spcBef>
          <a:spcPct val="20000"/>
        </a:spcBef>
        <a:buFont typeface="Arial" panose="020B0604020202020204" pitchFamily="34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48306" indent="-272034" algn="l" defTabSz="1088136" rtl="0" eaLnBrk="1" latinLnBrk="0" hangingPunct="1">
        <a:spcBef>
          <a:spcPct val="20000"/>
        </a:spcBef>
        <a:buFont typeface="Arial" panose="020B0604020202020204" pitchFamily="34" charset="0"/>
        <a:buChar char="»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2992374" indent="-272034" algn="l" defTabSz="1088136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536442" indent="-272034" algn="l" defTabSz="1088136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080510" indent="-272034" algn="l" defTabSz="1088136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624578" indent="-272034" algn="l" defTabSz="1088136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108813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44068" algn="l" defTabSz="108813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1088136" algn="l" defTabSz="108813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632204" algn="l" defTabSz="108813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4pPr>
      <a:lvl5pPr marL="2176272" algn="l" defTabSz="108813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5pPr>
      <a:lvl6pPr marL="2720340" algn="l" defTabSz="108813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3264408" algn="l" defTabSz="108813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808476" algn="l" defTabSz="108813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4352544" algn="l" defTabSz="108813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12" Type="http://schemas.openxmlformats.org/officeDocument/2006/relationships/image" Target="../media/image14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11" Type="http://schemas.openxmlformats.org/officeDocument/2006/relationships/image" Target="../media/image13.png"/><Relationship Id="rId5" Type="http://schemas.openxmlformats.org/officeDocument/2006/relationships/image" Target="../media/image8.png"/><Relationship Id="rId10" Type="http://schemas.microsoft.com/office/2007/relationships/hdphoto" Target="../media/hdphoto1.wdp"/><Relationship Id="rId4" Type="http://schemas.openxmlformats.org/officeDocument/2006/relationships/image" Target="../media/image7.png"/><Relationship Id="rId9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e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267496" y="981522"/>
            <a:ext cx="9865096" cy="1323425"/>
          </a:xfrm>
          <a:prstGeom prst="rect">
            <a:avLst/>
          </a:prstGeom>
          <a:ln w="38100">
            <a:solidFill>
              <a:srgbClr val="7030A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91425" tIns="45713" rIns="91425" bIns="45713" rtlCol="0">
            <a:spAutoFit/>
          </a:bodyPr>
          <a:lstStyle/>
          <a:p>
            <a:pPr lvl="0" algn="ctr"/>
            <a:r>
              <a:rPr lang="uk-UA" sz="4000" b="1" dirty="0">
                <a:solidFill>
                  <a:srgbClr val="7030A0"/>
                </a:solidFill>
              </a:rPr>
              <a:t>Письмове ділення. </a:t>
            </a:r>
            <a:endParaRPr lang="uk-UA" sz="4000" b="1" dirty="0" smtClean="0">
              <a:solidFill>
                <a:srgbClr val="7030A0"/>
              </a:solidFill>
            </a:endParaRPr>
          </a:p>
          <a:p>
            <a:pPr lvl="0" algn="ctr"/>
            <a:r>
              <a:rPr lang="uk-UA" sz="4000" b="1" dirty="0" smtClean="0">
                <a:solidFill>
                  <a:srgbClr val="7030A0"/>
                </a:solidFill>
              </a:rPr>
              <a:t>Задачі </a:t>
            </a:r>
            <a:r>
              <a:rPr lang="uk-UA" sz="4000" b="1" dirty="0">
                <a:solidFill>
                  <a:srgbClr val="7030A0"/>
                </a:solidFill>
              </a:rPr>
              <a:t>на спільну роботу</a:t>
            </a:r>
            <a:r>
              <a:rPr lang="uk-UA" sz="4000" b="1" dirty="0" smtClean="0">
                <a:solidFill>
                  <a:srgbClr val="7030A0"/>
                </a:solidFill>
              </a:rPr>
              <a:t>. </a:t>
            </a:r>
            <a:endParaRPr lang="ru-RU" sz="4000" b="1" dirty="0">
              <a:solidFill>
                <a:srgbClr val="7030A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532191" y="3789834"/>
            <a:ext cx="3384376" cy="1938978"/>
          </a:xfrm>
          <a:prstGeom prst="rect">
            <a:avLst/>
          </a:prstGeom>
          <a:ln w="38100">
            <a:solidFill>
              <a:srgbClr val="7030A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91425" tIns="45713" rIns="91425" bIns="45713" rtlCol="0">
            <a:spAutoFit/>
          </a:bodyPr>
          <a:lstStyle/>
          <a:p>
            <a:pPr algn="ctr"/>
            <a:r>
              <a:rPr lang="uk-UA" sz="2400" b="1" dirty="0">
                <a:solidFill>
                  <a:srgbClr val="7030A0"/>
                </a:solidFill>
              </a:rPr>
              <a:t>Математика</a:t>
            </a:r>
            <a:endParaRPr lang="en-US" sz="2400" b="1" dirty="0">
              <a:solidFill>
                <a:srgbClr val="7030A0"/>
              </a:solidFill>
            </a:endParaRPr>
          </a:p>
          <a:p>
            <a:pPr algn="ctr"/>
            <a:r>
              <a:rPr lang="uk-UA" sz="2400" b="1" dirty="0" smtClean="0">
                <a:solidFill>
                  <a:srgbClr val="7030A0"/>
                </a:solidFill>
              </a:rPr>
              <a:t>4</a:t>
            </a:r>
            <a:r>
              <a:rPr lang="en-US" sz="2400" b="1" dirty="0" smtClean="0">
                <a:solidFill>
                  <a:srgbClr val="7030A0"/>
                </a:solidFill>
              </a:rPr>
              <a:t> </a:t>
            </a:r>
            <a:r>
              <a:rPr lang="uk-UA" sz="2400" b="1" dirty="0">
                <a:solidFill>
                  <a:srgbClr val="7030A0"/>
                </a:solidFill>
              </a:rPr>
              <a:t>клас</a:t>
            </a:r>
          </a:p>
          <a:p>
            <a:pPr algn="ctr"/>
            <a:r>
              <a:rPr lang="uk-UA" sz="2400" b="1" i="1" dirty="0">
                <a:solidFill>
                  <a:srgbClr val="7030A0"/>
                </a:solidFill>
              </a:rPr>
              <a:t>Розділ </a:t>
            </a:r>
            <a:r>
              <a:rPr lang="uk-UA" sz="2400" b="1" i="1" dirty="0" smtClean="0">
                <a:solidFill>
                  <a:srgbClr val="7030A0"/>
                </a:solidFill>
              </a:rPr>
              <a:t>1. </a:t>
            </a:r>
            <a:r>
              <a:rPr lang="uk-UA" sz="2400" b="1" dirty="0" smtClean="0">
                <a:solidFill>
                  <a:srgbClr val="7030A0"/>
                </a:solidFill>
              </a:rPr>
              <a:t>Повторення вивченого в 3 класі</a:t>
            </a:r>
            <a:endParaRPr lang="uk-UA" sz="2400" b="1" dirty="0">
              <a:solidFill>
                <a:schemeClr val="bg1"/>
              </a:solidFill>
            </a:endParaRPr>
          </a:p>
          <a:p>
            <a:pPr algn="ctr"/>
            <a:r>
              <a:rPr lang="uk-UA" sz="2400" b="1" dirty="0" smtClean="0">
                <a:solidFill>
                  <a:srgbClr val="7030A0"/>
                </a:solidFill>
              </a:rPr>
              <a:t>Урок 15</a:t>
            </a:r>
            <a:endParaRPr lang="uk-UA" sz="2400" b="1" dirty="0">
              <a:solidFill>
                <a:srgbClr val="7030A0"/>
              </a:solidFill>
            </a:endParaRPr>
          </a:p>
        </p:txBody>
      </p:sp>
      <p:pic>
        <p:nvPicPr>
          <p:cNvPr id="3074" name="Picture 2" descr="D:\Картинки до тестів\!!! Учні\_free_2024-01-20-22-09-20_01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9366" y="3145816"/>
            <a:ext cx="2736304" cy="2736304"/>
          </a:xfrm>
          <a:prstGeom prst="rect">
            <a:avLst/>
          </a:prstGeom>
          <a:noFill/>
          <a:ln w="38100">
            <a:solidFill>
              <a:srgbClr val="7030A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4461200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864218" y="405458"/>
            <a:ext cx="10275999" cy="681285"/>
          </a:xfrm>
          <a:prstGeom prst="rect">
            <a:avLst/>
          </a:prstGeom>
          <a:solidFill>
            <a:srgbClr val="7030A0"/>
          </a:solidFill>
          <a:ln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4000" b="1" dirty="0" smtClean="0">
                <a:solidFill>
                  <a:schemeClr val="bg1"/>
                </a:solidFill>
              </a:rPr>
              <a:t>Налаштування на урок</a:t>
            </a:r>
            <a:endParaRPr lang="uk-UA" sz="4000" b="1" dirty="0">
              <a:solidFill>
                <a:schemeClr val="bg1"/>
              </a:solidFill>
            </a:endParaRPr>
          </a:p>
        </p:txBody>
      </p:sp>
      <p:sp>
        <p:nvSpPr>
          <p:cNvPr id="6" name="Прямокутник: округлені кути 5">
            <a:extLst>
              <a:ext uri="{FF2B5EF4-FFF2-40B4-BE49-F238E27FC236}">
                <a16:creationId xmlns:a16="http://schemas.microsoft.com/office/drawing/2014/main" xmlns="" id="{71891ECB-C37E-4FC8-A2F4-E8DB089E46AF}"/>
              </a:ext>
            </a:extLst>
          </p:cNvPr>
          <p:cNvSpPr/>
          <p:nvPr/>
        </p:nvSpPr>
        <p:spPr>
          <a:xfrm>
            <a:off x="3049438" y="2237145"/>
            <a:ext cx="5947189" cy="2554482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uk-UA" sz="3600" i="1" dirty="0"/>
              <a:t>От і </a:t>
            </a:r>
            <a:r>
              <a:rPr lang="uk-UA" sz="3600" i="1" dirty="0" err="1"/>
              <a:t>все,дзвенить</a:t>
            </a:r>
            <a:r>
              <a:rPr lang="uk-UA" sz="3600" i="1" dirty="0"/>
              <a:t> дзвінок, </a:t>
            </a:r>
            <a:endParaRPr lang="uk-UA" sz="3600" i="1" dirty="0" smtClean="0"/>
          </a:p>
          <a:p>
            <a:pPr algn="ctr"/>
            <a:r>
              <a:rPr lang="uk-UA" sz="3600" i="1" dirty="0" smtClean="0"/>
              <a:t>В </a:t>
            </a:r>
            <a:r>
              <a:rPr lang="uk-UA" sz="3600" i="1" dirty="0"/>
              <a:t>гості йде до нас урок.</a:t>
            </a:r>
            <a:endParaRPr lang="ru-RU" sz="3600" dirty="0"/>
          </a:p>
          <a:p>
            <a:pPr algn="ctr"/>
            <a:r>
              <a:rPr lang="uk-UA" sz="3600" i="1" dirty="0"/>
              <a:t>Спішіть-поспішайте, </a:t>
            </a:r>
            <a:endParaRPr lang="uk-UA" sz="3600" i="1" dirty="0" smtClean="0"/>
          </a:p>
          <a:p>
            <a:pPr algn="ctr"/>
            <a:r>
              <a:rPr lang="uk-UA" sz="3600" i="1" dirty="0" smtClean="0"/>
              <a:t>На </a:t>
            </a:r>
            <a:r>
              <a:rPr lang="uk-UA" sz="3600" i="1" dirty="0"/>
              <a:t>місця сідайте.</a:t>
            </a:r>
            <a:endParaRPr lang="ru-RU" sz="3600" dirty="0"/>
          </a:p>
        </p:txBody>
      </p:sp>
      <p:pic>
        <p:nvPicPr>
          <p:cNvPr id="7" name="Picture 3" descr="D:\Картинки до тестів\Тварини\Рибки в акваріумі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72" t="6143" r="5054" b="5505"/>
          <a:stretch/>
        </p:blipFill>
        <p:spPr bwMode="auto">
          <a:xfrm>
            <a:off x="2876128" y="2032921"/>
            <a:ext cx="6293800" cy="44229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Заголовок 3"/>
          <p:cNvSpPr txBox="1">
            <a:spLocks/>
          </p:cNvSpPr>
          <p:nvPr/>
        </p:nvSpPr>
        <p:spPr>
          <a:xfrm>
            <a:off x="2460470" y="1148458"/>
            <a:ext cx="6897604" cy="715445"/>
          </a:xfrm>
          <a:prstGeom prst="roundRect">
            <a:avLst/>
          </a:prstGeom>
          <a:ln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uk-UA" sz="2400" b="1" dirty="0" smtClean="0">
                <a:solidFill>
                  <a:srgbClr val="7030A0"/>
                </a:solidFill>
              </a:rPr>
              <a:t>Виберіть рибку</a:t>
            </a:r>
            <a:r>
              <a:rPr lang="uk-UA" sz="2400" b="1" dirty="0">
                <a:solidFill>
                  <a:srgbClr val="7030A0"/>
                </a:solidFill>
              </a:rPr>
              <a:t>, </a:t>
            </a:r>
            <a:r>
              <a:rPr lang="uk-UA" sz="2400" b="1" dirty="0" smtClean="0">
                <a:solidFill>
                  <a:srgbClr val="7030A0"/>
                </a:solidFill>
              </a:rPr>
              <a:t>з якою хочете провести урок. </a:t>
            </a:r>
          </a:p>
          <a:p>
            <a:pPr lvl="0"/>
            <a:r>
              <a:rPr lang="uk-UA" sz="2400" b="1" dirty="0" smtClean="0">
                <a:solidFill>
                  <a:srgbClr val="7030A0"/>
                </a:solidFill>
              </a:rPr>
              <a:t>А я скажу, що вас очікує на уроці</a:t>
            </a:r>
            <a:endParaRPr lang="ru-RU" sz="2400" b="1" dirty="0">
              <a:solidFill>
                <a:srgbClr val="7030A0"/>
              </a:solidFill>
            </a:endParaRPr>
          </a:p>
        </p:txBody>
      </p:sp>
      <p:sp>
        <p:nvSpPr>
          <p:cNvPr id="9" name="Заголовок 3"/>
          <p:cNvSpPr txBox="1">
            <a:spLocks/>
          </p:cNvSpPr>
          <p:nvPr/>
        </p:nvSpPr>
        <p:spPr>
          <a:xfrm>
            <a:off x="2707655" y="2237145"/>
            <a:ext cx="2101432" cy="836899"/>
          </a:xfrm>
          <a:prstGeom prst="roundRect">
            <a:avLst/>
          </a:prstGeom>
          <a:solidFill>
            <a:srgbClr val="00B0F0"/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uk-UA" sz="2000" b="1" dirty="0" smtClean="0">
                <a:solidFill>
                  <a:schemeClr val="bg1"/>
                </a:solidFill>
              </a:rPr>
              <a:t>Тебе очікує активна робота</a:t>
            </a:r>
            <a:endParaRPr lang="ru-RU" sz="2000" b="1" dirty="0">
              <a:solidFill>
                <a:schemeClr val="bg1"/>
              </a:solidFill>
            </a:endParaRPr>
          </a:p>
        </p:txBody>
      </p:sp>
      <p:sp>
        <p:nvSpPr>
          <p:cNvPr id="10" name="Заголовок 3"/>
          <p:cNvSpPr txBox="1">
            <a:spLocks/>
          </p:cNvSpPr>
          <p:nvPr/>
        </p:nvSpPr>
        <p:spPr>
          <a:xfrm>
            <a:off x="1275899" y="3588647"/>
            <a:ext cx="2085642" cy="901778"/>
          </a:xfrm>
          <a:prstGeom prst="roundRect">
            <a:avLst/>
          </a:prstGeom>
          <a:solidFill>
            <a:srgbClr val="FF0066"/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uk-UA" sz="2000" b="1" dirty="0" smtClean="0"/>
              <a:t>Виявиш творче мислення</a:t>
            </a:r>
            <a:endParaRPr lang="ru-RU" sz="2000" b="1" dirty="0"/>
          </a:p>
        </p:txBody>
      </p:sp>
      <p:sp>
        <p:nvSpPr>
          <p:cNvPr id="12" name="Заголовок 3"/>
          <p:cNvSpPr txBox="1">
            <a:spLocks/>
          </p:cNvSpPr>
          <p:nvPr/>
        </p:nvSpPr>
        <p:spPr>
          <a:xfrm>
            <a:off x="8828335" y="4938009"/>
            <a:ext cx="2164405" cy="1094056"/>
          </a:xfrm>
          <a:prstGeom prst="roundRect">
            <a:avLst/>
          </a:prstGeom>
          <a:solidFill>
            <a:srgbClr val="FF0000"/>
          </a:soli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uk-UA" sz="2000" b="1" dirty="0" smtClean="0"/>
              <a:t>Твоя працьовитість радує.</a:t>
            </a:r>
            <a:endParaRPr lang="ru-RU" sz="2000" b="1" dirty="0"/>
          </a:p>
        </p:txBody>
      </p:sp>
      <p:sp>
        <p:nvSpPr>
          <p:cNvPr id="13" name="Заголовок 3"/>
          <p:cNvSpPr txBox="1">
            <a:spLocks/>
          </p:cNvSpPr>
          <p:nvPr/>
        </p:nvSpPr>
        <p:spPr>
          <a:xfrm>
            <a:off x="8996625" y="2972949"/>
            <a:ext cx="2164404" cy="1066587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uk-UA" sz="2000" b="1" dirty="0" smtClean="0">
                <a:solidFill>
                  <a:schemeClr val="bg1"/>
                </a:solidFill>
              </a:rPr>
              <a:t>Зможеш розв’язати всі завдання </a:t>
            </a:r>
            <a:endParaRPr lang="ru-RU" sz="2000" b="1" dirty="0">
              <a:solidFill>
                <a:schemeClr val="bg1"/>
              </a:solidFill>
            </a:endParaRPr>
          </a:p>
        </p:txBody>
      </p:sp>
      <p:sp>
        <p:nvSpPr>
          <p:cNvPr id="14" name="Заголовок 3"/>
          <p:cNvSpPr txBox="1">
            <a:spLocks/>
          </p:cNvSpPr>
          <p:nvPr/>
        </p:nvSpPr>
        <p:spPr>
          <a:xfrm>
            <a:off x="1699258" y="5111286"/>
            <a:ext cx="2353747" cy="747503"/>
          </a:xfrm>
          <a:prstGeom prst="roundRect">
            <a:avLst/>
          </a:prstGeom>
          <a:solidFill>
            <a:schemeClr val="accent3">
              <a:lumMod val="50000"/>
            </a:schemeClr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uk-UA" sz="2000" b="1" dirty="0" smtClean="0"/>
              <a:t>Здивуєш своїми знаннями </a:t>
            </a:r>
            <a:endParaRPr lang="ru-RU" sz="2000" b="1" dirty="0"/>
          </a:p>
        </p:txBody>
      </p:sp>
    </p:spTree>
    <p:extLst>
      <p:ext uri="{BB962C8B-B14F-4D97-AF65-F5344CB8AC3E}">
        <p14:creationId xmlns:p14="http://schemas.microsoft.com/office/powerpoint/2010/main" val="229107189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  <p:bldP spid="9" grpId="0" animBg="1"/>
      <p:bldP spid="10" grpId="0" animBg="1"/>
      <p:bldP spid="12" grpId="0" animBg="1"/>
      <p:bldP spid="13" grpId="0" animBg="1"/>
      <p:bldP spid="1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 descr="D:\4 клас\3 МАТЕМАТИКА\1 Листопад\1 Повторення вивченого в 3 кл\2026-09-17_17250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7202" y="1557586"/>
            <a:ext cx="9447317" cy="23993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Прямоугольник 4">
            <a:extLst>
              <a:ext uri="{FF2B5EF4-FFF2-40B4-BE49-F238E27FC236}">
                <a16:creationId xmlns:a16="http://schemas.microsoft.com/office/drawing/2014/main" xmlns="" id="{F6E7EC80-9589-4937-924A-CEEA2719A5E3}"/>
              </a:ext>
            </a:extLst>
          </p:cNvPr>
          <p:cNvSpPr/>
          <p:nvPr/>
        </p:nvSpPr>
        <p:spPr>
          <a:xfrm>
            <a:off x="2" y="5950074"/>
            <a:ext cx="1267493" cy="909514"/>
          </a:xfrm>
          <a:prstGeom prst="rect">
            <a:avLst/>
          </a:prstGeom>
          <a:solidFill>
            <a:srgbClr val="7030A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3" rIns="91425" bIns="45713" rtlCol="0" anchor="ctr"/>
          <a:lstStyle/>
          <a:p>
            <a:pPr algn="ctr"/>
            <a:r>
              <a:rPr lang="uk-UA" sz="1400" b="1" dirty="0">
                <a:solidFill>
                  <a:schemeClr val="bg1"/>
                </a:solidFill>
              </a:rPr>
              <a:t>Підручник</a:t>
            </a:r>
          </a:p>
          <a:p>
            <a:pPr algn="ctr"/>
            <a:r>
              <a:rPr lang="uk-UA" sz="2900" b="1" dirty="0" smtClean="0">
                <a:solidFill>
                  <a:schemeClr val="bg1"/>
                </a:solidFill>
              </a:rPr>
              <a:t>Ст.29</a:t>
            </a:r>
            <a:endParaRPr lang="ru-RU" sz="2900" b="1" dirty="0">
              <a:solidFill>
                <a:schemeClr val="bg1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037203" y="549474"/>
            <a:ext cx="10108647" cy="833864"/>
          </a:xfrm>
          <a:prstGeom prst="rect">
            <a:avLst/>
          </a:prstGeom>
          <a:solidFill>
            <a:srgbClr val="7030A0"/>
          </a:solidFill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25" tIns="45713" rIns="91425" bIns="45713" rtlCol="0" anchor="ctr"/>
          <a:lstStyle/>
          <a:p>
            <a:pPr algn="ctr"/>
            <a:r>
              <a:rPr lang="uk-UA" sz="4000" b="1" dirty="0">
                <a:solidFill>
                  <a:schemeClr val="bg1"/>
                </a:solidFill>
              </a:rPr>
              <a:t>Перевірка домашнього завдання</a:t>
            </a:r>
          </a:p>
        </p:txBody>
      </p:sp>
      <p:pic>
        <p:nvPicPr>
          <p:cNvPr id="8" name="Picture 2" descr="D:\Картинки до тестів\!!! Учні\634ce20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59632" y="3681740"/>
            <a:ext cx="1741451" cy="27097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0889072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233088" y="599705"/>
            <a:ext cx="9886706" cy="707872"/>
          </a:xfrm>
          <a:prstGeom prst="rect">
            <a:avLst/>
          </a:prstGeom>
          <a:solidFill>
            <a:srgbClr val="7030A0"/>
          </a:solidFill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 lIns="91425" tIns="45713" rIns="91425" bIns="45713" rtlCol="0">
            <a:spAutoFit/>
          </a:bodyPr>
          <a:lstStyle/>
          <a:p>
            <a:pPr algn="ctr"/>
            <a:r>
              <a:rPr lang="uk-UA" sz="4000" b="1" dirty="0">
                <a:solidFill>
                  <a:schemeClr val="bg1"/>
                </a:solidFill>
              </a:rPr>
              <a:t>План уроку</a:t>
            </a:r>
          </a:p>
        </p:txBody>
      </p:sp>
      <p:graphicFrame>
        <p:nvGraphicFramePr>
          <p:cNvPr id="9" name="Схема 8"/>
          <p:cNvGraphicFramePr/>
          <p:nvPr>
            <p:extLst>
              <p:ext uri="{D42A27DB-BD31-4B8C-83A1-F6EECF244321}">
                <p14:modId xmlns:p14="http://schemas.microsoft.com/office/powerpoint/2010/main" val="2664572866"/>
              </p:ext>
            </p:extLst>
          </p:nvPr>
        </p:nvGraphicFramePr>
        <p:xfrm>
          <a:off x="649570" y="1577826"/>
          <a:ext cx="10915068" cy="427348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Прямоугольник 3"/>
          <p:cNvSpPr/>
          <p:nvPr/>
        </p:nvSpPr>
        <p:spPr>
          <a:xfrm>
            <a:off x="2707655" y="5590034"/>
            <a:ext cx="7870154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0902663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8081" y="837506"/>
            <a:ext cx="10278148" cy="5482048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</p:pic>
      <p:pic>
        <p:nvPicPr>
          <p:cNvPr id="33" name="Рисунок 32">
            <a:extLst>
              <a:ext uri="{FF2B5EF4-FFF2-40B4-BE49-F238E27FC236}">
                <a16:creationId xmlns="" xmlns:a16="http://schemas.microsoft.com/office/drawing/2014/main" id="{5E716230-8E03-4B95-B600-E59172F5457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28" t="12091" r="84872" b="82918"/>
          <a:stretch/>
        </p:blipFill>
        <p:spPr>
          <a:xfrm>
            <a:off x="2728605" y="-510299"/>
            <a:ext cx="420932" cy="276565"/>
          </a:xfrm>
          <a:prstGeom prst="rect">
            <a:avLst/>
          </a:prstGeom>
        </p:spPr>
      </p:pic>
      <p:pic>
        <p:nvPicPr>
          <p:cNvPr id="36" name="Рисунок 35">
            <a:extLst>
              <a:ext uri="{FF2B5EF4-FFF2-40B4-BE49-F238E27FC236}">
                <a16:creationId xmlns="" xmlns:a16="http://schemas.microsoft.com/office/drawing/2014/main" id="{A0D61C55-25D5-44F0-90E4-713DCD9243AD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066" t="43000" r="66693" b="43158"/>
          <a:stretch/>
        </p:blipFill>
        <p:spPr>
          <a:xfrm>
            <a:off x="5410166" y="-664526"/>
            <a:ext cx="454720" cy="567792"/>
          </a:xfrm>
          <a:prstGeom prst="rect">
            <a:avLst/>
          </a:prstGeom>
        </p:spPr>
      </p:pic>
      <p:pic>
        <p:nvPicPr>
          <p:cNvPr id="38" name="Рисунок 37">
            <a:extLst>
              <a:ext uri="{FF2B5EF4-FFF2-40B4-BE49-F238E27FC236}">
                <a16:creationId xmlns="" xmlns:a16="http://schemas.microsoft.com/office/drawing/2014/main" id="{7AA62F5F-8E9F-4758-87A7-86AD87DB9512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513" t="43000" r="58246" b="43158"/>
          <a:stretch/>
        </p:blipFill>
        <p:spPr>
          <a:xfrm>
            <a:off x="5716443" y="-664526"/>
            <a:ext cx="454720" cy="567792"/>
          </a:xfrm>
          <a:prstGeom prst="rect">
            <a:avLst/>
          </a:prstGeom>
        </p:spPr>
      </p:pic>
      <p:pic>
        <p:nvPicPr>
          <p:cNvPr id="42" name="Рисунок 41">
            <a:extLst>
              <a:ext uri="{FF2B5EF4-FFF2-40B4-BE49-F238E27FC236}">
                <a16:creationId xmlns="" xmlns:a16="http://schemas.microsoft.com/office/drawing/2014/main" id="{1A309B92-E806-4B19-BD8C-2FC1C585B53F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921" t="43525" r="31307" b="43439"/>
          <a:stretch/>
        </p:blipFill>
        <p:spPr>
          <a:xfrm>
            <a:off x="7010284" y="-611907"/>
            <a:ext cx="420547" cy="534723"/>
          </a:xfrm>
          <a:prstGeom prst="rect">
            <a:avLst/>
          </a:prstGeom>
        </p:spPr>
      </p:pic>
      <p:pic>
        <p:nvPicPr>
          <p:cNvPr id="43" name="Рисунок 42">
            <a:extLst>
              <a:ext uri="{FF2B5EF4-FFF2-40B4-BE49-F238E27FC236}">
                <a16:creationId xmlns="" xmlns:a16="http://schemas.microsoft.com/office/drawing/2014/main" id="{7789B4E2-D455-4B48-982A-12838205C96E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783" t="43000" r="21976" b="43158"/>
          <a:stretch/>
        </p:blipFill>
        <p:spPr>
          <a:xfrm>
            <a:off x="7441632" y="-611907"/>
            <a:ext cx="454720" cy="567792"/>
          </a:xfrm>
          <a:prstGeom prst="rect">
            <a:avLst/>
          </a:prstGeom>
        </p:spPr>
      </p:pic>
      <p:pic>
        <p:nvPicPr>
          <p:cNvPr id="45" name="Рисунок 44">
            <a:extLst>
              <a:ext uri="{FF2B5EF4-FFF2-40B4-BE49-F238E27FC236}">
                <a16:creationId xmlns="" xmlns:a16="http://schemas.microsoft.com/office/drawing/2014/main" id="{14E5C802-CA0B-419B-9806-0981AA33D575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706" t="43000" r="13053" b="43158"/>
          <a:stretch/>
        </p:blipFill>
        <p:spPr>
          <a:xfrm>
            <a:off x="7857286" y="-650098"/>
            <a:ext cx="454720" cy="567792"/>
          </a:xfrm>
          <a:prstGeom prst="rect">
            <a:avLst/>
          </a:prstGeom>
        </p:spPr>
      </p:pic>
      <p:pic>
        <p:nvPicPr>
          <p:cNvPr id="46" name="Рисунок 45">
            <a:extLst>
              <a:ext uri="{FF2B5EF4-FFF2-40B4-BE49-F238E27FC236}">
                <a16:creationId xmlns="" xmlns:a16="http://schemas.microsoft.com/office/drawing/2014/main" id="{74F6DDAE-519B-4BD3-9E5A-A1FAE269018A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016" t="42297" r="4743" b="43861"/>
          <a:stretch/>
        </p:blipFill>
        <p:spPr>
          <a:xfrm>
            <a:off x="8239041" y="-628442"/>
            <a:ext cx="454720" cy="567792"/>
          </a:xfrm>
          <a:prstGeom prst="rect">
            <a:avLst/>
          </a:prstGeom>
        </p:spPr>
      </p:pic>
      <p:pic>
        <p:nvPicPr>
          <p:cNvPr id="47" name="Рисунок 46">
            <a:extLst>
              <a:ext uri="{FF2B5EF4-FFF2-40B4-BE49-F238E27FC236}">
                <a16:creationId xmlns="" xmlns:a16="http://schemas.microsoft.com/office/drawing/2014/main" id="{2987296F-E6CA-41D0-B248-3D75EFBA2E6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4" t="10718" r="90982" b="82891"/>
          <a:stretch/>
        </p:blipFill>
        <p:spPr>
          <a:xfrm>
            <a:off x="1321651" y="-545185"/>
            <a:ext cx="302667" cy="272949"/>
          </a:xfrm>
          <a:prstGeom prst="rect">
            <a:avLst/>
          </a:prstGeom>
        </p:spPr>
      </p:pic>
      <p:pic>
        <p:nvPicPr>
          <p:cNvPr id="48" name="Рисунок 47">
            <a:extLst>
              <a:ext uri="{FF2B5EF4-FFF2-40B4-BE49-F238E27FC236}">
                <a16:creationId xmlns="" xmlns:a16="http://schemas.microsoft.com/office/drawing/2014/main" id="{F92BA416-09A9-4EE9-93B0-FE06BB79CCD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53" t="10718" r="77803" b="82891"/>
          <a:stretch/>
        </p:blipFill>
        <p:spPr>
          <a:xfrm>
            <a:off x="9821960" y="-552900"/>
            <a:ext cx="312405" cy="291645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1842698" y="-728431"/>
            <a:ext cx="301490" cy="6464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600" dirty="0"/>
              <a:t>·</a:t>
            </a:r>
          </a:p>
        </p:txBody>
      </p:sp>
      <p:sp>
        <p:nvSpPr>
          <p:cNvPr id="155" name="TextBox 154"/>
          <p:cNvSpPr txBox="1"/>
          <p:nvPr/>
        </p:nvSpPr>
        <p:spPr>
          <a:xfrm>
            <a:off x="2420708" y="-689442"/>
            <a:ext cx="307897" cy="6464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600" dirty="0"/>
              <a:t>: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624318" y="-683909"/>
            <a:ext cx="309498" cy="5849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200" dirty="0"/>
              <a:t>(</a:t>
            </a:r>
          </a:p>
        </p:txBody>
      </p:sp>
      <p:sp>
        <p:nvSpPr>
          <p:cNvPr id="136" name="TextBox 135"/>
          <p:cNvSpPr txBox="1"/>
          <p:nvPr/>
        </p:nvSpPr>
        <p:spPr>
          <a:xfrm>
            <a:off x="2123541" y="-689442"/>
            <a:ext cx="309498" cy="5849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200" dirty="0"/>
              <a:t>)</a:t>
            </a:r>
          </a:p>
        </p:txBody>
      </p:sp>
      <p:sp>
        <p:nvSpPr>
          <p:cNvPr id="14" name="Прямоугольник 4"/>
          <p:cNvSpPr/>
          <p:nvPr/>
        </p:nvSpPr>
        <p:spPr>
          <a:xfrm>
            <a:off x="918080" y="330940"/>
            <a:ext cx="7714140" cy="722590"/>
          </a:xfrm>
          <a:prstGeom prst="rect">
            <a:avLst/>
          </a:prstGeom>
          <a:solidFill>
            <a:srgbClr val="7030A0"/>
          </a:solidFill>
          <a:ln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/>
              <a:t>Запишіть і </a:t>
            </a:r>
            <a:r>
              <a:rPr lang="ru-RU" sz="3600" b="1" dirty="0" err="1" smtClean="0"/>
              <a:t>обчисліть</a:t>
            </a:r>
            <a:r>
              <a:rPr lang="ru-RU" sz="3600" b="1" dirty="0" smtClean="0"/>
              <a:t> вирази</a:t>
            </a:r>
            <a:endParaRPr lang="ru-RU" sz="3600" b="1" dirty="0"/>
          </a:p>
        </p:txBody>
      </p:sp>
      <p:pic>
        <p:nvPicPr>
          <p:cNvPr id="63" name="Рисунок 62"/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501" t="46720" r="16769" b="36401"/>
          <a:stretch/>
        </p:blipFill>
        <p:spPr>
          <a:xfrm>
            <a:off x="3168000" y="1542180"/>
            <a:ext cx="4999524" cy="1080000"/>
          </a:xfrm>
          <a:prstGeom prst="rect">
            <a:avLst/>
          </a:prstGeom>
        </p:spPr>
      </p:pic>
      <p:pic>
        <p:nvPicPr>
          <p:cNvPr id="73" name="Рисунок 72">
            <a:extLst>
              <a:ext uri="{FF2B5EF4-FFF2-40B4-BE49-F238E27FC236}">
                <a16:creationId xmlns:a16="http://schemas.microsoft.com/office/drawing/2014/main" xmlns="" id="{1764429C-F8FC-485D-AEFF-E3BC1A2AA38D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rcRect l="15458" t="28869" r="17585" b="20413"/>
          <a:stretch/>
        </p:blipFill>
        <p:spPr>
          <a:xfrm>
            <a:off x="10111283" y="-731998"/>
            <a:ext cx="1703198" cy="747074"/>
          </a:xfrm>
          <a:prstGeom prst="rect">
            <a:avLst/>
          </a:prstGeom>
        </p:spPr>
      </p:pic>
      <p:sp>
        <p:nvSpPr>
          <p:cNvPr id="99" name="TextBox 98"/>
          <p:cNvSpPr txBox="1"/>
          <p:nvPr/>
        </p:nvSpPr>
        <p:spPr>
          <a:xfrm>
            <a:off x="9002184" y="-899523"/>
            <a:ext cx="42992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4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endParaRPr lang="uk-UA" sz="44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" name="TextBox 103"/>
          <p:cNvSpPr txBox="1"/>
          <p:nvPr/>
        </p:nvSpPr>
        <p:spPr>
          <a:xfrm>
            <a:off x="919727" y="-813734"/>
            <a:ext cx="466490" cy="7696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endParaRPr lang="uk-UA" sz="44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1" name="Рисунок 110">
            <a:extLst>
              <a:ext uri="{FF2B5EF4-FFF2-40B4-BE49-F238E27FC236}">
                <a16:creationId xmlns="" xmlns:a16="http://schemas.microsoft.com/office/drawing/2014/main" id="{3192FEA7-0B23-4FFB-8A71-047DC8F93504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065" t="43000" r="48694" b="43158"/>
          <a:stretch/>
        </p:blipFill>
        <p:spPr>
          <a:xfrm>
            <a:off x="6219023" y="-659045"/>
            <a:ext cx="454720" cy="567792"/>
          </a:xfrm>
          <a:prstGeom prst="rect">
            <a:avLst/>
          </a:prstGeom>
        </p:spPr>
      </p:pic>
      <p:pic>
        <p:nvPicPr>
          <p:cNvPr id="54" name="Рисунок 53">
            <a:extLst>
              <a:ext uri="{FF2B5EF4-FFF2-40B4-BE49-F238E27FC236}">
                <a16:creationId xmlns="" xmlns:a16="http://schemas.microsoft.com/office/drawing/2014/main" id="{569BEFE1-71C2-4A73-A615-C92D99449170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30" t="43000" r="84929" b="43158"/>
          <a:stretch/>
        </p:blipFill>
        <p:spPr>
          <a:xfrm>
            <a:off x="4688651" y="-611907"/>
            <a:ext cx="454720" cy="567792"/>
          </a:xfrm>
          <a:prstGeom prst="rect">
            <a:avLst/>
          </a:prstGeom>
        </p:spPr>
      </p:pic>
      <p:sp>
        <p:nvSpPr>
          <p:cNvPr id="57" name="TextBox 56"/>
          <p:cNvSpPr txBox="1"/>
          <p:nvPr/>
        </p:nvSpPr>
        <p:spPr>
          <a:xfrm>
            <a:off x="339119" y="-720896"/>
            <a:ext cx="58060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кг</a:t>
            </a:r>
            <a:endParaRPr lang="uk-UA" sz="36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9432110" y="-821837"/>
            <a:ext cx="38985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endParaRPr lang="uk-UA" sz="36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6" name="TextBox 65"/>
          <p:cNvSpPr txBox="1"/>
          <p:nvPr/>
        </p:nvSpPr>
        <p:spPr>
          <a:xfrm>
            <a:off x="4114097" y="-769513"/>
            <a:ext cx="68480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см</a:t>
            </a:r>
            <a:endParaRPr lang="uk-UA" sz="36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1" name="Рисунок 70">
            <a:extLst>
              <a:ext uri="{FF2B5EF4-FFF2-40B4-BE49-F238E27FC236}">
                <a16:creationId xmlns="" xmlns:a16="http://schemas.microsoft.com/office/drawing/2014/main" id="{C032AF8F-DE61-4584-B773-C251183078DA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591" t="43000" r="40168" b="43158"/>
          <a:stretch/>
        </p:blipFill>
        <p:spPr>
          <a:xfrm>
            <a:off x="6555564" y="-650098"/>
            <a:ext cx="454720" cy="567792"/>
          </a:xfrm>
          <a:prstGeom prst="rect">
            <a:avLst/>
          </a:prstGeom>
        </p:spPr>
      </p:pic>
      <p:sp>
        <p:nvSpPr>
          <p:cNvPr id="72" name="TextBox 71"/>
          <p:cNvSpPr txBox="1"/>
          <p:nvPr/>
        </p:nvSpPr>
        <p:spPr>
          <a:xfrm>
            <a:off x="3584741" y="-785514"/>
            <a:ext cx="59022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хв</a:t>
            </a:r>
            <a:endParaRPr lang="uk-UA" sz="36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3" name="TextBox 82"/>
          <p:cNvSpPr txBox="1"/>
          <p:nvPr/>
        </p:nvSpPr>
        <p:spPr>
          <a:xfrm>
            <a:off x="3194673" y="-841999"/>
            <a:ext cx="41549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</a:t>
            </a:r>
            <a:endParaRPr lang="uk-UA" sz="36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4" name="Рисунок 83">
            <a:extLst>
              <a:ext uri="{FF2B5EF4-FFF2-40B4-BE49-F238E27FC236}">
                <a16:creationId xmlns="" xmlns:a16="http://schemas.microsoft.com/office/drawing/2014/main" id="{F53CA702-EB0F-4C53-BD43-38D01341E94D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77" t="43000" r="76482" b="43158"/>
          <a:stretch/>
        </p:blipFill>
        <p:spPr>
          <a:xfrm>
            <a:off x="4993577" y="-655913"/>
            <a:ext cx="454720" cy="567792"/>
          </a:xfrm>
          <a:prstGeom prst="rect">
            <a:avLst/>
          </a:prstGeom>
        </p:spPr>
      </p:pic>
      <p:pic>
        <p:nvPicPr>
          <p:cNvPr id="53" name="Рисунок 52"/>
          <p:cNvPicPr>
            <a:picLocks noChangeAspect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12" t="18143" r="6696" b="5524"/>
          <a:stretch/>
        </p:blipFill>
        <p:spPr>
          <a:xfrm>
            <a:off x="5410166" y="937031"/>
            <a:ext cx="2268000" cy="1116000"/>
          </a:xfrm>
          <a:prstGeom prst="rect">
            <a:avLst/>
          </a:prstGeom>
        </p:spPr>
      </p:pic>
      <p:pic>
        <p:nvPicPr>
          <p:cNvPr id="5122" name="Picture 2" descr="D:\Картинки до тестів\Емоції Листя\05.jpg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17639" y="330939"/>
            <a:ext cx="2133600" cy="214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0" name="Прямоугольник 49"/>
          <p:cNvSpPr/>
          <p:nvPr/>
        </p:nvSpPr>
        <p:spPr>
          <a:xfrm>
            <a:off x="1396958" y="4163683"/>
            <a:ext cx="8757271" cy="2062103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marL="265113" indent="-265113">
              <a:buFont typeface="Wingdings" panose="05000000000000000000" pitchFamily="2" charset="2"/>
              <a:buChar char="§"/>
            </a:pPr>
            <a:r>
              <a:rPr lang="ru-RU" sz="3200" dirty="0" err="1" smtClean="0"/>
              <a:t>Добуток</a:t>
            </a:r>
            <a:r>
              <a:rPr lang="ru-RU" sz="3200" dirty="0" smtClean="0"/>
              <a:t> </a:t>
            </a:r>
            <a:r>
              <a:rPr lang="ru-RU" sz="3200" dirty="0"/>
              <a:t>чисел 8 і 10 </a:t>
            </a:r>
            <a:r>
              <a:rPr lang="ru-RU" sz="3200" dirty="0" err="1"/>
              <a:t>зменште</a:t>
            </a:r>
            <a:r>
              <a:rPr lang="ru-RU" sz="3200" dirty="0"/>
              <a:t> на </a:t>
            </a:r>
            <a:r>
              <a:rPr lang="ru-RU" sz="3200" dirty="0" smtClean="0"/>
              <a:t>46. </a:t>
            </a:r>
            <a:endParaRPr lang="uk-UA" sz="3200" dirty="0"/>
          </a:p>
          <a:p>
            <a:pPr marL="265113" indent="-265113">
              <a:buFont typeface="Wingdings" panose="05000000000000000000" pitchFamily="2" charset="2"/>
              <a:buChar char="§"/>
            </a:pPr>
            <a:r>
              <a:rPr lang="ru-RU" sz="3200" dirty="0" err="1" smtClean="0"/>
              <a:t>Добуток</a:t>
            </a:r>
            <a:r>
              <a:rPr lang="ru-RU" sz="3200" dirty="0" smtClean="0"/>
              <a:t> </a:t>
            </a:r>
            <a:r>
              <a:rPr lang="ru-RU" sz="3200" dirty="0"/>
              <a:t>чисел 9 і 9 </a:t>
            </a:r>
            <a:r>
              <a:rPr lang="ru-RU" sz="3200" dirty="0" err="1"/>
              <a:t>збільште</a:t>
            </a:r>
            <a:r>
              <a:rPr lang="ru-RU" sz="3200" dirty="0"/>
              <a:t> на 12. </a:t>
            </a:r>
            <a:endParaRPr lang="uk-UA" sz="3200" dirty="0"/>
          </a:p>
          <a:p>
            <a:pPr marL="265113" indent="-265113">
              <a:buFont typeface="Wingdings" panose="05000000000000000000" pitchFamily="2" charset="2"/>
              <a:buChar char="§"/>
            </a:pPr>
            <a:r>
              <a:rPr lang="ru-RU" sz="3200" dirty="0" err="1" smtClean="0"/>
              <a:t>Різницю</a:t>
            </a:r>
            <a:r>
              <a:rPr lang="ru-RU" sz="3200" dirty="0" smtClean="0"/>
              <a:t> </a:t>
            </a:r>
            <a:r>
              <a:rPr lang="ru-RU" sz="3200" dirty="0"/>
              <a:t>чисел 16 і 8 </a:t>
            </a:r>
            <a:r>
              <a:rPr lang="ru-RU" sz="3200" dirty="0" err="1"/>
              <a:t>збільште</a:t>
            </a:r>
            <a:r>
              <a:rPr lang="ru-RU" sz="3200" dirty="0"/>
              <a:t> в 9 разів. </a:t>
            </a:r>
            <a:endParaRPr lang="uk-UA" sz="3200" dirty="0"/>
          </a:p>
          <a:p>
            <a:pPr marL="265113" indent="-265113">
              <a:buFont typeface="Wingdings" panose="05000000000000000000" pitchFamily="2" charset="2"/>
              <a:buChar char="§"/>
            </a:pPr>
            <a:r>
              <a:rPr lang="ru-RU" sz="3200" dirty="0" err="1" smtClean="0"/>
              <a:t>Частку</a:t>
            </a:r>
            <a:r>
              <a:rPr lang="ru-RU" sz="3200" dirty="0" smtClean="0"/>
              <a:t> </a:t>
            </a:r>
            <a:r>
              <a:rPr lang="ru-RU" sz="3200" dirty="0"/>
              <a:t>чисел 30 і 6 </a:t>
            </a:r>
            <a:r>
              <a:rPr lang="ru-RU" sz="3200" dirty="0" err="1"/>
              <a:t>збільште</a:t>
            </a:r>
            <a:r>
              <a:rPr lang="ru-RU" sz="3200" dirty="0"/>
              <a:t> на 38.</a:t>
            </a:r>
            <a:endParaRPr lang="ru-RU" sz="3200" b="1" dirty="0"/>
          </a:p>
        </p:txBody>
      </p:sp>
      <p:pic>
        <p:nvPicPr>
          <p:cNvPr id="59" name="Рисунок 58">
            <a:extLst>
              <a:ext uri="{FF2B5EF4-FFF2-40B4-BE49-F238E27FC236}">
                <a16:creationId xmlns="" xmlns:a16="http://schemas.microsoft.com/office/drawing/2014/main" id="{7789B4E2-D455-4B48-982A-12838205C96E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783" t="43000" r="21976" b="43158"/>
          <a:stretch/>
        </p:blipFill>
        <p:spPr>
          <a:xfrm>
            <a:off x="7885551" y="2607832"/>
            <a:ext cx="454720" cy="567792"/>
          </a:xfrm>
          <a:prstGeom prst="rect">
            <a:avLst/>
          </a:prstGeom>
        </p:spPr>
      </p:pic>
      <p:pic>
        <p:nvPicPr>
          <p:cNvPr id="62" name="Рисунок 61">
            <a:extLst>
              <a:ext uri="{FF2B5EF4-FFF2-40B4-BE49-F238E27FC236}">
                <a16:creationId xmlns="" xmlns:a16="http://schemas.microsoft.com/office/drawing/2014/main" id="{7789B4E2-D455-4B48-982A-12838205C96E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783" t="43000" r="21976" b="43158"/>
          <a:stretch/>
        </p:blipFill>
        <p:spPr>
          <a:xfrm>
            <a:off x="8614817" y="3321000"/>
            <a:ext cx="454720" cy="567792"/>
          </a:xfrm>
          <a:prstGeom prst="rect">
            <a:avLst/>
          </a:prstGeom>
        </p:spPr>
      </p:pic>
      <p:pic>
        <p:nvPicPr>
          <p:cNvPr id="75" name="Рисунок 74">
            <a:extLst>
              <a:ext uri="{FF2B5EF4-FFF2-40B4-BE49-F238E27FC236}">
                <a16:creationId xmlns="" xmlns:a16="http://schemas.microsoft.com/office/drawing/2014/main" id="{A0D61C55-25D5-44F0-90E4-713DCD9243AD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066" t="43000" r="66693" b="43158"/>
          <a:stretch/>
        </p:blipFill>
        <p:spPr>
          <a:xfrm>
            <a:off x="6489486" y="3344729"/>
            <a:ext cx="454720" cy="567792"/>
          </a:xfrm>
          <a:prstGeom prst="rect">
            <a:avLst/>
          </a:prstGeom>
        </p:spPr>
      </p:pic>
      <p:pic>
        <p:nvPicPr>
          <p:cNvPr id="82" name="Рисунок 81">
            <a:extLst>
              <a:ext uri="{FF2B5EF4-FFF2-40B4-BE49-F238E27FC236}">
                <a16:creationId xmlns="" xmlns:a16="http://schemas.microsoft.com/office/drawing/2014/main" id="{7AA62F5F-8E9F-4758-87A7-86AD87DB9512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513" t="43000" r="58246" b="43158"/>
          <a:stretch/>
        </p:blipFill>
        <p:spPr>
          <a:xfrm>
            <a:off x="4624848" y="2626014"/>
            <a:ext cx="454720" cy="567792"/>
          </a:xfrm>
          <a:prstGeom prst="rect">
            <a:avLst/>
          </a:prstGeom>
        </p:spPr>
      </p:pic>
      <p:pic>
        <p:nvPicPr>
          <p:cNvPr id="80" name="Рисунок 79">
            <a:extLst>
              <a:ext uri="{FF2B5EF4-FFF2-40B4-BE49-F238E27FC236}">
                <a16:creationId xmlns="" xmlns:a16="http://schemas.microsoft.com/office/drawing/2014/main" id="{7AA62F5F-8E9F-4758-87A7-86AD87DB9512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513" t="43000" r="58246" b="43158"/>
          <a:stretch/>
        </p:blipFill>
        <p:spPr>
          <a:xfrm>
            <a:off x="9322723" y="3336631"/>
            <a:ext cx="454720" cy="567792"/>
          </a:xfrm>
          <a:prstGeom prst="rect">
            <a:avLst/>
          </a:prstGeom>
        </p:spPr>
      </p:pic>
      <p:pic>
        <p:nvPicPr>
          <p:cNvPr id="86" name="Рисунок 85">
            <a:extLst>
              <a:ext uri="{FF2B5EF4-FFF2-40B4-BE49-F238E27FC236}">
                <a16:creationId xmlns="" xmlns:a16="http://schemas.microsoft.com/office/drawing/2014/main" id="{2987296F-E6CA-41D0-B248-3D75EFBA2E6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4" t="10718" r="90982" b="82891"/>
          <a:stretch/>
        </p:blipFill>
        <p:spPr>
          <a:xfrm>
            <a:off x="2825381" y="2735693"/>
            <a:ext cx="302667" cy="272949"/>
          </a:xfrm>
          <a:prstGeom prst="rect">
            <a:avLst/>
          </a:prstGeom>
        </p:spPr>
      </p:pic>
      <p:pic>
        <p:nvPicPr>
          <p:cNvPr id="88" name="Рисунок 87">
            <a:extLst>
              <a:ext uri="{FF2B5EF4-FFF2-40B4-BE49-F238E27FC236}">
                <a16:creationId xmlns="" xmlns:a16="http://schemas.microsoft.com/office/drawing/2014/main" id="{7AA62F5F-8E9F-4758-87A7-86AD87DB9512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513" t="43000" r="58246" b="43158"/>
          <a:stretch/>
        </p:blipFill>
        <p:spPr>
          <a:xfrm>
            <a:off x="3180903" y="2637600"/>
            <a:ext cx="454720" cy="567792"/>
          </a:xfrm>
          <a:prstGeom prst="rect">
            <a:avLst/>
          </a:prstGeom>
        </p:spPr>
      </p:pic>
      <p:sp>
        <p:nvSpPr>
          <p:cNvPr id="89" name="TextBox 88"/>
          <p:cNvSpPr txBox="1"/>
          <p:nvPr/>
        </p:nvSpPr>
        <p:spPr>
          <a:xfrm>
            <a:off x="7208432" y="3302052"/>
            <a:ext cx="307897" cy="6464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600" dirty="0"/>
              <a:t>:</a:t>
            </a:r>
          </a:p>
        </p:txBody>
      </p:sp>
      <p:sp>
        <p:nvSpPr>
          <p:cNvPr id="90" name="TextBox 89"/>
          <p:cNvSpPr txBox="1"/>
          <p:nvPr/>
        </p:nvSpPr>
        <p:spPr>
          <a:xfrm>
            <a:off x="6489486" y="2605062"/>
            <a:ext cx="309498" cy="5849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200" dirty="0"/>
              <a:t>(</a:t>
            </a:r>
          </a:p>
        </p:txBody>
      </p:sp>
      <p:sp>
        <p:nvSpPr>
          <p:cNvPr id="91" name="TextBox 90"/>
          <p:cNvSpPr txBox="1"/>
          <p:nvPr/>
        </p:nvSpPr>
        <p:spPr>
          <a:xfrm>
            <a:off x="8322722" y="2605485"/>
            <a:ext cx="309498" cy="5849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200" dirty="0"/>
              <a:t>)</a:t>
            </a:r>
          </a:p>
        </p:txBody>
      </p:sp>
      <p:pic>
        <p:nvPicPr>
          <p:cNvPr id="97" name="Рисунок 96">
            <a:extLst>
              <a:ext uri="{FF2B5EF4-FFF2-40B4-BE49-F238E27FC236}">
                <a16:creationId xmlns="" xmlns:a16="http://schemas.microsoft.com/office/drawing/2014/main" id="{5E716230-8E03-4B95-B600-E59172F5457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28" t="12091" r="84872" b="82918"/>
          <a:stretch/>
        </p:blipFill>
        <p:spPr>
          <a:xfrm>
            <a:off x="7857286" y="3507540"/>
            <a:ext cx="420932" cy="276565"/>
          </a:xfrm>
          <a:prstGeom prst="rect">
            <a:avLst/>
          </a:prstGeom>
        </p:spPr>
      </p:pic>
      <p:pic>
        <p:nvPicPr>
          <p:cNvPr id="98" name="Рисунок 97">
            <a:extLst>
              <a:ext uri="{FF2B5EF4-FFF2-40B4-BE49-F238E27FC236}">
                <a16:creationId xmlns="" xmlns:a16="http://schemas.microsoft.com/office/drawing/2014/main" id="{F92BA416-09A9-4EE9-93B0-FE06BB79CCD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53" t="10718" r="77803" b="82891"/>
          <a:stretch/>
        </p:blipFill>
        <p:spPr>
          <a:xfrm>
            <a:off x="3947612" y="2737279"/>
            <a:ext cx="312405" cy="291645"/>
          </a:xfrm>
          <a:prstGeom prst="rect">
            <a:avLst/>
          </a:prstGeom>
        </p:spPr>
      </p:pic>
      <p:pic>
        <p:nvPicPr>
          <p:cNvPr id="100" name="Рисунок 99">
            <a:extLst>
              <a:ext uri="{FF2B5EF4-FFF2-40B4-BE49-F238E27FC236}">
                <a16:creationId xmlns="" xmlns:a16="http://schemas.microsoft.com/office/drawing/2014/main" id="{F92BA416-09A9-4EE9-93B0-FE06BB79CCD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53" t="10718" r="77803" b="82891"/>
          <a:stretch/>
        </p:blipFill>
        <p:spPr>
          <a:xfrm>
            <a:off x="3549345" y="3467558"/>
            <a:ext cx="312405" cy="291645"/>
          </a:xfrm>
          <a:prstGeom prst="rect">
            <a:avLst/>
          </a:prstGeom>
        </p:spPr>
      </p:pic>
      <p:pic>
        <p:nvPicPr>
          <p:cNvPr id="67" name="Рисунок 66">
            <a:extLst>
              <a:ext uri="{FF2B5EF4-FFF2-40B4-BE49-F238E27FC236}">
                <a16:creationId xmlns="" xmlns:a16="http://schemas.microsoft.com/office/drawing/2014/main" id="{C032AF8F-DE61-4584-B773-C251183078DA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591" t="43000" r="40168" b="43158"/>
          <a:stretch/>
        </p:blipFill>
        <p:spPr>
          <a:xfrm>
            <a:off x="7513411" y="3325033"/>
            <a:ext cx="454720" cy="567792"/>
          </a:xfrm>
          <a:prstGeom prst="rect">
            <a:avLst/>
          </a:prstGeom>
        </p:spPr>
      </p:pic>
      <p:pic>
        <p:nvPicPr>
          <p:cNvPr id="70" name="Рисунок 69">
            <a:extLst>
              <a:ext uri="{FF2B5EF4-FFF2-40B4-BE49-F238E27FC236}">
                <a16:creationId xmlns="" xmlns:a16="http://schemas.microsoft.com/office/drawing/2014/main" id="{A0D61C55-25D5-44F0-90E4-713DCD9243AD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066" t="43000" r="66693" b="43158"/>
          <a:stretch/>
        </p:blipFill>
        <p:spPr>
          <a:xfrm>
            <a:off x="4312342" y="2622180"/>
            <a:ext cx="454720" cy="567792"/>
          </a:xfrm>
          <a:prstGeom prst="rect">
            <a:avLst/>
          </a:prstGeom>
        </p:spPr>
      </p:pic>
      <p:pic>
        <p:nvPicPr>
          <p:cNvPr id="74" name="Рисунок 73">
            <a:extLst>
              <a:ext uri="{FF2B5EF4-FFF2-40B4-BE49-F238E27FC236}">
                <a16:creationId xmlns="" xmlns:a16="http://schemas.microsoft.com/office/drawing/2014/main" id="{C032AF8F-DE61-4584-B773-C251183078DA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591" t="43000" r="40168" b="43158"/>
          <a:stretch/>
        </p:blipFill>
        <p:spPr>
          <a:xfrm>
            <a:off x="3531708" y="2602821"/>
            <a:ext cx="454720" cy="567792"/>
          </a:xfrm>
          <a:prstGeom prst="rect">
            <a:avLst/>
          </a:prstGeom>
        </p:spPr>
      </p:pic>
      <p:pic>
        <p:nvPicPr>
          <p:cNvPr id="76" name="Рисунок 75">
            <a:extLst>
              <a:ext uri="{FF2B5EF4-FFF2-40B4-BE49-F238E27FC236}">
                <a16:creationId xmlns="" xmlns:a16="http://schemas.microsoft.com/office/drawing/2014/main" id="{C032AF8F-DE61-4584-B773-C251183078DA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591" t="43000" r="40168" b="43158"/>
          <a:stretch/>
        </p:blipFill>
        <p:spPr>
          <a:xfrm>
            <a:off x="7122642" y="2613601"/>
            <a:ext cx="454720" cy="567792"/>
          </a:xfrm>
          <a:prstGeom prst="rect">
            <a:avLst/>
          </a:prstGeom>
        </p:spPr>
      </p:pic>
      <p:pic>
        <p:nvPicPr>
          <p:cNvPr id="77" name="Рисунок 76">
            <a:extLst>
              <a:ext uri="{FF2B5EF4-FFF2-40B4-BE49-F238E27FC236}">
                <a16:creationId xmlns="" xmlns:a16="http://schemas.microsoft.com/office/drawing/2014/main" id="{7789B4E2-D455-4B48-982A-12838205C96E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783" t="43000" r="21976" b="43158"/>
          <a:stretch/>
        </p:blipFill>
        <p:spPr>
          <a:xfrm>
            <a:off x="1396958" y="2620922"/>
            <a:ext cx="454720" cy="567792"/>
          </a:xfrm>
          <a:prstGeom prst="rect">
            <a:avLst/>
          </a:prstGeom>
        </p:spPr>
      </p:pic>
      <p:sp>
        <p:nvSpPr>
          <p:cNvPr id="81" name="TextBox 80"/>
          <p:cNvSpPr txBox="1"/>
          <p:nvPr/>
        </p:nvSpPr>
        <p:spPr>
          <a:xfrm>
            <a:off x="1749440" y="2565698"/>
            <a:ext cx="301490" cy="6464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600" dirty="0"/>
              <a:t>·</a:t>
            </a:r>
          </a:p>
        </p:txBody>
      </p:sp>
      <p:pic>
        <p:nvPicPr>
          <p:cNvPr id="101" name="Рисунок 100">
            <a:extLst>
              <a:ext uri="{FF2B5EF4-FFF2-40B4-BE49-F238E27FC236}">
                <a16:creationId xmlns="" xmlns:a16="http://schemas.microsoft.com/office/drawing/2014/main" id="{5E716230-8E03-4B95-B600-E59172F5457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28" t="12091" r="84872" b="82918"/>
          <a:stretch/>
        </p:blipFill>
        <p:spPr>
          <a:xfrm>
            <a:off x="2402555" y="3500153"/>
            <a:ext cx="420932" cy="276565"/>
          </a:xfrm>
          <a:prstGeom prst="rect">
            <a:avLst/>
          </a:prstGeom>
        </p:spPr>
      </p:pic>
      <p:pic>
        <p:nvPicPr>
          <p:cNvPr id="102" name="Рисунок 101">
            <a:extLst>
              <a:ext uri="{FF2B5EF4-FFF2-40B4-BE49-F238E27FC236}">
                <a16:creationId xmlns="" xmlns:a16="http://schemas.microsoft.com/office/drawing/2014/main" id="{A0D61C55-25D5-44F0-90E4-713DCD9243AD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066" t="43000" r="66693" b="43158"/>
          <a:stretch/>
        </p:blipFill>
        <p:spPr>
          <a:xfrm>
            <a:off x="4302549" y="3336631"/>
            <a:ext cx="454720" cy="567792"/>
          </a:xfrm>
          <a:prstGeom prst="rect">
            <a:avLst/>
          </a:prstGeom>
        </p:spPr>
      </p:pic>
      <p:pic>
        <p:nvPicPr>
          <p:cNvPr id="58" name="Рисунок 57">
            <a:extLst>
              <a:ext uri="{FF2B5EF4-FFF2-40B4-BE49-F238E27FC236}">
                <a16:creationId xmlns="" xmlns:a16="http://schemas.microsoft.com/office/drawing/2014/main" id="{74F6DDAE-519B-4BD3-9E5A-A1FAE269018A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016" t="42297" r="4743" b="43861"/>
          <a:stretch/>
        </p:blipFill>
        <p:spPr>
          <a:xfrm>
            <a:off x="2408901" y="2588272"/>
            <a:ext cx="454720" cy="567792"/>
          </a:xfrm>
          <a:prstGeom prst="rect">
            <a:avLst/>
          </a:prstGeom>
        </p:spPr>
      </p:pic>
      <p:pic>
        <p:nvPicPr>
          <p:cNvPr id="64" name="Рисунок 63">
            <a:extLst>
              <a:ext uri="{FF2B5EF4-FFF2-40B4-BE49-F238E27FC236}">
                <a16:creationId xmlns="" xmlns:a16="http://schemas.microsoft.com/office/drawing/2014/main" id="{569BEFE1-71C2-4A73-A615-C92D99449170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30" t="43000" r="84929" b="43158"/>
          <a:stretch/>
        </p:blipFill>
        <p:spPr>
          <a:xfrm>
            <a:off x="2158301" y="2637600"/>
            <a:ext cx="454720" cy="567792"/>
          </a:xfrm>
          <a:prstGeom prst="rect">
            <a:avLst/>
          </a:prstGeom>
        </p:spPr>
      </p:pic>
      <p:pic>
        <p:nvPicPr>
          <p:cNvPr id="65" name="Рисунок 64">
            <a:extLst>
              <a:ext uri="{FF2B5EF4-FFF2-40B4-BE49-F238E27FC236}">
                <a16:creationId xmlns="" xmlns:a16="http://schemas.microsoft.com/office/drawing/2014/main" id="{14E5C802-CA0B-419B-9806-0981AA33D575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706" t="43000" r="13053" b="43158"/>
          <a:stretch/>
        </p:blipFill>
        <p:spPr>
          <a:xfrm>
            <a:off x="1404532" y="3342677"/>
            <a:ext cx="454720" cy="567792"/>
          </a:xfrm>
          <a:prstGeom prst="rect">
            <a:avLst/>
          </a:prstGeom>
        </p:spPr>
      </p:pic>
      <p:pic>
        <p:nvPicPr>
          <p:cNvPr id="68" name="Рисунок 67">
            <a:extLst>
              <a:ext uri="{FF2B5EF4-FFF2-40B4-BE49-F238E27FC236}">
                <a16:creationId xmlns="" xmlns:a16="http://schemas.microsoft.com/office/drawing/2014/main" id="{14E5C802-CA0B-419B-9806-0981AA33D575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706" t="43000" r="13053" b="43158"/>
          <a:stretch/>
        </p:blipFill>
        <p:spPr>
          <a:xfrm>
            <a:off x="2059583" y="3329484"/>
            <a:ext cx="454720" cy="567792"/>
          </a:xfrm>
          <a:prstGeom prst="rect">
            <a:avLst/>
          </a:prstGeom>
        </p:spPr>
      </p:pic>
      <p:sp>
        <p:nvSpPr>
          <p:cNvPr id="69" name="TextBox 68"/>
          <p:cNvSpPr txBox="1"/>
          <p:nvPr/>
        </p:nvSpPr>
        <p:spPr>
          <a:xfrm>
            <a:off x="1753485" y="3290139"/>
            <a:ext cx="301490" cy="6464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600" dirty="0"/>
              <a:t>·</a:t>
            </a:r>
          </a:p>
        </p:txBody>
      </p:sp>
      <p:pic>
        <p:nvPicPr>
          <p:cNvPr id="79" name="Рисунок 78">
            <a:extLst>
              <a:ext uri="{FF2B5EF4-FFF2-40B4-BE49-F238E27FC236}">
                <a16:creationId xmlns="" xmlns:a16="http://schemas.microsoft.com/office/drawing/2014/main" id="{569BEFE1-71C2-4A73-A615-C92D99449170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30" t="43000" r="84929" b="43158"/>
          <a:stretch/>
        </p:blipFill>
        <p:spPr>
          <a:xfrm>
            <a:off x="2889847" y="3325033"/>
            <a:ext cx="454720" cy="567792"/>
          </a:xfrm>
          <a:prstGeom prst="rect">
            <a:avLst/>
          </a:prstGeom>
        </p:spPr>
      </p:pic>
      <p:pic>
        <p:nvPicPr>
          <p:cNvPr id="85" name="Рисунок 84">
            <a:extLst>
              <a:ext uri="{FF2B5EF4-FFF2-40B4-BE49-F238E27FC236}">
                <a16:creationId xmlns="" xmlns:a16="http://schemas.microsoft.com/office/drawing/2014/main" id="{F53CA702-EB0F-4C53-BD43-38D01341E94D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77" t="43000" r="76482" b="43158"/>
          <a:stretch/>
        </p:blipFill>
        <p:spPr>
          <a:xfrm>
            <a:off x="3168000" y="3354539"/>
            <a:ext cx="454720" cy="567792"/>
          </a:xfrm>
          <a:prstGeom prst="rect">
            <a:avLst/>
          </a:prstGeom>
        </p:spPr>
      </p:pic>
      <p:pic>
        <p:nvPicPr>
          <p:cNvPr id="87" name="Рисунок 86">
            <a:extLst>
              <a:ext uri="{FF2B5EF4-FFF2-40B4-BE49-F238E27FC236}">
                <a16:creationId xmlns="" xmlns:a16="http://schemas.microsoft.com/office/drawing/2014/main" id="{14E5C802-CA0B-419B-9806-0981AA33D575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706" t="43000" r="13053" b="43158"/>
          <a:stretch/>
        </p:blipFill>
        <p:spPr>
          <a:xfrm>
            <a:off x="3947209" y="3342677"/>
            <a:ext cx="454720" cy="567792"/>
          </a:xfrm>
          <a:prstGeom prst="rect">
            <a:avLst/>
          </a:prstGeom>
        </p:spPr>
      </p:pic>
      <p:pic>
        <p:nvPicPr>
          <p:cNvPr id="93" name="Рисунок 92">
            <a:extLst>
              <a:ext uri="{FF2B5EF4-FFF2-40B4-BE49-F238E27FC236}">
                <a16:creationId xmlns="" xmlns:a16="http://schemas.microsoft.com/office/drawing/2014/main" id="{569BEFE1-71C2-4A73-A615-C92D99449170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30" t="43000" r="84929" b="43158"/>
          <a:stretch/>
        </p:blipFill>
        <p:spPr>
          <a:xfrm>
            <a:off x="6848585" y="2637228"/>
            <a:ext cx="454720" cy="567792"/>
          </a:xfrm>
          <a:prstGeom prst="rect">
            <a:avLst/>
          </a:prstGeom>
        </p:spPr>
      </p:pic>
      <p:pic>
        <p:nvPicPr>
          <p:cNvPr id="94" name="Рисунок 93">
            <a:extLst>
              <a:ext uri="{FF2B5EF4-FFF2-40B4-BE49-F238E27FC236}">
                <a16:creationId xmlns="" xmlns:a16="http://schemas.microsoft.com/office/drawing/2014/main" id="{2987296F-E6CA-41D0-B248-3D75EFBA2E6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4" t="10718" r="90982" b="82891"/>
          <a:stretch/>
        </p:blipFill>
        <p:spPr>
          <a:xfrm>
            <a:off x="7554619" y="2735692"/>
            <a:ext cx="302667" cy="272949"/>
          </a:xfrm>
          <a:prstGeom prst="rect">
            <a:avLst/>
          </a:prstGeom>
        </p:spPr>
      </p:pic>
      <p:sp>
        <p:nvSpPr>
          <p:cNvPr id="95" name="TextBox 94"/>
          <p:cNvSpPr txBox="1"/>
          <p:nvPr/>
        </p:nvSpPr>
        <p:spPr>
          <a:xfrm>
            <a:off x="8614817" y="2548927"/>
            <a:ext cx="301490" cy="6464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600" dirty="0"/>
              <a:t>·</a:t>
            </a:r>
          </a:p>
        </p:txBody>
      </p:sp>
      <p:pic>
        <p:nvPicPr>
          <p:cNvPr id="96" name="Рисунок 95">
            <a:extLst>
              <a:ext uri="{FF2B5EF4-FFF2-40B4-BE49-F238E27FC236}">
                <a16:creationId xmlns="" xmlns:a16="http://schemas.microsoft.com/office/drawing/2014/main" id="{14E5C802-CA0B-419B-9806-0981AA33D575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706" t="43000" r="13053" b="43158"/>
          <a:stretch/>
        </p:blipFill>
        <p:spPr>
          <a:xfrm>
            <a:off x="9010598" y="2607377"/>
            <a:ext cx="454720" cy="567792"/>
          </a:xfrm>
          <a:prstGeom prst="rect">
            <a:avLst/>
          </a:prstGeom>
        </p:spPr>
      </p:pic>
      <p:pic>
        <p:nvPicPr>
          <p:cNvPr id="103" name="Рисунок 102">
            <a:extLst>
              <a:ext uri="{FF2B5EF4-FFF2-40B4-BE49-F238E27FC236}">
                <a16:creationId xmlns="" xmlns:a16="http://schemas.microsoft.com/office/drawing/2014/main" id="{1A309B92-E806-4B19-BD8C-2FC1C585B53F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921" t="43525" r="31307" b="43439"/>
          <a:stretch/>
        </p:blipFill>
        <p:spPr>
          <a:xfrm>
            <a:off x="9690736" y="2655672"/>
            <a:ext cx="420547" cy="534723"/>
          </a:xfrm>
          <a:prstGeom prst="rect">
            <a:avLst/>
          </a:prstGeom>
        </p:spPr>
      </p:pic>
      <p:pic>
        <p:nvPicPr>
          <p:cNvPr id="105" name="Рисунок 104">
            <a:extLst>
              <a:ext uri="{FF2B5EF4-FFF2-40B4-BE49-F238E27FC236}">
                <a16:creationId xmlns="" xmlns:a16="http://schemas.microsoft.com/office/drawing/2014/main" id="{F53CA702-EB0F-4C53-BD43-38D01341E94D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77" t="43000" r="76482" b="43158"/>
          <a:stretch/>
        </p:blipFill>
        <p:spPr>
          <a:xfrm>
            <a:off x="10081755" y="2613621"/>
            <a:ext cx="454720" cy="567792"/>
          </a:xfrm>
          <a:prstGeom prst="rect">
            <a:avLst/>
          </a:prstGeom>
        </p:spPr>
      </p:pic>
      <p:pic>
        <p:nvPicPr>
          <p:cNvPr id="106" name="Рисунок 105">
            <a:extLst>
              <a:ext uri="{FF2B5EF4-FFF2-40B4-BE49-F238E27FC236}">
                <a16:creationId xmlns="" xmlns:a16="http://schemas.microsoft.com/office/drawing/2014/main" id="{74F6DDAE-519B-4BD3-9E5A-A1FAE269018A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016" t="42297" r="4743" b="43861"/>
          <a:stretch/>
        </p:blipFill>
        <p:spPr>
          <a:xfrm>
            <a:off x="6768029" y="3313970"/>
            <a:ext cx="454720" cy="567792"/>
          </a:xfrm>
          <a:prstGeom prst="rect">
            <a:avLst/>
          </a:prstGeom>
        </p:spPr>
      </p:pic>
      <p:pic>
        <p:nvPicPr>
          <p:cNvPr id="107" name="Рисунок 106">
            <a:extLst>
              <a:ext uri="{FF2B5EF4-FFF2-40B4-BE49-F238E27FC236}">
                <a16:creationId xmlns="" xmlns:a16="http://schemas.microsoft.com/office/drawing/2014/main" id="{A0D61C55-25D5-44F0-90E4-713DCD9243AD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066" t="43000" r="66693" b="43158"/>
          <a:stretch/>
        </p:blipFill>
        <p:spPr>
          <a:xfrm>
            <a:off x="8305297" y="3347483"/>
            <a:ext cx="454720" cy="567792"/>
          </a:xfrm>
          <a:prstGeom prst="rect">
            <a:avLst/>
          </a:prstGeom>
        </p:spPr>
      </p:pic>
      <p:pic>
        <p:nvPicPr>
          <p:cNvPr id="108" name="Рисунок 107">
            <a:extLst>
              <a:ext uri="{FF2B5EF4-FFF2-40B4-BE49-F238E27FC236}">
                <a16:creationId xmlns="" xmlns:a16="http://schemas.microsoft.com/office/drawing/2014/main" id="{F92BA416-09A9-4EE9-93B0-FE06BB79CCD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53" t="10718" r="77803" b="82891"/>
          <a:stretch/>
        </p:blipFill>
        <p:spPr>
          <a:xfrm>
            <a:off x="9378331" y="2735875"/>
            <a:ext cx="312405" cy="291645"/>
          </a:xfrm>
          <a:prstGeom prst="rect">
            <a:avLst/>
          </a:prstGeom>
        </p:spPr>
      </p:pic>
      <p:pic>
        <p:nvPicPr>
          <p:cNvPr id="109" name="Рисунок 108">
            <a:extLst>
              <a:ext uri="{FF2B5EF4-FFF2-40B4-BE49-F238E27FC236}">
                <a16:creationId xmlns="" xmlns:a16="http://schemas.microsoft.com/office/drawing/2014/main" id="{F92BA416-09A9-4EE9-93B0-FE06BB79CCD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53" t="10718" r="77803" b="82891"/>
          <a:stretch/>
        </p:blipFill>
        <p:spPr>
          <a:xfrm>
            <a:off x="9010318" y="3459073"/>
            <a:ext cx="312405" cy="291645"/>
          </a:xfrm>
          <a:prstGeom prst="rect">
            <a:avLst/>
          </a:prstGeom>
        </p:spPr>
      </p:pic>
      <p:pic>
        <p:nvPicPr>
          <p:cNvPr id="110" name="Рисунок 109">
            <a:extLst>
              <a:ext uri="{FF2B5EF4-FFF2-40B4-BE49-F238E27FC236}">
                <a16:creationId xmlns="" xmlns:a16="http://schemas.microsoft.com/office/drawing/2014/main" id="{A0D61C55-25D5-44F0-90E4-713DCD9243AD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066" t="43000" r="66693" b="43158"/>
          <a:stretch/>
        </p:blipFill>
        <p:spPr>
          <a:xfrm>
            <a:off x="9750802" y="3329484"/>
            <a:ext cx="454720" cy="567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400510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0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3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6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9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2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5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0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3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8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1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4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7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0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3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6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9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2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7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0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5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8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1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4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7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0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3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6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7" fill="hold">
                      <p:stCondLst>
                        <p:cond delay="indefinite"/>
                      </p:stCondLst>
                      <p:childTnLst>
                        <p:par>
                          <p:cTn id="138" fill="hold">
                            <p:stCondLst>
                              <p:cond delay="0"/>
                            </p:stCondLst>
                            <p:childTnLst>
                              <p:par>
                                <p:cTn id="13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1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2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4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" grpId="0" animBg="1"/>
      <p:bldP spid="89" grpId="0"/>
      <p:bldP spid="90" grpId="0"/>
      <p:bldP spid="91" grpId="0"/>
      <p:bldP spid="81" grpId="0"/>
      <p:bldP spid="69" grpId="0"/>
      <p:bldP spid="9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606021" y="405458"/>
            <a:ext cx="10945216" cy="1080120"/>
          </a:xfrm>
          <a:prstGeom prst="rect">
            <a:avLst/>
          </a:prstGeom>
          <a:solidFill>
            <a:srgbClr val="7030A0"/>
          </a:solidFill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25" tIns="45713" rIns="91425" bIns="45713" rtlCol="0" anchor="ctr"/>
          <a:lstStyle/>
          <a:p>
            <a:pPr algn="ctr"/>
            <a:r>
              <a:rPr lang="ru-RU" sz="3600" b="1" dirty="0"/>
              <a:t>Визнач, </a:t>
            </a:r>
            <a:r>
              <a:rPr lang="ru-RU" sz="3600" b="1" dirty="0" err="1"/>
              <a:t>скільки</a:t>
            </a:r>
            <a:r>
              <a:rPr lang="ru-RU" sz="3600" b="1" dirty="0"/>
              <a:t> в кожному </a:t>
            </a:r>
            <a:r>
              <a:rPr lang="ru-RU" sz="3600" b="1" dirty="0" err="1"/>
              <a:t>числі</a:t>
            </a:r>
            <a:r>
              <a:rPr lang="ru-RU" sz="3600" b="1" dirty="0"/>
              <a:t> всього сотень, </a:t>
            </a:r>
            <a:r>
              <a:rPr lang="ru-RU" sz="3600" b="1" dirty="0" err="1"/>
              <a:t>усього</a:t>
            </a:r>
            <a:r>
              <a:rPr lang="ru-RU" sz="3600" b="1" dirty="0"/>
              <a:t> десятків, </a:t>
            </a:r>
            <a:r>
              <a:rPr lang="ru-RU" sz="3600" b="1" dirty="0" err="1"/>
              <a:t>усього</a:t>
            </a:r>
            <a:r>
              <a:rPr lang="ru-RU" sz="3600" b="1" dirty="0"/>
              <a:t> </a:t>
            </a:r>
            <a:r>
              <a:rPr lang="ru-RU" sz="3600" b="1" dirty="0" err="1"/>
              <a:t>одиниць</a:t>
            </a:r>
            <a:endParaRPr lang="uk-UA" sz="3600" b="1" dirty="0">
              <a:solidFill>
                <a:schemeClr val="bg1"/>
              </a:solidFill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="" xmlns:a16="http://schemas.microsoft.com/office/drawing/2014/main" id="{F6E7EC80-9589-4937-924A-CEEA2719A5E3}"/>
              </a:ext>
            </a:extLst>
          </p:cNvPr>
          <p:cNvSpPr/>
          <p:nvPr/>
        </p:nvSpPr>
        <p:spPr>
          <a:xfrm>
            <a:off x="0" y="6094090"/>
            <a:ext cx="1693194" cy="735988"/>
          </a:xfrm>
          <a:prstGeom prst="rect">
            <a:avLst/>
          </a:prstGeom>
          <a:solidFill>
            <a:srgbClr val="7030A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b="1" dirty="0" smtClean="0">
                <a:solidFill>
                  <a:schemeClr val="bg1"/>
                </a:solidFill>
              </a:rPr>
              <a:t>Ст.29 </a:t>
            </a:r>
          </a:p>
          <a:p>
            <a:pPr algn="ctr"/>
            <a:r>
              <a:rPr lang="uk-UA" sz="2400" b="1" dirty="0" smtClean="0">
                <a:solidFill>
                  <a:schemeClr val="bg1"/>
                </a:solidFill>
              </a:rPr>
              <a:t>№155-156</a:t>
            </a:r>
            <a:endParaRPr lang="ru-RU" sz="2400" b="1" dirty="0">
              <a:solidFill>
                <a:schemeClr val="bg1"/>
              </a:solidFill>
            </a:endParaRPr>
          </a:p>
        </p:txBody>
      </p:sp>
      <p:pic>
        <p:nvPicPr>
          <p:cNvPr id="9" name="Picture 2" descr="D:\Картинки до тестів\Емоції Листя\0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49652" y="1602881"/>
            <a:ext cx="1627209" cy="22005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677955" y="1629593"/>
            <a:ext cx="9158492" cy="1077218"/>
          </a:xfrm>
          <a:prstGeom prst="rect">
            <a:avLst/>
          </a:prstGeom>
          <a:solidFill>
            <a:srgbClr val="FFC000"/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3200" b="1" dirty="0" smtClean="0"/>
              <a:t>384=                                            180= </a:t>
            </a:r>
          </a:p>
          <a:p>
            <a:r>
              <a:rPr lang="ru-RU" sz="3200" b="1" dirty="0" smtClean="0"/>
              <a:t>407=                                            800=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3042163" y="5139983"/>
            <a:ext cx="5938876" cy="954107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2800" b="1" dirty="0" err="1">
                <a:solidFill>
                  <a:srgbClr val="7030A0"/>
                </a:solidFill>
              </a:rPr>
              <a:t>Якщо</a:t>
            </a:r>
            <a:r>
              <a:rPr lang="ru-RU" sz="2800" b="1" dirty="0">
                <a:solidFill>
                  <a:srgbClr val="7030A0"/>
                </a:solidFill>
              </a:rPr>
              <a:t> ділення важко </a:t>
            </a:r>
            <a:r>
              <a:rPr lang="ru-RU" sz="2800" b="1" dirty="0" err="1">
                <a:solidFill>
                  <a:srgbClr val="7030A0"/>
                </a:solidFill>
              </a:rPr>
              <a:t>виконати</a:t>
            </a:r>
            <a:r>
              <a:rPr lang="ru-RU" sz="2800" b="1" dirty="0">
                <a:solidFill>
                  <a:srgbClr val="7030A0"/>
                </a:solidFill>
              </a:rPr>
              <a:t> </a:t>
            </a:r>
            <a:r>
              <a:rPr lang="ru-RU" sz="2800" b="1" dirty="0" err="1">
                <a:solidFill>
                  <a:srgbClr val="7030A0"/>
                </a:solidFill>
              </a:rPr>
              <a:t>усно</a:t>
            </a:r>
            <a:r>
              <a:rPr lang="ru-RU" sz="2800" b="1" dirty="0">
                <a:solidFill>
                  <a:srgbClr val="7030A0"/>
                </a:solidFill>
              </a:rPr>
              <a:t>, то його виконують письмово.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1548457" y="1628441"/>
            <a:ext cx="95571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 smtClean="0">
                <a:solidFill>
                  <a:srgbClr val="FF0000"/>
                </a:solidFill>
              </a:rPr>
              <a:t>3с = </a:t>
            </a:r>
            <a:endParaRPr lang="ru-RU" sz="3200" b="1" dirty="0">
              <a:solidFill>
                <a:srgbClr val="FF0000"/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2360969" y="1628440"/>
            <a:ext cx="127548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rgbClr val="FF0000"/>
                </a:solidFill>
              </a:rPr>
              <a:t>38 д = </a:t>
            </a:r>
            <a:endParaRPr lang="ru-RU" sz="3200" b="1" dirty="0">
              <a:solidFill>
                <a:srgbClr val="FF0000"/>
              </a:solidFill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3510212" y="1629593"/>
            <a:ext cx="135267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 smtClean="0">
                <a:solidFill>
                  <a:srgbClr val="FF0000"/>
                </a:solidFill>
              </a:rPr>
              <a:t>384 од</a:t>
            </a:r>
            <a:endParaRPr lang="ru-RU" sz="3200" b="1" dirty="0">
              <a:solidFill>
                <a:srgbClr val="FF0000"/>
              </a:solidFill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677955" y="3264798"/>
            <a:ext cx="9158492" cy="156966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u-RU" sz="3200" b="1" dirty="0"/>
              <a:t>32 : 2 </a:t>
            </a:r>
            <a:r>
              <a:rPr lang="ru-RU" sz="3200" b="1" dirty="0" smtClean="0"/>
              <a:t>=            64 </a:t>
            </a:r>
            <a:r>
              <a:rPr lang="ru-RU" sz="3200" b="1" dirty="0"/>
              <a:t>: 4 </a:t>
            </a:r>
            <a:r>
              <a:rPr lang="ru-RU" sz="3200" b="1" dirty="0" smtClean="0"/>
              <a:t>=          50 </a:t>
            </a:r>
            <a:r>
              <a:rPr lang="ru-RU" sz="3200" b="1" dirty="0"/>
              <a:t>: 2 </a:t>
            </a:r>
            <a:r>
              <a:rPr lang="ru-RU" sz="3200" b="1" dirty="0" smtClean="0"/>
              <a:t>=           36 </a:t>
            </a:r>
            <a:r>
              <a:rPr lang="ru-RU" sz="3200" b="1" dirty="0"/>
              <a:t>: 3 </a:t>
            </a:r>
            <a:r>
              <a:rPr lang="ru-RU" sz="3200" b="1" dirty="0" smtClean="0"/>
              <a:t>=</a:t>
            </a:r>
          </a:p>
          <a:p>
            <a:pPr>
              <a:lnSpc>
                <a:spcPct val="150000"/>
              </a:lnSpc>
            </a:pPr>
            <a:r>
              <a:rPr lang="ru-RU" sz="3200" b="1" dirty="0" smtClean="0"/>
              <a:t>320 </a:t>
            </a:r>
            <a:r>
              <a:rPr lang="ru-RU" sz="3200" b="1" dirty="0"/>
              <a:t>: </a:t>
            </a:r>
            <a:r>
              <a:rPr lang="ru-RU" sz="3200" b="1" dirty="0" smtClean="0"/>
              <a:t>2=          640 </a:t>
            </a:r>
            <a:r>
              <a:rPr lang="ru-RU" sz="3200" b="1" dirty="0"/>
              <a:t>: </a:t>
            </a:r>
            <a:r>
              <a:rPr lang="ru-RU" sz="3200" b="1" dirty="0" smtClean="0"/>
              <a:t>4=         500 </a:t>
            </a:r>
            <a:r>
              <a:rPr lang="ru-RU" sz="3200" b="1" dirty="0"/>
              <a:t>: </a:t>
            </a:r>
            <a:r>
              <a:rPr lang="ru-RU" sz="3200" b="1" dirty="0" smtClean="0"/>
              <a:t>2=          360 </a:t>
            </a:r>
            <a:r>
              <a:rPr lang="ru-RU" sz="3200" b="1" dirty="0"/>
              <a:t>: </a:t>
            </a:r>
            <a:r>
              <a:rPr lang="ru-RU" sz="3200" b="1" dirty="0" smtClean="0"/>
              <a:t>3=</a:t>
            </a:r>
            <a:endParaRPr lang="ru-RU" sz="3200" b="1" dirty="0"/>
          </a:p>
        </p:txBody>
      </p:sp>
      <p:sp>
        <p:nvSpPr>
          <p:cNvPr id="39" name="Прямоугольник 38"/>
          <p:cNvSpPr/>
          <p:nvPr/>
        </p:nvSpPr>
        <p:spPr>
          <a:xfrm>
            <a:off x="1548458" y="2168202"/>
            <a:ext cx="95571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 smtClean="0">
                <a:solidFill>
                  <a:srgbClr val="FF0000"/>
                </a:solidFill>
              </a:rPr>
              <a:t>4с = </a:t>
            </a:r>
            <a:endParaRPr lang="ru-RU" sz="3200" b="1" dirty="0">
              <a:solidFill>
                <a:srgbClr val="FF0000"/>
              </a:solidFill>
            </a:endParaRPr>
          </a:p>
        </p:txBody>
      </p:sp>
      <p:sp>
        <p:nvSpPr>
          <p:cNvPr id="43" name="Прямоугольник 42"/>
          <p:cNvSpPr/>
          <p:nvPr/>
        </p:nvSpPr>
        <p:spPr>
          <a:xfrm>
            <a:off x="2359433" y="2168777"/>
            <a:ext cx="127548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rgbClr val="FF0000"/>
                </a:solidFill>
              </a:rPr>
              <a:t>40 д = </a:t>
            </a:r>
            <a:endParaRPr lang="ru-RU" sz="3200" b="1" dirty="0">
              <a:solidFill>
                <a:srgbClr val="FF0000"/>
              </a:solidFill>
            </a:endParaRPr>
          </a:p>
        </p:txBody>
      </p:sp>
      <p:sp>
        <p:nvSpPr>
          <p:cNvPr id="44" name="Прямоугольник 43"/>
          <p:cNvSpPr/>
          <p:nvPr/>
        </p:nvSpPr>
        <p:spPr>
          <a:xfrm>
            <a:off x="3491716" y="2168777"/>
            <a:ext cx="135267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 smtClean="0">
                <a:solidFill>
                  <a:srgbClr val="FF0000"/>
                </a:solidFill>
              </a:rPr>
              <a:t>407 од</a:t>
            </a:r>
            <a:endParaRPr lang="ru-RU" sz="3200" b="1" dirty="0">
              <a:solidFill>
                <a:srgbClr val="FF0000"/>
              </a:solidFill>
            </a:endParaRPr>
          </a:p>
        </p:txBody>
      </p:sp>
      <p:sp>
        <p:nvSpPr>
          <p:cNvPr id="45" name="Прямоугольник 44"/>
          <p:cNvSpPr/>
          <p:nvPr/>
        </p:nvSpPr>
        <p:spPr>
          <a:xfrm>
            <a:off x="6484770" y="1628442"/>
            <a:ext cx="95571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 smtClean="0">
                <a:solidFill>
                  <a:srgbClr val="FF0000"/>
                </a:solidFill>
              </a:rPr>
              <a:t>1с = </a:t>
            </a:r>
            <a:endParaRPr lang="ru-RU" sz="3200" b="1" dirty="0">
              <a:solidFill>
                <a:srgbClr val="FF0000"/>
              </a:solidFill>
            </a:endParaRPr>
          </a:p>
        </p:txBody>
      </p:sp>
      <p:sp>
        <p:nvSpPr>
          <p:cNvPr id="48" name="Прямоугольник 47"/>
          <p:cNvSpPr/>
          <p:nvPr/>
        </p:nvSpPr>
        <p:spPr>
          <a:xfrm>
            <a:off x="7295745" y="1629017"/>
            <a:ext cx="127548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rgbClr val="FF0000"/>
                </a:solidFill>
              </a:rPr>
              <a:t>18 д = </a:t>
            </a:r>
            <a:endParaRPr lang="ru-RU" sz="3200" b="1" dirty="0">
              <a:solidFill>
                <a:srgbClr val="FF0000"/>
              </a:solidFill>
            </a:endParaRPr>
          </a:p>
        </p:txBody>
      </p:sp>
      <p:sp>
        <p:nvSpPr>
          <p:cNvPr id="49" name="Прямоугольник 48"/>
          <p:cNvSpPr/>
          <p:nvPr/>
        </p:nvSpPr>
        <p:spPr>
          <a:xfrm>
            <a:off x="8428028" y="1629017"/>
            <a:ext cx="135267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 smtClean="0">
                <a:solidFill>
                  <a:srgbClr val="FF0000"/>
                </a:solidFill>
              </a:rPr>
              <a:t>180 од</a:t>
            </a:r>
            <a:endParaRPr lang="ru-RU" sz="3200" b="1" dirty="0">
              <a:solidFill>
                <a:srgbClr val="FF0000"/>
              </a:solidFill>
            </a:endParaRPr>
          </a:p>
        </p:txBody>
      </p:sp>
      <p:sp>
        <p:nvSpPr>
          <p:cNvPr id="50" name="Прямоугольник 49"/>
          <p:cNvSpPr/>
          <p:nvPr/>
        </p:nvSpPr>
        <p:spPr>
          <a:xfrm>
            <a:off x="6484770" y="2073805"/>
            <a:ext cx="95571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 smtClean="0">
                <a:solidFill>
                  <a:srgbClr val="FF0000"/>
                </a:solidFill>
              </a:rPr>
              <a:t>8с = </a:t>
            </a:r>
            <a:endParaRPr lang="ru-RU" sz="3200" b="1" dirty="0">
              <a:solidFill>
                <a:srgbClr val="FF0000"/>
              </a:solidFill>
            </a:endParaRPr>
          </a:p>
        </p:txBody>
      </p:sp>
      <p:sp>
        <p:nvSpPr>
          <p:cNvPr id="51" name="Прямоугольник 50"/>
          <p:cNvSpPr/>
          <p:nvPr/>
        </p:nvSpPr>
        <p:spPr>
          <a:xfrm>
            <a:off x="7295745" y="2074380"/>
            <a:ext cx="127548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rgbClr val="FF0000"/>
                </a:solidFill>
              </a:rPr>
              <a:t>80д = </a:t>
            </a:r>
            <a:endParaRPr lang="ru-RU" sz="3200" b="1" dirty="0">
              <a:solidFill>
                <a:srgbClr val="FF0000"/>
              </a:solidFill>
            </a:endParaRPr>
          </a:p>
        </p:txBody>
      </p:sp>
      <p:sp>
        <p:nvSpPr>
          <p:cNvPr id="52" name="Прямоугольник 51"/>
          <p:cNvSpPr/>
          <p:nvPr/>
        </p:nvSpPr>
        <p:spPr>
          <a:xfrm>
            <a:off x="8428028" y="2074380"/>
            <a:ext cx="135267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 smtClean="0">
                <a:solidFill>
                  <a:srgbClr val="FF0000"/>
                </a:solidFill>
              </a:rPr>
              <a:t>800 од</a:t>
            </a:r>
            <a:endParaRPr lang="ru-RU" sz="3200" b="1" dirty="0">
              <a:solidFill>
                <a:srgbClr val="FF0000"/>
              </a:solidFill>
            </a:endParaRPr>
          </a:p>
        </p:txBody>
      </p:sp>
      <p:sp>
        <p:nvSpPr>
          <p:cNvPr id="53" name="Прямоугольник 52"/>
          <p:cNvSpPr/>
          <p:nvPr/>
        </p:nvSpPr>
        <p:spPr>
          <a:xfrm>
            <a:off x="571313" y="3198536"/>
            <a:ext cx="96051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 smtClean="0">
                <a:solidFill>
                  <a:srgbClr val="FF0000"/>
                </a:solidFill>
              </a:rPr>
              <a:t>20+12</a:t>
            </a:r>
            <a:endParaRPr lang="ru-RU" sz="2400" b="1" dirty="0">
              <a:solidFill>
                <a:srgbClr val="FF0000"/>
              </a:solidFill>
            </a:endParaRPr>
          </a:p>
        </p:txBody>
      </p:sp>
      <p:sp>
        <p:nvSpPr>
          <p:cNvPr id="54" name="Прямоугольник 53"/>
          <p:cNvSpPr/>
          <p:nvPr/>
        </p:nvSpPr>
        <p:spPr>
          <a:xfrm>
            <a:off x="2779663" y="3198535"/>
            <a:ext cx="96051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 smtClean="0">
                <a:solidFill>
                  <a:srgbClr val="FF0000"/>
                </a:solidFill>
              </a:rPr>
              <a:t>40+24</a:t>
            </a:r>
            <a:endParaRPr lang="ru-RU" sz="2400" b="1" dirty="0">
              <a:solidFill>
                <a:srgbClr val="FF0000"/>
              </a:solidFill>
            </a:endParaRPr>
          </a:p>
        </p:txBody>
      </p:sp>
      <p:sp>
        <p:nvSpPr>
          <p:cNvPr id="55" name="Прямоугольник 54"/>
          <p:cNvSpPr/>
          <p:nvPr/>
        </p:nvSpPr>
        <p:spPr>
          <a:xfrm>
            <a:off x="4862890" y="3159343"/>
            <a:ext cx="96051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 smtClean="0">
                <a:solidFill>
                  <a:srgbClr val="FF0000"/>
                </a:solidFill>
              </a:rPr>
              <a:t>40+10</a:t>
            </a:r>
            <a:endParaRPr lang="ru-RU" sz="2400" b="1" dirty="0">
              <a:solidFill>
                <a:srgbClr val="FF0000"/>
              </a:solidFill>
            </a:endParaRPr>
          </a:p>
        </p:txBody>
      </p:sp>
      <p:sp>
        <p:nvSpPr>
          <p:cNvPr id="56" name="Прямоугольник 55"/>
          <p:cNvSpPr/>
          <p:nvPr/>
        </p:nvSpPr>
        <p:spPr>
          <a:xfrm>
            <a:off x="7037966" y="3140425"/>
            <a:ext cx="80502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 smtClean="0">
                <a:solidFill>
                  <a:srgbClr val="FF0000"/>
                </a:solidFill>
              </a:rPr>
              <a:t>30+6</a:t>
            </a:r>
            <a:endParaRPr lang="ru-RU" sz="2400" b="1" dirty="0">
              <a:solidFill>
                <a:srgbClr val="FF0000"/>
              </a:solidFill>
            </a:endParaRPr>
          </a:p>
        </p:txBody>
      </p:sp>
      <p:sp>
        <p:nvSpPr>
          <p:cNvPr id="57" name="Прямоугольник 56"/>
          <p:cNvSpPr/>
          <p:nvPr/>
        </p:nvSpPr>
        <p:spPr>
          <a:xfrm>
            <a:off x="1902722" y="3426702"/>
            <a:ext cx="60144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 smtClean="0">
                <a:solidFill>
                  <a:srgbClr val="FF0000"/>
                </a:solidFill>
              </a:rPr>
              <a:t>16</a:t>
            </a:r>
            <a:endParaRPr lang="ru-RU" sz="3200" b="1" dirty="0">
              <a:solidFill>
                <a:srgbClr val="FF0000"/>
              </a:solidFill>
            </a:endParaRPr>
          </a:p>
        </p:txBody>
      </p:sp>
      <p:sp>
        <p:nvSpPr>
          <p:cNvPr id="58" name="Прямоугольник 57"/>
          <p:cNvSpPr/>
          <p:nvPr/>
        </p:nvSpPr>
        <p:spPr>
          <a:xfrm>
            <a:off x="2047869" y="4237952"/>
            <a:ext cx="80983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 smtClean="0">
                <a:solidFill>
                  <a:srgbClr val="FF0000"/>
                </a:solidFill>
              </a:rPr>
              <a:t>160</a:t>
            </a:r>
            <a:endParaRPr lang="ru-RU" sz="3200" b="1" dirty="0">
              <a:solidFill>
                <a:srgbClr val="FF0000"/>
              </a:solidFill>
            </a:endParaRPr>
          </a:p>
        </p:txBody>
      </p:sp>
      <p:sp>
        <p:nvSpPr>
          <p:cNvPr id="59" name="Прямоугольник 58"/>
          <p:cNvSpPr/>
          <p:nvPr/>
        </p:nvSpPr>
        <p:spPr>
          <a:xfrm>
            <a:off x="4261443" y="3464853"/>
            <a:ext cx="60144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 smtClean="0">
                <a:solidFill>
                  <a:srgbClr val="FF0000"/>
                </a:solidFill>
              </a:rPr>
              <a:t>16</a:t>
            </a:r>
            <a:endParaRPr lang="ru-RU" sz="3200" b="1" dirty="0">
              <a:solidFill>
                <a:srgbClr val="FF0000"/>
              </a:solidFill>
            </a:endParaRPr>
          </a:p>
        </p:txBody>
      </p:sp>
      <p:sp>
        <p:nvSpPr>
          <p:cNvPr id="60" name="Прямоугольник 59"/>
          <p:cNvSpPr/>
          <p:nvPr/>
        </p:nvSpPr>
        <p:spPr>
          <a:xfrm>
            <a:off x="4219538" y="4149874"/>
            <a:ext cx="80983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 smtClean="0">
                <a:solidFill>
                  <a:srgbClr val="FF0000"/>
                </a:solidFill>
              </a:rPr>
              <a:t>160</a:t>
            </a:r>
            <a:endParaRPr lang="ru-RU" sz="3200" b="1" dirty="0">
              <a:solidFill>
                <a:srgbClr val="FF0000"/>
              </a:solidFill>
            </a:endParaRPr>
          </a:p>
        </p:txBody>
      </p:sp>
      <p:sp>
        <p:nvSpPr>
          <p:cNvPr id="61" name="Прямоугольник 60"/>
          <p:cNvSpPr/>
          <p:nvPr/>
        </p:nvSpPr>
        <p:spPr>
          <a:xfrm>
            <a:off x="6339623" y="3426701"/>
            <a:ext cx="60144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 smtClean="0">
                <a:solidFill>
                  <a:srgbClr val="FF0000"/>
                </a:solidFill>
              </a:rPr>
              <a:t>25</a:t>
            </a:r>
            <a:endParaRPr lang="ru-RU" sz="3200" b="1" dirty="0">
              <a:solidFill>
                <a:srgbClr val="FF0000"/>
              </a:solidFill>
            </a:endParaRPr>
          </a:p>
        </p:txBody>
      </p:sp>
      <p:sp>
        <p:nvSpPr>
          <p:cNvPr id="62" name="Прямоугольник 61"/>
          <p:cNvSpPr/>
          <p:nvPr/>
        </p:nvSpPr>
        <p:spPr>
          <a:xfrm>
            <a:off x="6458679" y="4149874"/>
            <a:ext cx="80983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 smtClean="0">
                <a:solidFill>
                  <a:srgbClr val="FF0000"/>
                </a:solidFill>
              </a:rPr>
              <a:t>250</a:t>
            </a:r>
            <a:endParaRPr lang="ru-RU" sz="3200" b="1" dirty="0">
              <a:solidFill>
                <a:srgbClr val="FF0000"/>
              </a:solidFill>
            </a:endParaRPr>
          </a:p>
        </p:txBody>
      </p:sp>
      <p:sp>
        <p:nvSpPr>
          <p:cNvPr id="63" name="Прямоугольник 62"/>
          <p:cNvSpPr/>
          <p:nvPr/>
        </p:nvSpPr>
        <p:spPr>
          <a:xfrm>
            <a:off x="8568776" y="3369611"/>
            <a:ext cx="60144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 smtClean="0">
                <a:solidFill>
                  <a:srgbClr val="FF0000"/>
                </a:solidFill>
              </a:rPr>
              <a:t>12</a:t>
            </a:r>
            <a:endParaRPr lang="ru-RU" sz="3200" b="1" dirty="0">
              <a:solidFill>
                <a:srgbClr val="FF0000"/>
              </a:solidFill>
            </a:endParaRPr>
          </a:p>
        </p:txBody>
      </p:sp>
      <p:sp>
        <p:nvSpPr>
          <p:cNvPr id="64" name="Прямоугольник 63"/>
          <p:cNvSpPr/>
          <p:nvPr/>
        </p:nvSpPr>
        <p:spPr>
          <a:xfrm>
            <a:off x="8713923" y="4180861"/>
            <a:ext cx="80983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 smtClean="0">
                <a:solidFill>
                  <a:srgbClr val="FF0000"/>
                </a:solidFill>
              </a:rPr>
              <a:t>120</a:t>
            </a:r>
            <a:endParaRPr lang="ru-RU" sz="32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552004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4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9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4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9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4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9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4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9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4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9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4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9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>
                      <p:stCondLst>
                        <p:cond delay="indefinite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1" grpId="0"/>
      <p:bldP spid="13" grpId="0"/>
      <p:bldP spid="18" grpId="0"/>
      <p:bldP spid="28" grpId="0" animBg="1"/>
      <p:bldP spid="39" grpId="0"/>
      <p:bldP spid="43" grpId="0"/>
      <p:bldP spid="44" grpId="0"/>
      <p:bldP spid="45" grpId="0"/>
      <p:bldP spid="48" grpId="0"/>
      <p:bldP spid="49" grpId="0"/>
      <p:bldP spid="50" grpId="0"/>
      <p:bldP spid="51" grpId="0"/>
      <p:bldP spid="52" grpId="0"/>
      <p:bldP spid="53" grpId="0"/>
      <p:bldP spid="54" grpId="0"/>
      <p:bldP spid="55" grpId="0"/>
      <p:bldP spid="56" grpId="0"/>
      <p:bldP spid="57" grpId="0"/>
      <p:bldP spid="58" grpId="0"/>
      <p:bldP spid="59" grpId="0"/>
      <p:bldP spid="60" grpId="0"/>
      <p:bldP spid="61" grpId="0"/>
      <p:bldP spid="62" grpId="0"/>
      <p:bldP spid="63" grpId="0"/>
      <p:bldP spid="6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Прямоугольник 62"/>
          <p:cNvSpPr/>
          <p:nvPr/>
        </p:nvSpPr>
        <p:spPr>
          <a:xfrm>
            <a:off x="3067695" y="1102136"/>
            <a:ext cx="8568952" cy="5632311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2400" b="1" dirty="0" err="1" smtClean="0">
                <a:solidFill>
                  <a:srgbClr val="7030A0"/>
                </a:solidFill>
              </a:rPr>
              <a:t>Міркуйте</a:t>
            </a:r>
            <a:r>
              <a:rPr lang="ru-RU" sz="2400" b="1" dirty="0" smtClean="0">
                <a:solidFill>
                  <a:srgbClr val="7030A0"/>
                </a:solidFill>
              </a:rPr>
              <a:t> </a:t>
            </a:r>
            <a:r>
              <a:rPr lang="ru-RU" sz="2400" b="1" dirty="0">
                <a:solidFill>
                  <a:srgbClr val="7030A0"/>
                </a:solidFill>
              </a:rPr>
              <a:t>так: потрібно </a:t>
            </a:r>
            <a:r>
              <a:rPr lang="ru-RU" sz="2400" b="1" dirty="0" err="1">
                <a:solidFill>
                  <a:srgbClr val="7030A0"/>
                </a:solidFill>
              </a:rPr>
              <a:t>поділити</a:t>
            </a:r>
            <a:r>
              <a:rPr lang="ru-RU" sz="2400" b="1" dirty="0">
                <a:solidFill>
                  <a:srgbClr val="7030A0"/>
                </a:solidFill>
              </a:rPr>
              <a:t> 78 на 3. </a:t>
            </a:r>
            <a:endParaRPr lang="ru-RU" sz="2400" b="1" dirty="0" smtClean="0">
              <a:solidFill>
                <a:srgbClr val="7030A0"/>
              </a:solidFill>
            </a:endParaRPr>
          </a:p>
          <a:p>
            <a:r>
              <a:rPr lang="ru-RU" sz="2400" b="1" dirty="0" err="1" smtClean="0">
                <a:solidFill>
                  <a:srgbClr val="002060"/>
                </a:solidFill>
              </a:rPr>
              <a:t>Визначаю</a:t>
            </a:r>
            <a:r>
              <a:rPr lang="ru-RU" sz="2400" b="1" dirty="0" smtClean="0">
                <a:solidFill>
                  <a:srgbClr val="002060"/>
                </a:solidFill>
              </a:rPr>
              <a:t> </a:t>
            </a:r>
            <a:r>
              <a:rPr lang="ru-RU" sz="2400" b="1" dirty="0">
                <a:solidFill>
                  <a:srgbClr val="002060"/>
                </a:solidFill>
              </a:rPr>
              <a:t>кількість цифр у </a:t>
            </a:r>
            <a:r>
              <a:rPr lang="ru-RU" sz="2400" b="1" dirty="0" err="1">
                <a:solidFill>
                  <a:srgbClr val="002060"/>
                </a:solidFill>
              </a:rPr>
              <a:t>частці</a:t>
            </a:r>
            <a:r>
              <a:rPr lang="ru-RU" sz="2400" b="1" dirty="0">
                <a:solidFill>
                  <a:srgbClr val="002060"/>
                </a:solidFill>
              </a:rPr>
              <a:t>. Для цього </a:t>
            </a:r>
            <a:r>
              <a:rPr lang="ru-RU" sz="2400" b="1" dirty="0" err="1">
                <a:solidFill>
                  <a:srgbClr val="002060"/>
                </a:solidFill>
              </a:rPr>
              <a:t>знаходжу</a:t>
            </a:r>
            <a:r>
              <a:rPr lang="ru-RU" sz="2400" b="1" dirty="0">
                <a:solidFill>
                  <a:srgbClr val="002060"/>
                </a:solidFill>
              </a:rPr>
              <a:t> перше </a:t>
            </a:r>
            <a:r>
              <a:rPr lang="ru-RU" sz="2400" b="1" dirty="0" err="1">
                <a:solidFill>
                  <a:srgbClr val="002060"/>
                </a:solidFill>
              </a:rPr>
              <a:t>неповне</a:t>
            </a:r>
            <a:r>
              <a:rPr lang="ru-RU" sz="2400" b="1" dirty="0">
                <a:solidFill>
                  <a:srgbClr val="002060"/>
                </a:solidFill>
              </a:rPr>
              <a:t> ділене. Число 78 </a:t>
            </a:r>
            <a:r>
              <a:rPr lang="ru-RU" sz="2400" b="1" dirty="0" err="1">
                <a:solidFill>
                  <a:srgbClr val="002060"/>
                </a:solidFill>
              </a:rPr>
              <a:t>містить</a:t>
            </a:r>
            <a:r>
              <a:rPr lang="ru-RU" sz="2400" b="1" dirty="0">
                <a:solidFill>
                  <a:srgbClr val="002060"/>
                </a:solidFill>
              </a:rPr>
              <a:t> 7 десятків. 7 &gt; 3. </a:t>
            </a:r>
            <a:endParaRPr lang="ru-RU" sz="2400" b="1" dirty="0" smtClean="0">
              <a:solidFill>
                <a:srgbClr val="002060"/>
              </a:solidFill>
            </a:endParaRPr>
          </a:p>
          <a:p>
            <a:r>
              <a:rPr lang="ru-RU" sz="2400" b="1" dirty="0" smtClean="0">
                <a:solidFill>
                  <a:srgbClr val="002060"/>
                </a:solidFill>
              </a:rPr>
              <a:t>7 </a:t>
            </a:r>
            <a:r>
              <a:rPr lang="ru-RU" sz="2400" b="1" dirty="0">
                <a:solidFill>
                  <a:srgbClr val="002060"/>
                </a:solidFill>
              </a:rPr>
              <a:t>десятків — перше </a:t>
            </a:r>
            <a:r>
              <a:rPr lang="ru-RU" sz="2400" b="1" dirty="0" err="1">
                <a:solidFill>
                  <a:srgbClr val="002060"/>
                </a:solidFill>
              </a:rPr>
              <a:t>неповне</a:t>
            </a:r>
            <a:r>
              <a:rPr lang="ru-RU" sz="2400" b="1" dirty="0">
                <a:solidFill>
                  <a:srgbClr val="002060"/>
                </a:solidFill>
              </a:rPr>
              <a:t> ділене</a:t>
            </a:r>
            <a:r>
              <a:rPr lang="ru-RU" sz="2400" b="1" dirty="0" smtClean="0">
                <a:solidFill>
                  <a:srgbClr val="002060"/>
                </a:solidFill>
              </a:rPr>
              <a:t>.</a:t>
            </a:r>
          </a:p>
          <a:p>
            <a:r>
              <a:rPr lang="ru-RU" sz="2400" b="1" dirty="0" err="1">
                <a:solidFill>
                  <a:srgbClr val="002060"/>
                </a:solidFill>
              </a:rPr>
              <a:t>Отже</a:t>
            </a:r>
            <a:r>
              <a:rPr lang="ru-RU" sz="2400" b="1" dirty="0">
                <a:solidFill>
                  <a:srgbClr val="002060"/>
                </a:solidFill>
              </a:rPr>
              <a:t>, перша цифра в </a:t>
            </a:r>
            <a:r>
              <a:rPr lang="ru-RU" sz="2400" b="1" dirty="0" err="1">
                <a:solidFill>
                  <a:srgbClr val="002060"/>
                </a:solidFill>
              </a:rPr>
              <a:t>частці</a:t>
            </a:r>
            <a:r>
              <a:rPr lang="ru-RU" sz="2400" b="1" dirty="0">
                <a:solidFill>
                  <a:srgbClr val="002060"/>
                </a:solidFill>
              </a:rPr>
              <a:t> </a:t>
            </a:r>
            <a:r>
              <a:rPr lang="ru-RU" sz="2400" b="1" dirty="0" err="1">
                <a:solidFill>
                  <a:srgbClr val="002060"/>
                </a:solidFill>
              </a:rPr>
              <a:t>позначатиме</a:t>
            </a:r>
            <a:r>
              <a:rPr lang="ru-RU" sz="2400" b="1" dirty="0">
                <a:solidFill>
                  <a:srgbClr val="002060"/>
                </a:solidFill>
              </a:rPr>
              <a:t> </a:t>
            </a:r>
            <a:r>
              <a:rPr lang="ru-RU" sz="2400" b="1" dirty="0" smtClean="0">
                <a:solidFill>
                  <a:srgbClr val="002060"/>
                </a:solidFill>
              </a:rPr>
              <a:t>десятки</a:t>
            </a:r>
            <a:r>
              <a:rPr lang="ru-RU" sz="2400" b="1" dirty="0">
                <a:solidFill>
                  <a:srgbClr val="002060"/>
                </a:solidFill>
              </a:rPr>
              <a:t>, тому в </a:t>
            </a:r>
            <a:r>
              <a:rPr lang="ru-RU" sz="2400" b="1" dirty="0" err="1">
                <a:solidFill>
                  <a:srgbClr val="002060"/>
                </a:solidFill>
              </a:rPr>
              <a:t>частці</a:t>
            </a:r>
            <a:r>
              <a:rPr lang="ru-RU" sz="2400" b="1" dirty="0">
                <a:solidFill>
                  <a:srgbClr val="002060"/>
                </a:solidFill>
              </a:rPr>
              <a:t> буде дві </a:t>
            </a:r>
            <a:r>
              <a:rPr lang="ru-RU" sz="2400" b="1" dirty="0" err="1">
                <a:solidFill>
                  <a:srgbClr val="002060"/>
                </a:solidFill>
              </a:rPr>
              <a:t>цифри</a:t>
            </a:r>
            <a:r>
              <a:rPr lang="ru-RU" sz="2400" b="1" dirty="0">
                <a:solidFill>
                  <a:srgbClr val="002060"/>
                </a:solidFill>
              </a:rPr>
              <a:t>. </a:t>
            </a:r>
            <a:endParaRPr lang="ru-RU" sz="2400" b="1" dirty="0" smtClean="0">
              <a:solidFill>
                <a:srgbClr val="002060"/>
              </a:solidFill>
            </a:endParaRPr>
          </a:p>
          <a:p>
            <a:r>
              <a:rPr lang="ru-RU" sz="2400" b="1" u="sng" dirty="0" err="1" smtClean="0">
                <a:solidFill>
                  <a:srgbClr val="C00000"/>
                </a:solidFill>
              </a:rPr>
              <a:t>Ділю</a:t>
            </a:r>
            <a:r>
              <a:rPr lang="ru-RU" sz="2400" b="1" u="sng" dirty="0" smtClean="0">
                <a:solidFill>
                  <a:srgbClr val="C00000"/>
                </a:solidFill>
              </a:rPr>
              <a:t> </a:t>
            </a:r>
            <a:r>
              <a:rPr lang="ru-RU" sz="2400" b="1" u="sng" dirty="0">
                <a:solidFill>
                  <a:srgbClr val="C00000"/>
                </a:solidFill>
              </a:rPr>
              <a:t>десятки</a:t>
            </a:r>
            <a:r>
              <a:rPr lang="ru-RU" sz="2400" b="1" dirty="0">
                <a:solidFill>
                  <a:srgbClr val="C00000"/>
                </a:solidFill>
              </a:rPr>
              <a:t>. </a:t>
            </a:r>
            <a:r>
              <a:rPr lang="ru-RU" sz="2400" b="1" dirty="0" err="1">
                <a:solidFill>
                  <a:srgbClr val="C00000"/>
                </a:solidFill>
              </a:rPr>
              <a:t>Поділю</a:t>
            </a:r>
            <a:r>
              <a:rPr lang="ru-RU" sz="2400" b="1" dirty="0">
                <a:solidFill>
                  <a:srgbClr val="C00000"/>
                </a:solidFill>
              </a:rPr>
              <a:t> 7 на 3. У </a:t>
            </a:r>
            <a:r>
              <a:rPr lang="ru-RU" sz="2400" b="1" dirty="0" err="1">
                <a:solidFill>
                  <a:srgbClr val="C00000"/>
                </a:solidFill>
              </a:rPr>
              <a:t>частці</a:t>
            </a:r>
            <a:r>
              <a:rPr lang="ru-RU" sz="2400" b="1" dirty="0">
                <a:solidFill>
                  <a:srgbClr val="C00000"/>
                </a:solidFill>
              </a:rPr>
              <a:t> буде 2 десятки. Помножу: 2 · 3 = 6. </a:t>
            </a:r>
            <a:r>
              <a:rPr lang="ru-RU" sz="2400" b="1" dirty="0" err="1">
                <a:solidFill>
                  <a:srgbClr val="C00000"/>
                </a:solidFill>
              </a:rPr>
              <a:t>Поділили</a:t>
            </a:r>
            <a:r>
              <a:rPr lang="ru-RU" sz="2400" b="1" dirty="0">
                <a:solidFill>
                  <a:srgbClr val="C00000"/>
                </a:solidFill>
              </a:rPr>
              <a:t> 6 десятків. </a:t>
            </a:r>
            <a:r>
              <a:rPr lang="ru-RU" sz="2400" b="1" dirty="0" err="1">
                <a:solidFill>
                  <a:srgbClr val="C00000"/>
                </a:solidFill>
              </a:rPr>
              <a:t>Відніму</a:t>
            </a:r>
            <a:r>
              <a:rPr lang="ru-RU" sz="2400" b="1" dirty="0">
                <a:solidFill>
                  <a:srgbClr val="C00000"/>
                </a:solidFill>
              </a:rPr>
              <a:t>: 7 – 6 = 1. </a:t>
            </a:r>
            <a:r>
              <a:rPr lang="ru-RU" sz="2400" b="1" dirty="0" err="1">
                <a:solidFill>
                  <a:srgbClr val="C00000"/>
                </a:solidFill>
              </a:rPr>
              <a:t>Залишилося</a:t>
            </a:r>
            <a:r>
              <a:rPr lang="ru-RU" sz="2400" b="1" dirty="0">
                <a:solidFill>
                  <a:srgbClr val="C00000"/>
                </a:solidFill>
              </a:rPr>
              <a:t> </a:t>
            </a:r>
            <a:r>
              <a:rPr lang="ru-RU" sz="2400" b="1" dirty="0" err="1">
                <a:solidFill>
                  <a:srgbClr val="C00000"/>
                </a:solidFill>
              </a:rPr>
              <a:t>поділити</a:t>
            </a:r>
            <a:r>
              <a:rPr lang="ru-RU" sz="2400" b="1" dirty="0">
                <a:solidFill>
                  <a:srgbClr val="C00000"/>
                </a:solidFill>
              </a:rPr>
              <a:t> 1 десяток. </a:t>
            </a:r>
            <a:r>
              <a:rPr lang="ru-RU" sz="2400" b="1" dirty="0" err="1">
                <a:solidFill>
                  <a:srgbClr val="C00000"/>
                </a:solidFill>
              </a:rPr>
              <a:t>Порівняю</a:t>
            </a:r>
            <a:r>
              <a:rPr lang="ru-RU" sz="2400" b="1" dirty="0">
                <a:solidFill>
                  <a:srgbClr val="C00000"/>
                </a:solidFill>
              </a:rPr>
              <a:t> </a:t>
            </a:r>
            <a:r>
              <a:rPr lang="ru-RU" sz="2400" b="1" dirty="0" err="1">
                <a:solidFill>
                  <a:srgbClr val="C00000"/>
                </a:solidFill>
              </a:rPr>
              <a:t>остачу</a:t>
            </a:r>
            <a:r>
              <a:rPr lang="ru-RU" sz="2400" b="1" dirty="0">
                <a:solidFill>
                  <a:srgbClr val="C00000"/>
                </a:solidFill>
              </a:rPr>
              <a:t> з </a:t>
            </a:r>
            <a:r>
              <a:rPr lang="ru-RU" sz="2400" b="1" dirty="0" err="1">
                <a:solidFill>
                  <a:srgbClr val="C00000"/>
                </a:solidFill>
              </a:rPr>
              <a:t>дільником</a:t>
            </a:r>
            <a:r>
              <a:rPr lang="ru-RU" sz="2400" b="1" dirty="0">
                <a:solidFill>
                  <a:srgbClr val="C00000"/>
                </a:solidFill>
              </a:rPr>
              <a:t>: 1 &lt; 3. </a:t>
            </a:r>
            <a:endParaRPr lang="ru-RU" sz="2400" b="1" dirty="0" smtClean="0">
              <a:solidFill>
                <a:srgbClr val="C00000"/>
              </a:solidFill>
            </a:endParaRPr>
          </a:p>
          <a:p>
            <a:r>
              <a:rPr lang="ru-RU" sz="2400" b="1" u="sng" dirty="0" err="1" smtClean="0">
                <a:solidFill>
                  <a:schemeClr val="accent3">
                    <a:lumMod val="50000"/>
                  </a:schemeClr>
                </a:solidFill>
              </a:rPr>
              <a:t>Ділю</a:t>
            </a:r>
            <a:r>
              <a:rPr lang="ru-RU" sz="2400" b="1" u="sng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400" b="1" u="sng" dirty="0" err="1">
                <a:solidFill>
                  <a:schemeClr val="accent3">
                    <a:lumMod val="50000"/>
                  </a:schemeClr>
                </a:solidFill>
              </a:rPr>
              <a:t>одиниці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. 1 десяток і 8 </a:t>
            </a:r>
            <a:r>
              <a:rPr lang="ru-RU" sz="2400" b="1" dirty="0" err="1">
                <a:solidFill>
                  <a:schemeClr val="accent3">
                    <a:lumMod val="50000"/>
                  </a:schemeClr>
                </a:solidFill>
              </a:rPr>
              <a:t>одиниць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 — 18 </a:t>
            </a:r>
            <a:r>
              <a:rPr lang="ru-RU" sz="2400" b="1" dirty="0" err="1">
                <a:solidFill>
                  <a:schemeClr val="accent3">
                    <a:lumMod val="50000"/>
                  </a:schemeClr>
                </a:solidFill>
              </a:rPr>
              <a:t>одиниць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 (друге не </a:t>
            </a:r>
            <a:r>
              <a:rPr lang="ru-RU" sz="2400" b="1" dirty="0" err="1">
                <a:solidFill>
                  <a:schemeClr val="accent3">
                    <a:lumMod val="50000"/>
                  </a:schemeClr>
                </a:solidFill>
              </a:rPr>
              <a:t>повне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 ділене). </a:t>
            </a:r>
            <a:r>
              <a:rPr lang="ru-RU" sz="2400" b="1" dirty="0" err="1">
                <a:solidFill>
                  <a:schemeClr val="accent3">
                    <a:lumMod val="50000"/>
                  </a:schemeClr>
                </a:solidFill>
              </a:rPr>
              <a:t>Поділю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: 18 : 3 = 6. У </a:t>
            </a:r>
            <a:r>
              <a:rPr lang="ru-RU" sz="2400" b="1" dirty="0" err="1">
                <a:solidFill>
                  <a:schemeClr val="accent3">
                    <a:lumMod val="50000"/>
                  </a:schemeClr>
                </a:solidFill>
              </a:rPr>
              <a:t>частці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 буде 6 </a:t>
            </a:r>
            <a:r>
              <a:rPr lang="ru-RU" sz="2400" b="1" dirty="0" err="1">
                <a:solidFill>
                  <a:schemeClr val="accent3">
                    <a:lumMod val="50000"/>
                  </a:schemeClr>
                </a:solidFill>
              </a:rPr>
              <a:t>одиниць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. Помножу: 6 · 3 = 18. </a:t>
            </a:r>
            <a:r>
              <a:rPr lang="ru-RU" sz="2400" b="1" dirty="0" err="1">
                <a:solidFill>
                  <a:schemeClr val="accent3">
                    <a:lumMod val="50000"/>
                  </a:schemeClr>
                </a:solidFill>
              </a:rPr>
              <a:t>Поділили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 18 </a:t>
            </a:r>
            <a:r>
              <a:rPr lang="ru-RU" sz="2400" b="1" dirty="0" err="1">
                <a:solidFill>
                  <a:schemeClr val="accent3">
                    <a:lumMod val="50000"/>
                  </a:schemeClr>
                </a:solidFill>
              </a:rPr>
              <a:t>одиниць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. </a:t>
            </a:r>
            <a:r>
              <a:rPr lang="ru-RU" sz="2400" b="1" dirty="0" err="1">
                <a:solidFill>
                  <a:schemeClr val="accent3">
                    <a:lumMod val="50000"/>
                  </a:schemeClr>
                </a:solidFill>
              </a:rPr>
              <a:t>Відніму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: 18 – 18 = 0. Усі </a:t>
            </a:r>
            <a:r>
              <a:rPr lang="ru-RU" sz="2400" b="1" dirty="0" err="1">
                <a:solidFill>
                  <a:schemeClr val="accent3">
                    <a:lumMod val="50000"/>
                  </a:schemeClr>
                </a:solidFill>
              </a:rPr>
              <a:t>одиниці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400" b="1" dirty="0" err="1">
                <a:solidFill>
                  <a:schemeClr val="accent3">
                    <a:lumMod val="50000"/>
                  </a:schemeClr>
                </a:solidFill>
              </a:rPr>
              <a:t>поділили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. </a:t>
            </a:r>
            <a:endParaRPr lang="ru-RU" sz="2400" b="1" dirty="0" smtClean="0">
              <a:solidFill>
                <a:schemeClr val="accent3">
                  <a:lumMod val="50000"/>
                </a:schemeClr>
              </a:solidFill>
            </a:endParaRPr>
          </a:p>
          <a:p>
            <a:r>
              <a:rPr lang="ru-RU" sz="2400" b="1" u="sng" dirty="0" smtClean="0">
                <a:solidFill>
                  <a:srgbClr val="7030A0"/>
                </a:solidFill>
              </a:rPr>
              <a:t>Читаю </a:t>
            </a:r>
            <a:r>
              <a:rPr lang="ru-RU" sz="2400" b="1" u="sng" dirty="0" err="1">
                <a:solidFill>
                  <a:srgbClr val="7030A0"/>
                </a:solidFill>
              </a:rPr>
              <a:t>відповідь</a:t>
            </a:r>
            <a:r>
              <a:rPr lang="ru-RU" sz="2400" b="1" dirty="0">
                <a:solidFill>
                  <a:srgbClr val="7030A0"/>
                </a:solidFill>
              </a:rPr>
              <a:t>: 26.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495894" y="405458"/>
            <a:ext cx="11140753" cy="576064"/>
          </a:xfrm>
          <a:prstGeom prst="rect">
            <a:avLst/>
          </a:prstGeom>
          <a:solidFill>
            <a:srgbClr val="7030A0"/>
          </a:solidFill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25" tIns="45713" rIns="91425" bIns="45713" rtlCol="0" anchor="ctr"/>
          <a:lstStyle/>
          <a:p>
            <a:pPr algn="ctr"/>
            <a:r>
              <a:rPr lang="ru-RU" sz="4000" b="1" dirty="0" smtClean="0"/>
              <a:t>Розгляньте </a:t>
            </a:r>
            <a:r>
              <a:rPr lang="ru-RU" sz="4000" b="1" dirty="0"/>
              <a:t>записи та прочитай пояснення</a:t>
            </a:r>
            <a:endParaRPr lang="ru-RU" sz="4000" b="1" dirty="0">
              <a:solidFill>
                <a:schemeClr val="bg1"/>
              </a:solidFill>
            </a:endParaRPr>
          </a:p>
        </p:txBody>
      </p:sp>
      <p:sp>
        <p:nvSpPr>
          <p:cNvPr id="9" name="Прямоугольник 4">
            <a:extLst>
              <a:ext uri="{FF2B5EF4-FFF2-40B4-BE49-F238E27FC236}">
                <a16:creationId xmlns="" xmlns:a16="http://schemas.microsoft.com/office/drawing/2014/main" id="{F6E7EC80-9589-4937-924A-CEEA2719A5E3}"/>
              </a:ext>
            </a:extLst>
          </p:cNvPr>
          <p:cNvSpPr/>
          <p:nvPr/>
        </p:nvSpPr>
        <p:spPr>
          <a:xfrm>
            <a:off x="1" y="6123599"/>
            <a:ext cx="991786" cy="735988"/>
          </a:xfrm>
          <a:prstGeom prst="rect">
            <a:avLst/>
          </a:prstGeom>
          <a:solidFill>
            <a:srgbClr val="7030A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b="1" dirty="0" smtClean="0">
                <a:solidFill>
                  <a:schemeClr val="bg1"/>
                </a:solidFill>
              </a:rPr>
              <a:t>Ст.28 </a:t>
            </a:r>
          </a:p>
          <a:p>
            <a:pPr algn="ctr"/>
            <a:r>
              <a:rPr lang="uk-UA" sz="2400" b="1" dirty="0" smtClean="0">
                <a:solidFill>
                  <a:schemeClr val="bg1"/>
                </a:solidFill>
              </a:rPr>
              <a:t>№157</a:t>
            </a:r>
            <a:endParaRPr lang="ru-RU" sz="2400" b="1" dirty="0">
              <a:solidFill>
                <a:schemeClr val="bg1"/>
              </a:solidFill>
            </a:endParaRPr>
          </a:p>
        </p:txBody>
      </p:sp>
      <p:pic>
        <p:nvPicPr>
          <p:cNvPr id="77" name="Picture 4" descr="D:\Картинки до тестів\Емоції Листя\0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669" y="3285778"/>
            <a:ext cx="2473526" cy="24735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D:\4 клас\3 МАТЕМАТИКА\1 Листопад\1 Повторення вивченого в 3 кл\2026-09-17_22310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399" y="1102136"/>
            <a:ext cx="1869898" cy="204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5010141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Рисунок 37"/>
          <p:cNvPicPr>
            <a:picLocks noChangeAspect="1"/>
          </p:cNvPicPr>
          <p:nvPr/>
        </p:nvPicPr>
        <p:blipFill rotWithShape="1">
          <a:blip r:embed="rId2"/>
          <a:srcRect l="3" r="-2625"/>
          <a:stretch/>
        </p:blipFill>
        <p:spPr>
          <a:xfrm>
            <a:off x="918081" y="987326"/>
            <a:ext cx="10548000" cy="5482048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</p:pic>
      <p:sp>
        <p:nvSpPr>
          <p:cNvPr id="5" name="Прямоугольник 4"/>
          <p:cNvSpPr/>
          <p:nvPr/>
        </p:nvSpPr>
        <p:spPr>
          <a:xfrm>
            <a:off x="1050994" y="617537"/>
            <a:ext cx="10062616" cy="876316"/>
          </a:xfrm>
          <a:prstGeom prst="rect">
            <a:avLst/>
          </a:prstGeom>
          <a:solidFill>
            <a:srgbClr val="7030A0"/>
          </a:solidFill>
          <a:ln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4000" b="1" dirty="0" err="1" smtClean="0"/>
              <a:t>Виконайте</a:t>
            </a:r>
            <a:r>
              <a:rPr lang="ru-RU" sz="4000" b="1" dirty="0" smtClean="0"/>
              <a:t> </a:t>
            </a:r>
            <a:r>
              <a:rPr lang="ru-RU" sz="4000" b="1" dirty="0"/>
              <a:t>ділення </a:t>
            </a:r>
            <a:r>
              <a:rPr lang="ru-RU" sz="4000" b="1" dirty="0" err="1"/>
              <a:t>письмово</a:t>
            </a:r>
            <a:endParaRPr lang="ru-RU" sz="4000" b="1" dirty="0">
              <a:solidFill>
                <a:srgbClr val="FFFF00"/>
              </a:solidFill>
            </a:endParaRPr>
          </a:p>
        </p:txBody>
      </p:sp>
      <p:sp>
        <p:nvSpPr>
          <p:cNvPr id="6" name="AutoShape 2" descr="Cute Cartoon Senior People Set. Happy Old People, Men And Women ..."/>
          <p:cNvSpPr>
            <a:spLocks noChangeAspect="1" noChangeArrowheads="1"/>
          </p:cNvSpPr>
          <p:nvPr/>
        </p:nvSpPr>
        <p:spPr bwMode="auto">
          <a:xfrm>
            <a:off x="155474" y="-144496"/>
            <a:ext cx="304602" cy="3048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6" name="AutoShape 4" descr="Set Of Diverse Vector People. Men And Women, Young And Old ..."/>
          <p:cNvSpPr>
            <a:spLocks noChangeAspect="1" noChangeArrowheads="1"/>
          </p:cNvSpPr>
          <p:nvPr/>
        </p:nvSpPr>
        <p:spPr bwMode="auto">
          <a:xfrm>
            <a:off x="307774" y="7939"/>
            <a:ext cx="304602" cy="3048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7" name="AutoShape 6" descr="Set Of Diverse Vector People. Men And Women, Young And Old ..."/>
          <p:cNvSpPr>
            <a:spLocks noChangeAspect="1" noChangeArrowheads="1"/>
          </p:cNvSpPr>
          <p:nvPr/>
        </p:nvSpPr>
        <p:spPr bwMode="auto">
          <a:xfrm>
            <a:off x="460075" y="160374"/>
            <a:ext cx="304602" cy="3048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" name="AutoShape 2" descr="Відпочинок на Чорному морі 2020 , Чорне море бази відпочинку Україна"/>
          <p:cNvSpPr>
            <a:spLocks noChangeAspect="1" noChangeArrowheads="1"/>
          </p:cNvSpPr>
          <p:nvPr/>
        </p:nvSpPr>
        <p:spPr bwMode="auto">
          <a:xfrm>
            <a:off x="612376" y="312810"/>
            <a:ext cx="304602" cy="3048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1" name="Рисунок 20">
            <a:extLst>
              <a:ext uri="{FF2B5EF4-FFF2-40B4-BE49-F238E27FC236}">
                <a16:creationId xmlns:a16="http://schemas.microsoft.com/office/drawing/2014/main" xmlns="" id="{5E716230-8E03-4B95-B600-E59172F5457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28" t="12091" r="84872" b="82918"/>
          <a:stretch/>
        </p:blipFill>
        <p:spPr>
          <a:xfrm>
            <a:off x="2728605" y="-510299"/>
            <a:ext cx="420932" cy="276565"/>
          </a:xfrm>
          <a:prstGeom prst="rect">
            <a:avLst/>
          </a:prstGeom>
        </p:spPr>
      </p:pic>
      <p:pic>
        <p:nvPicPr>
          <p:cNvPr id="22" name="Рисунок 21">
            <a:extLst>
              <a:ext uri="{FF2B5EF4-FFF2-40B4-BE49-F238E27FC236}">
                <a16:creationId xmlns:a16="http://schemas.microsoft.com/office/drawing/2014/main" xmlns="" id="{569BEFE1-71C2-4A73-A615-C92D99449170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30" t="43000" r="84929" b="43158"/>
          <a:stretch/>
        </p:blipFill>
        <p:spPr>
          <a:xfrm>
            <a:off x="3410888" y="-681624"/>
            <a:ext cx="454720" cy="567792"/>
          </a:xfrm>
          <a:prstGeom prst="rect">
            <a:avLst/>
          </a:prstGeom>
        </p:spPr>
      </p:pic>
      <p:pic>
        <p:nvPicPr>
          <p:cNvPr id="23" name="Рисунок 22">
            <a:extLst>
              <a:ext uri="{FF2B5EF4-FFF2-40B4-BE49-F238E27FC236}">
                <a16:creationId xmlns:a16="http://schemas.microsoft.com/office/drawing/2014/main" xmlns="" id="{F53CA702-EB0F-4C53-BD43-38D01341E94D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77" t="43000" r="76482" b="43158"/>
          <a:stretch/>
        </p:blipFill>
        <p:spPr>
          <a:xfrm>
            <a:off x="4013210" y="-672324"/>
            <a:ext cx="454720" cy="567792"/>
          </a:xfrm>
          <a:prstGeom prst="rect">
            <a:avLst/>
          </a:prstGeom>
        </p:spPr>
      </p:pic>
      <p:pic>
        <p:nvPicPr>
          <p:cNvPr id="24" name="Рисунок 23">
            <a:extLst>
              <a:ext uri="{FF2B5EF4-FFF2-40B4-BE49-F238E27FC236}">
                <a16:creationId xmlns:a16="http://schemas.microsoft.com/office/drawing/2014/main" xmlns="" id="{A0D61C55-25D5-44F0-90E4-713DCD9243AD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066" t="43000" r="66693" b="43158"/>
          <a:stretch/>
        </p:blipFill>
        <p:spPr>
          <a:xfrm>
            <a:off x="4576782" y="-676929"/>
            <a:ext cx="454720" cy="567792"/>
          </a:xfrm>
          <a:prstGeom prst="rect">
            <a:avLst/>
          </a:prstGeom>
        </p:spPr>
      </p:pic>
      <p:pic>
        <p:nvPicPr>
          <p:cNvPr id="25" name="Рисунок 24">
            <a:extLst>
              <a:ext uri="{FF2B5EF4-FFF2-40B4-BE49-F238E27FC236}">
                <a16:creationId xmlns:a16="http://schemas.microsoft.com/office/drawing/2014/main" xmlns="" id="{7AA62F5F-8E9F-4758-87A7-86AD87DB9512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513" t="43000" r="58246" b="43158"/>
          <a:stretch/>
        </p:blipFill>
        <p:spPr>
          <a:xfrm>
            <a:off x="5143372" y="-695929"/>
            <a:ext cx="454720" cy="567792"/>
          </a:xfrm>
          <a:prstGeom prst="rect">
            <a:avLst/>
          </a:prstGeom>
        </p:spPr>
      </p:pic>
      <p:pic>
        <p:nvPicPr>
          <p:cNvPr id="26" name="Рисунок 25">
            <a:extLst>
              <a:ext uri="{FF2B5EF4-FFF2-40B4-BE49-F238E27FC236}">
                <a16:creationId xmlns:a16="http://schemas.microsoft.com/office/drawing/2014/main" xmlns="" id="{3192FEA7-0B23-4FFB-8A71-047DC8F93504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065" t="43000" r="48694" b="43158"/>
          <a:stretch/>
        </p:blipFill>
        <p:spPr>
          <a:xfrm>
            <a:off x="5656339" y="-663451"/>
            <a:ext cx="454720" cy="567792"/>
          </a:xfrm>
          <a:prstGeom prst="rect">
            <a:avLst/>
          </a:prstGeom>
        </p:spPr>
      </p:pic>
      <p:pic>
        <p:nvPicPr>
          <p:cNvPr id="27" name="Рисунок 26">
            <a:extLst>
              <a:ext uri="{FF2B5EF4-FFF2-40B4-BE49-F238E27FC236}">
                <a16:creationId xmlns:a16="http://schemas.microsoft.com/office/drawing/2014/main" xmlns="" id="{C032AF8F-DE61-4584-B773-C251183078DA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591" t="43000" r="40168" b="43158"/>
          <a:stretch/>
        </p:blipFill>
        <p:spPr>
          <a:xfrm>
            <a:off x="6109330" y="-647579"/>
            <a:ext cx="454720" cy="567792"/>
          </a:xfrm>
          <a:prstGeom prst="rect">
            <a:avLst/>
          </a:prstGeom>
        </p:spPr>
      </p:pic>
      <p:pic>
        <p:nvPicPr>
          <p:cNvPr id="28" name="Рисунок 27">
            <a:extLst>
              <a:ext uri="{FF2B5EF4-FFF2-40B4-BE49-F238E27FC236}">
                <a16:creationId xmlns:a16="http://schemas.microsoft.com/office/drawing/2014/main" xmlns="" id="{1A309B92-E806-4B19-BD8C-2FC1C585B53F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921" t="43525" r="31307" b="43439"/>
          <a:stretch/>
        </p:blipFill>
        <p:spPr>
          <a:xfrm>
            <a:off x="6809761" y="-634892"/>
            <a:ext cx="420547" cy="534723"/>
          </a:xfrm>
          <a:prstGeom prst="rect">
            <a:avLst/>
          </a:prstGeom>
        </p:spPr>
      </p:pic>
      <p:pic>
        <p:nvPicPr>
          <p:cNvPr id="29" name="Рисунок 28">
            <a:extLst>
              <a:ext uri="{FF2B5EF4-FFF2-40B4-BE49-F238E27FC236}">
                <a16:creationId xmlns:a16="http://schemas.microsoft.com/office/drawing/2014/main" xmlns="" id="{7789B4E2-D455-4B48-982A-12838205C96E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783" t="43000" r="21976" b="43158"/>
          <a:stretch/>
        </p:blipFill>
        <p:spPr>
          <a:xfrm>
            <a:off x="7398668" y="-655911"/>
            <a:ext cx="454720" cy="567792"/>
          </a:xfrm>
          <a:prstGeom prst="rect">
            <a:avLst/>
          </a:prstGeom>
        </p:spPr>
      </p:pic>
      <p:pic>
        <p:nvPicPr>
          <p:cNvPr id="30" name="Рисунок 29">
            <a:extLst>
              <a:ext uri="{FF2B5EF4-FFF2-40B4-BE49-F238E27FC236}">
                <a16:creationId xmlns:a16="http://schemas.microsoft.com/office/drawing/2014/main" xmlns="" id="{14E5C802-CA0B-419B-9806-0981AA33D575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706" t="43000" r="13053" b="43158"/>
          <a:stretch/>
        </p:blipFill>
        <p:spPr>
          <a:xfrm>
            <a:off x="7995887" y="-676929"/>
            <a:ext cx="454720" cy="567792"/>
          </a:xfrm>
          <a:prstGeom prst="rect">
            <a:avLst/>
          </a:prstGeom>
        </p:spPr>
      </p:pic>
      <p:pic>
        <p:nvPicPr>
          <p:cNvPr id="31" name="Рисунок 30">
            <a:extLst>
              <a:ext uri="{FF2B5EF4-FFF2-40B4-BE49-F238E27FC236}">
                <a16:creationId xmlns:a16="http://schemas.microsoft.com/office/drawing/2014/main" xmlns="" id="{74F6DDAE-519B-4BD3-9E5A-A1FAE269018A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016" t="42297" r="4743" b="43861"/>
          <a:stretch/>
        </p:blipFill>
        <p:spPr>
          <a:xfrm>
            <a:off x="8478225" y="-695929"/>
            <a:ext cx="454720" cy="567792"/>
          </a:xfrm>
          <a:prstGeom prst="rect">
            <a:avLst/>
          </a:prstGeom>
        </p:spPr>
      </p:pic>
      <p:pic>
        <p:nvPicPr>
          <p:cNvPr id="32" name="Рисунок 31">
            <a:extLst>
              <a:ext uri="{FF2B5EF4-FFF2-40B4-BE49-F238E27FC236}">
                <a16:creationId xmlns:a16="http://schemas.microsoft.com/office/drawing/2014/main" xmlns="" id="{2987296F-E6CA-41D0-B248-3D75EFBA2E6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4" t="10718" r="90982" b="82891"/>
          <a:stretch/>
        </p:blipFill>
        <p:spPr>
          <a:xfrm>
            <a:off x="9226119" y="-534204"/>
            <a:ext cx="302667" cy="272949"/>
          </a:xfrm>
          <a:prstGeom prst="rect">
            <a:avLst/>
          </a:prstGeom>
        </p:spPr>
      </p:pic>
      <p:pic>
        <p:nvPicPr>
          <p:cNvPr id="33" name="Рисунок 32">
            <a:extLst>
              <a:ext uri="{FF2B5EF4-FFF2-40B4-BE49-F238E27FC236}">
                <a16:creationId xmlns:a16="http://schemas.microsoft.com/office/drawing/2014/main" xmlns="" id="{F92BA416-09A9-4EE9-93B0-FE06BB79CCD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53" t="10718" r="77803" b="82891"/>
          <a:stretch/>
        </p:blipFill>
        <p:spPr>
          <a:xfrm>
            <a:off x="9890578" y="-582555"/>
            <a:ext cx="312405" cy="281731"/>
          </a:xfrm>
          <a:prstGeom prst="rect">
            <a:avLst/>
          </a:prstGeom>
        </p:spPr>
      </p:pic>
      <p:sp>
        <p:nvSpPr>
          <p:cNvPr id="4" name="AutoShape 2" descr="Якщо їсти варення із банки: прикмети, повір'я та практичні поради ᐉ Погляд  UA"/>
          <p:cNvSpPr>
            <a:spLocks noChangeAspect="1" noChangeArrowheads="1"/>
          </p:cNvSpPr>
          <p:nvPr/>
        </p:nvSpPr>
        <p:spPr bwMode="auto">
          <a:xfrm>
            <a:off x="765175" y="4651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7491947" y="1573554"/>
            <a:ext cx="3966155" cy="523220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7030A0"/>
                </a:solidFill>
              </a:rPr>
              <a:t>Перевірте множенням </a:t>
            </a:r>
            <a:endParaRPr lang="ru-RU" sz="2800" b="1" dirty="0">
              <a:solidFill>
                <a:srgbClr val="7030A0"/>
              </a:solidFill>
            </a:endParaRPr>
          </a:p>
        </p:txBody>
      </p:sp>
      <p:sp>
        <p:nvSpPr>
          <p:cNvPr id="44" name="Прямоугольник 4">
            <a:extLst>
              <a:ext uri="{FF2B5EF4-FFF2-40B4-BE49-F238E27FC236}">
                <a16:creationId xmlns="" xmlns:a16="http://schemas.microsoft.com/office/drawing/2014/main" id="{F6E7EC80-9589-4937-924A-CEEA2719A5E3}"/>
              </a:ext>
            </a:extLst>
          </p:cNvPr>
          <p:cNvSpPr/>
          <p:nvPr/>
        </p:nvSpPr>
        <p:spPr>
          <a:xfrm>
            <a:off x="5" y="5711138"/>
            <a:ext cx="1339498" cy="1130934"/>
          </a:xfrm>
          <a:prstGeom prst="rect">
            <a:avLst/>
          </a:prstGeom>
          <a:solidFill>
            <a:srgbClr val="7030A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3" rIns="91425" bIns="45713" rtlCol="0" anchor="ctr"/>
          <a:lstStyle/>
          <a:p>
            <a:pPr algn="ctr"/>
            <a:r>
              <a:rPr lang="uk-UA" sz="1400" b="1" dirty="0">
                <a:solidFill>
                  <a:schemeClr val="bg1"/>
                </a:solidFill>
              </a:rPr>
              <a:t>Підручник</a:t>
            </a:r>
          </a:p>
          <a:p>
            <a:pPr algn="ctr"/>
            <a:r>
              <a:rPr lang="uk-UA" sz="2800" b="1" dirty="0" smtClean="0">
                <a:solidFill>
                  <a:schemeClr val="bg1"/>
                </a:solidFill>
              </a:rPr>
              <a:t>Ст.30 </a:t>
            </a:r>
          </a:p>
          <a:p>
            <a:pPr algn="ctr"/>
            <a:r>
              <a:rPr lang="uk-UA" sz="2800" b="1" dirty="0" smtClean="0">
                <a:solidFill>
                  <a:schemeClr val="bg1"/>
                </a:solidFill>
              </a:rPr>
              <a:t>№158</a:t>
            </a:r>
            <a:endParaRPr lang="ru-RU" sz="2800" b="1" dirty="0">
              <a:solidFill>
                <a:schemeClr val="bg1"/>
              </a:solidFill>
            </a:endParaRPr>
          </a:p>
        </p:txBody>
      </p:sp>
      <p:pic>
        <p:nvPicPr>
          <p:cNvPr id="34" name="Picture 3" descr="D:\Картинки до тестів\Казки\2026-01-16_225748.jp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8226" y="4042869"/>
            <a:ext cx="1496035" cy="25160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6" name="Прямоугольник 35"/>
          <p:cNvSpPr/>
          <p:nvPr/>
        </p:nvSpPr>
        <p:spPr>
          <a:xfrm>
            <a:off x="934660" y="1555903"/>
            <a:ext cx="6525523" cy="58477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3200" b="1" dirty="0">
                <a:solidFill>
                  <a:srgbClr val="7030A0"/>
                </a:solidFill>
              </a:rPr>
              <a:t>92 : 4         72 : 3        85 : 5         96 : 8       </a:t>
            </a:r>
            <a:r>
              <a:rPr lang="ru-RU" sz="3200" b="1" dirty="0" smtClean="0">
                <a:solidFill>
                  <a:srgbClr val="7030A0"/>
                </a:solidFill>
              </a:rPr>
              <a:t>  </a:t>
            </a:r>
            <a:endParaRPr lang="ru-RU" sz="3200" b="1" i="1" dirty="0">
              <a:solidFill>
                <a:srgbClr val="7030A0"/>
              </a:solidFill>
            </a:endParaRPr>
          </a:p>
        </p:txBody>
      </p:sp>
      <p:pic>
        <p:nvPicPr>
          <p:cNvPr id="40" name="Рисунок 39">
            <a:extLst>
              <a:ext uri="{FF2B5EF4-FFF2-40B4-BE49-F238E27FC236}">
                <a16:creationId xmlns:a16="http://schemas.microsoft.com/office/drawing/2014/main" xmlns="" id="{14E5C802-CA0B-419B-9806-0981AA33D575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706" t="43000" r="13053" b="43158"/>
          <a:stretch/>
        </p:blipFill>
        <p:spPr>
          <a:xfrm>
            <a:off x="1771551" y="2423951"/>
            <a:ext cx="454720" cy="567792"/>
          </a:xfrm>
          <a:prstGeom prst="rect">
            <a:avLst/>
          </a:prstGeom>
        </p:spPr>
      </p:pic>
      <p:pic>
        <p:nvPicPr>
          <p:cNvPr id="42" name="Рисунок 41">
            <a:extLst>
              <a:ext uri="{FF2B5EF4-FFF2-40B4-BE49-F238E27FC236}">
                <a16:creationId xmlns:a16="http://schemas.microsoft.com/office/drawing/2014/main" xmlns="" id="{7AA62F5F-8E9F-4758-87A7-86AD87DB9512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513" t="43000" r="58246" b="43158"/>
          <a:stretch/>
        </p:blipFill>
        <p:spPr>
          <a:xfrm>
            <a:off x="2457288" y="2423951"/>
            <a:ext cx="454720" cy="567792"/>
          </a:xfrm>
          <a:prstGeom prst="rect">
            <a:avLst/>
          </a:prstGeom>
        </p:spPr>
      </p:pic>
      <p:cxnSp>
        <p:nvCxnSpPr>
          <p:cNvPr id="9" name="Прямая соединительная линия 8"/>
          <p:cNvCxnSpPr/>
          <p:nvPr/>
        </p:nvCxnSpPr>
        <p:spPr>
          <a:xfrm>
            <a:off x="2467351" y="2532047"/>
            <a:ext cx="0" cy="75373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Прямая соединительная линия 42"/>
          <p:cNvCxnSpPr/>
          <p:nvPr/>
        </p:nvCxnSpPr>
        <p:spPr>
          <a:xfrm>
            <a:off x="2467351" y="2868567"/>
            <a:ext cx="682186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5" name="Рисунок 44">
            <a:extLst>
              <a:ext uri="{FF2B5EF4-FFF2-40B4-BE49-F238E27FC236}">
                <a16:creationId xmlns:a16="http://schemas.microsoft.com/office/drawing/2014/main" xmlns="" id="{F53CA702-EB0F-4C53-BD43-38D01341E94D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77" t="43000" r="76482" b="43158"/>
          <a:stretch/>
        </p:blipFill>
        <p:spPr>
          <a:xfrm>
            <a:off x="2451329" y="2761469"/>
            <a:ext cx="454720" cy="567792"/>
          </a:xfrm>
          <a:prstGeom prst="rect">
            <a:avLst/>
          </a:prstGeom>
        </p:spPr>
      </p:pic>
      <p:pic>
        <p:nvPicPr>
          <p:cNvPr id="46" name="Рисунок 45">
            <a:extLst>
              <a:ext uri="{FF2B5EF4-FFF2-40B4-BE49-F238E27FC236}">
                <a16:creationId xmlns:a16="http://schemas.microsoft.com/office/drawing/2014/main" xmlns="" id="{7789B4E2-D455-4B48-982A-12838205C96E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783" t="43000" r="21976" b="43158"/>
          <a:stretch/>
        </p:blipFill>
        <p:spPr>
          <a:xfrm>
            <a:off x="1735049" y="2789994"/>
            <a:ext cx="454720" cy="567792"/>
          </a:xfrm>
          <a:prstGeom prst="rect">
            <a:avLst/>
          </a:prstGeom>
        </p:spPr>
      </p:pic>
      <p:pic>
        <p:nvPicPr>
          <p:cNvPr id="47" name="Рисунок 46">
            <a:extLst>
              <a:ext uri="{FF2B5EF4-FFF2-40B4-BE49-F238E27FC236}">
                <a16:creationId xmlns:a16="http://schemas.microsoft.com/office/drawing/2014/main" xmlns="" id="{2987296F-E6CA-41D0-B248-3D75EFBA2E6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4" t="10718" r="90982" b="82891"/>
          <a:stretch/>
        </p:blipFill>
        <p:spPr>
          <a:xfrm>
            <a:off x="1461331" y="2732092"/>
            <a:ext cx="302667" cy="272949"/>
          </a:xfrm>
          <a:prstGeom prst="rect">
            <a:avLst/>
          </a:prstGeom>
        </p:spPr>
      </p:pic>
      <p:cxnSp>
        <p:nvCxnSpPr>
          <p:cNvPr id="48" name="Прямая соединительная линия 47"/>
          <p:cNvCxnSpPr/>
          <p:nvPr/>
        </p:nvCxnSpPr>
        <p:spPr>
          <a:xfrm>
            <a:off x="1715446" y="3213770"/>
            <a:ext cx="682186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0" name="Рисунок 49">
            <a:extLst>
              <a:ext uri="{FF2B5EF4-FFF2-40B4-BE49-F238E27FC236}">
                <a16:creationId xmlns:a16="http://schemas.microsoft.com/office/drawing/2014/main" xmlns="" id="{569BEFE1-71C2-4A73-A615-C92D99449170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30" t="43000" r="84929" b="43158"/>
          <a:stretch/>
        </p:blipFill>
        <p:spPr>
          <a:xfrm>
            <a:off x="1771551" y="3128843"/>
            <a:ext cx="454720" cy="567792"/>
          </a:xfrm>
          <a:prstGeom prst="rect">
            <a:avLst/>
          </a:prstGeom>
        </p:spPr>
      </p:pic>
      <p:pic>
        <p:nvPicPr>
          <p:cNvPr id="52" name="Рисунок 51">
            <a:extLst>
              <a:ext uri="{FF2B5EF4-FFF2-40B4-BE49-F238E27FC236}">
                <a16:creationId xmlns:a16="http://schemas.microsoft.com/office/drawing/2014/main" xmlns="" id="{2987296F-E6CA-41D0-B248-3D75EFBA2E6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4" t="10718" r="90982" b="82891"/>
          <a:stretch/>
        </p:blipFill>
        <p:spPr>
          <a:xfrm>
            <a:off x="1412779" y="3414058"/>
            <a:ext cx="302667" cy="272949"/>
          </a:xfrm>
          <a:prstGeom prst="rect">
            <a:avLst/>
          </a:prstGeom>
        </p:spPr>
      </p:pic>
      <p:pic>
        <p:nvPicPr>
          <p:cNvPr id="54" name="Рисунок 53">
            <a:extLst>
              <a:ext uri="{FF2B5EF4-FFF2-40B4-BE49-F238E27FC236}">
                <a16:creationId xmlns:a16="http://schemas.microsoft.com/office/drawing/2014/main" xmlns="" id="{569BEFE1-71C2-4A73-A615-C92D99449170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30" t="43000" r="84929" b="43158"/>
          <a:stretch/>
        </p:blipFill>
        <p:spPr>
          <a:xfrm>
            <a:off x="1797498" y="3498795"/>
            <a:ext cx="454720" cy="567792"/>
          </a:xfrm>
          <a:prstGeom prst="rect">
            <a:avLst/>
          </a:prstGeom>
        </p:spPr>
      </p:pic>
      <p:cxnSp>
        <p:nvCxnSpPr>
          <p:cNvPr id="56" name="Прямая соединительная линия 55"/>
          <p:cNvCxnSpPr/>
          <p:nvPr/>
        </p:nvCxnSpPr>
        <p:spPr>
          <a:xfrm>
            <a:off x="1785165" y="3949977"/>
            <a:ext cx="682186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7" name="Рисунок 56">
            <a:extLst>
              <a:ext uri="{FF2B5EF4-FFF2-40B4-BE49-F238E27FC236}">
                <a16:creationId xmlns:a16="http://schemas.microsoft.com/office/drawing/2014/main" xmlns="" id="{74F6DDAE-519B-4BD3-9E5A-A1FAE269018A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016" t="42297" r="4743" b="43861"/>
          <a:stretch/>
        </p:blipFill>
        <p:spPr>
          <a:xfrm>
            <a:off x="2046125" y="3793970"/>
            <a:ext cx="454720" cy="567792"/>
          </a:xfrm>
          <a:prstGeom prst="rect">
            <a:avLst/>
          </a:prstGeom>
        </p:spPr>
      </p:pic>
      <p:pic>
        <p:nvPicPr>
          <p:cNvPr id="58" name="Рисунок 57">
            <a:extLst>
              <a:ext uri="{FF2B5EF4-FFF2-40B4-BE49-F238E27FC236}">
                <a16:creationId xmlns:a16="http://schemas.microsoft.com/office/drawing/2014/main" xmlns="" id="{3192FEA7-0B23-4FFB-8A71-047DC8F93504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065" t="43000" r="48694" b="43158"/>
          <a:stretch/>
        </p:blipFill>
        <p:spPr>
          <a:xfrm>
            <a:off x="7153104" y="2429954"/>
            <a:ext cx="454720" cy="567792"/>
          </a:xfrm>
          <a:prstGeom prst="rect">
            <a:avLst/>
          </a:prstGeom>
        </p:spPr>
      </p:pic>
      <p:pic>
        <p:nvPicPr>
          <p:cNvPr id="59" name="Рисунок 58">
            <a:extLst>
              <a:ext uri="{FF2B5EF4-FFF2-40B4-BE49-F238E27FC236}">
                <a16:creationId xmlns:a16="http://schemas.microsoft.com/office/drawing/2014/main" xmlns="" id="{569BEFE1-71C2-4A73-A615-C92D99449170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30" t="43000" r="84929" b="43158"/>
          <a:stretch/>
        </p:blipFill>
        <p:spPr>
          <a:xfrm>
            <a:off x="9410681" y="3114304"/>
            <a:ext cx="454720" cy="567792"/>
          </a:xfrm>
          <a:prstGeom prst="rect">
            <a:avLst/>
          </a:prstGeom>
        </p:spPr>
      </p:pic>
      <p:cxnSp>
        <p:nvCxnSpPr>
          <p:cNvPr id="60" name="Прямая соединительная линия 59"/>
          <p:cNvCxnSpPr/>
          <p:nvPr/>
        </p:nvCxnSpPr>
        <p:spPr>
          <a:xfrm>
            <a:off x="5011911" y="2491701"/>
            <a:ext cx="0" cy="75373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1" name="Рисунок 60">
            <a:extLst>
              <a:ext uri="{FF2B5EF4-FFF2-40B4-BE49-F238E27FC236}">
                <a16:creationId xmlns:a16="http://schemas.microsoft.com/office/drawing/2014/main" xmlns="" id="{A0D61C55-25D5-44F0-90E4-713DCD9243AD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066" t="43000" r="66693" b="43158"/>
          <a:stretch/>
        </p:blipFill>
        <p:spPr>
          <a:xfrm>
            <a:off x="5031502" y="2416163"/>
            <a:ext cx="454720" cy="567792"/>
          </a:xfrm>
          <a:prstGeom prst="rect">
            <a:avLst/>
          </a:prstGeom>
        </p:spPr>
      </p:pic>
      <p:cxnSp>
        <p:nvCxnSpPr>
          <p:cNvPr id="62" name="Прямая соединительная линия 61"/>
          <p:cNvCxnSpPr/>
          <p:nvPr/>
        </p:nvCxnSpPr>
        <p:spPr>
          <a:xfrm>
            <a:off x="5011911" y="2868567"/>
            <a:ext cx="682186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Прямая соединительная линия 62"/>
          <p:cNvCxnSpPr/>
          <p:nvPr/>
        </p:nvCxnSpPr>
        <p:spPr>
          <a:xfrm>
            <a:off x="4254321" y="3245432"/>
            <a:ext cx="682186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Прямая соединительная линия 63"/>
          <p:cNvCxnSpPr/>
          <p:nvPr/>
        </p:nvCxnSpPr>
        <p:spPr>
          <a:xfrm>
            <a:off x="4262320" y="3924361"/>
            <a:ext cx="682186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5" name="Рисунок 64">
            <a:extLst>
              <a:ext uri="{FF2B5EF4-FFF2-40B4-BE49-F238E27FC236}">
                <a16:creationId xmlns:a16="http://schemas.microsoft.com/office/drawing/2014/main" xmlns="" id="{2987296F-E6CA-41D0-B248-3D75EFBA2E6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4" t="10718" r="90982" b="82891"/>
          <a:stretch/>
        </p:blipFill>
        <p:spPr>
          <a:xfrm>
            <a:off x="3937903" y="2711429"/>
            <a:ext cx="302667" cy="272949"/>
          </a:xfrm>
          <a:prstGeom prst="rect">
            <a:avLst/>
          </a:prstGeom>
        </p:spPr>
      </p:pic>
      <p:pic>
        <p:nvPicPr>
          <p:cNvPr id="66" name="Рисунок 65">
            <a:extLst>
              <a:ext uri="{FF2B5EF4-FFF2-40B4-BE49-F238E27FC236}">
                <a16:creationId xmlns:a16="http://schemas.microsoft.com/office/drawing/2014/main" xmlns="" id="{2987296F-E6CA-41D0-B248-3D75EFBA2E6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4" t="10718" r="90982" b="82891"/>
          <a:stretch/>
        </p:blipFill>
        <p:spPr>
          <a:xfrm>
            <a:off x="3933817" y="3425652"/>
            <a:ext cx="302667" cy="272949"/>
          </a:xfrm>
          <a:prstGeom prst="rect">
            <a:avLst/>
          </a:prstGeom>
        </p:spPr>
      </p:pic>
      <p:pic>
        <p:nvPicPr>
          <p:cNvPr id="68" name="Рисунок 67">
            <a:extLst>
              <a:ext uri="{FF2B5EF4-FFF2-40B4-BE49-F238E27FC236}">
                <a16:creationId xmlns:a16="http://schemas.microsoft.com/office/drawing/2014/main" xmlns="" id="{F53CA702-EB0F-4C53-BD43-38D01341E94D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77" t="43000" r="76482" b="43158"/>
          <a:stretch/>
        </p:blipFill>
        <p:spPr>
          <a:xfrm>
            <a:off x="4974259" y="2789994"/>
            <a:ext cx="454720" cy="567792"/>
          </a:xfrm>
          <a:prstGeom prst="rect">
            <a:avLst/>
          </a:prstGeom>
        </p:spPr>
      </p:pic>
      <p:pic>
        <p:nvPicPr>
          <p:cNvPr id="70" name="Рисунок 69">
            <a:extLst>
              <a:ext uri="{FF2B5EF4-FFF2-40B4-BE49-F238E27FC236}">
                <a16:creationId xmlns:a16="http://schemas.microsoft.com/office/drawing/2014/main" xmlns="" id="{569BEFE1-71C2-4A73-A615-C92D99449170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30" t="43000" r="84929" b="43158"/>
          <a:stretch/>
        </p:blipFill>
        <p:spPr>
          <a:xfrm>
            <a:off x="4298954" y="3160981"/>
            <a:ext cx="454720" cy="567792"/>
          </a:xfrm>
          <a:prstGeom prst="rect">
            <a:avLst/>
          </a:prstGeom>
        </p:spPr>
      </p:pic>
      <p:pic>
        <p:nvPicPr>
          <p:cNvPr id="71" name="Рисунок 70">
            <a:extLst>
              <a:ext uri="{FF2B5EF4-FFF2-40B4-BE49-F238E27FC236}">
                <a16:creationId xmlns:a16="http://schemas.microsoft.com/office/drawing/2014/main" xmlns="" id="{569BEFE1-71C2-4A73-A615-C92D99449170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30" t="43000" r="84929" b="43158"/>
          <a:stretch/>
        </p:blipFill>
        <p:spPr>
          <a:xfrm>
            <a:off x="4348279" y="3487467"/>
            <a:ext cx="454720" cy="567792"/>
          </a:xfrm>
          <a:prstGeom prst="rect">
            <a:avLst/>
          </a:prstGeom>
        </p:spPr>
      </p:pic>
      <p:pic>
        <p:nvPicPr>
          <p:cNvPr id="72" name="Рисунок 71">
            <a:extLst>
              <a:ext uri="{FF2B5EF4-FFF2-40B4-BE49-F238E27FC236}">
                <a16:creationId xmlns:a16="http://schemas.microsoft.com/office/drawing/2014/main" xmlns="" id="{F53CA702-EB0F-4C53-BD43-38D01341E94D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77" t="43000" r="76482" b="43158"/>
          <a:stretch/>
        </p:blipFill>
        <p:spPr>
          <a:xfrm>
            <a:off x="4623836" y="2416586"/>
            <a:ext cx="454720" cy="567792"/>
          </a:xfrm>
          <a:prstGeom prst="rect">
            <a:avLst/>
          </a:prstGeom>
        </p:spPr>
      </p:pic>
      <p:pic>
        <p:nvPicPr>
          <p:cNvPr id="73" name="Рисунок 72">
            <a:extLst>
              <a:ext uri="{FF2B5EF4-FFF2-40B4-BE49-F238E27FC236}">
                <a16:creationId xmlns:a16="http://schemas.microsoft.com/office/drawing/2014/main" xmlns="" id="{74F6DDAE-519B-4BD3-9E5A-A1FAE269018A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016" t="42297" r="4743" b="43861"/>
          <a:stretch/>
        </p:blipFill>
        <p:spPr>
          <a:xfrm>
            <a:off x="4604011" y="3817002"/>
            <a:ext cx="454720" cy="567792"/>
          </a:xfrm>
          <a:prstGeom prst="rect">
            <a:avLst/>
          </a:prstGeom>
        </p:spPr>
      </p:pic>
      <p:pic>
        <p:nvPicPr>
          <p:cNvPr id="74" name="Рисунок 73">
            <a:extLst>
              <a:ext uri="{FF2B5EF4-FFF2-40B4-BE49-F238E27FC236}">
                <a16:creationId xmlns:a16="http://schemas.microsoft.com/office/drawing/2014/main" xmlns="" id="{1A309B92-E806-4B19-BD8C-2FC1C585B53F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921" t="43525" r="31307" b="43439"/>
          <a:stretch/>
        </p:blipFill>
        <p:spPr>
          <a:xfrm>
            <a:off x="4279406" y="2444067"/>
            <a:ext cx="420547" cy="534723"/>
          </a:xfrm>
          <a:prstGeom prst="rect">
            <a:avLst/>
          </a:prstGeom>
        </p:spPr>
      </p:pic>
      <p:pic>
        <p:nvPicPr>
          <p:cNvPr id="75" name="Рисунок 74">
            <a:extLst>
              <a:ext uri="{FF2B5EF4-FFF2-40B4-BE49-F238E27FC236}">
                <a16:creationId xmlns:a16="http://schemas.microsoft.com/office/drawing/2014/main" xmlns="" id="{7789B4E2-D455-4B48-982A-12838205C96E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783" t="43000" r="21976" b="43158"/>
          <a:stretch/>
        </p:blipFill>
        <p:spPr>
          <a:xfrm>
            <a:off x="6832712" y="2427532"/>
            <a:ext cx="454720" cy="567792"/>
          </a:xfrm>
          <a:prstGeom prst="rect">
            <a:avLst/>
          </a:prstGeom>
        </p:spPr>
      </p:pic>
      <p:cxnSp>
        <p:nvCxnSpPr>
          <p:cNvPr id="76" name="Прямая соединительная линия 75"/>
          <p:cNvCxnSpPr/>
          <p:nvPr/>
        </p:nvCxnSpPr>
        <p:spPr>
          <a:xfrm>
            <a:off x="7524942" y="2458678"/>
            <a:ext cx="0" cy="75373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Прямая соединительная линия 76"/>
          <p:cNvCxnSpPr/>
          <p:nvPr/>
        </p:nvCxnSpPr>
        <p:spPr>
          <a:xfrm>
            <a:off x="7524942" y="2853730"/>
            <a:ext cx="682186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8" name="Рисунок 77">
            <a:extLst>
              <a:ext uri="{FF2B5EF4-FFF2-40B4-BE49-F238E27FC236}">
                <a16:creationId xmlns:a16="http://schemas.microsoft.com/office/drawing/2014/main" xmlns="" id="{2987296F-E6CA-41D0-B248-3D75EFBA2E6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4" t="10718" r="90982" b="82891"/>
          <a:stretch/>
        </p:blipFill>
        <p:spPr>
          <a:xfrm>
            <a:off x="6450934" y="2724797"/>
            <a:ext cx="302667" cy="272949"/>
          </a:xfrm>
          <a:prstGeom prst="rect">
            <a:avLst/>
          </a:prstGeom>
        </p:spPr>
      </p:pic>
      <p:pic>
        <p:nvPicPr>
          <p:cNvPr id="79" name="Рисунок 78">
            <a:extLst>
              <a:ext uri="{FF2B5EF4-FFF2-40B4-BE49-F238E27FC236}">
                <a16:creationId xmlns:a16="http://schemas.microsoft.com/office/drawing/2014/main" xmlns="" id="{2987296F-E6CA-41D0-B248-3D75EFBA2E6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4" t="10718" r="90982" b="82891"/>
          <a:stretch/>
        </p:blipFill>
        <p:spPr>
          <a:xfrm>
            <a:off x="6446848" y="3444877"/>
            <a:ext cx="302667" cy="272949"/>
          </a:xfrm>
          <a:prstGeom prst="rect">
            <a:avLst/>
          </a:prstGeom>
        </p:spPr>
      </p:pic>
      <p:pic>
        <p:nvPicPr>
          <p:cNvPr id="80" name="Рисунок 79">
            <a:extLst>
              <a:ext uri="{FF2B5EF4-FFF2-40B4-BE49-F238E27FC236}">
                <a16:creationId xmlns:a16="http://schemas.microsoft.com/office/drawing/2014/main" xmlns="" id="{569BEFE1-71C2-4A73-A615-C92D99449170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30" t="43000" r="84929" b="43158"/>
          <a:stretch/>
        </p:blipFill>
        <p:spPr>
          <a:xfrm>
            <a:off x="7544533" y="2756971"/>
            <a:ext cx="454720" cy="567792"/>
          </a:xfrm>
          <a:prstGeom prst="rect">
            <a:avLst/>
          </a:prstGeom>
        </p:spPr>
      </p:pic>
      <p:pic>
        <p:nvPicPr>
          <p:cNvPr id="81" name="Рисунок 80">
            <a:extLst>
              <a:ext uri="{FF2B5EF4-FFF2-40B4-BE49-F238E27FC236}">
                <a16:creationId xmlns:a16="http://schemas.microsoft.com/office/drawing/2014/main" xmlns="" id="{1A309B92-E806-4B19-BD8C-2FC1C585B53F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921" t="43525" r="31307" b="43439"/>
          <a:stretch/>
        </p:blipFill>
        <p:spPr>
          <a:xfrm>
            <a:off x="4298954" y="5294000"/>
            <a:ext cx="420547" cy="534723"/>
          </a:xfrm>
          <a:prstGeom prst="rect">
            <a:avLst/>
          </a:prstGeom>
        </p:spPr>
      </p:pic>
      <p:pic>
        <p:nvPicPr>
          <p:cNvPr id="83" name="Рисунок 82">
            <a:extLst>
              <a:ext uri="{FF2B5EF4-FFF2-40B4-BE49-F238E27FC236}">
                <a16:creationId xmlns:a16="http://schemas.microsoft.com/office/drawing/2014/main" xmlns="" id="{C032AF8F-DE61-4584-B773-C251183078DA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591" t="43000" r="40168" b="43158"/>
          <a:stretch/>
        </p:blipFill>
        <p:spPr>
          <a:xfrm>
            <a:off x="4230614" y="2777005"/>
            <a:ext cx="454720" cy="567792"/>
          </a:xfrm>
          <a:prstGeom prst="rect">
            <a:avLst/>
          </a:prstGeom>
        </p:spPr>
      </p:pic>
      <p:cxnSp>
        <p:nvCxnSpPr>
          <p:cNvPr id="84" name="Прямая соединительная линия 83"/>
          <p:cNvCxnSpPr/>
          <p:nvPr/>
        </p:nvCxnSpPr>
        <p:spPr>
          <a:xfrm>
            <a:off x="6809761" y="3223237"/>
            <a:ext cx="682186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Прямая соединительная линия 85"/>
          <p:cNvCxnSpPr/>
          <p:nvPr/>
        </p:nvCxnSpPr>
        <p:spPr>
          <a:xfrm>
            <a:off x="6858548" y="3949977"/>
            <a:ext cx="682186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8" name="Рисунок 87">
            <a:extLst>
              <a:ext uri="{FF2B5EF4-FFF2-40B4-BE49-F238E27FC236}">
                <a16:creationId xmlns:a16="http://schemas.microsoft.com/office/drawing/2014/main" xmlns="" id="{7789B4E2-D455-4B48-982A-12838205C96E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783" t="43000" r="21976" b="43158"/>
          <a:stretch/>
        </p:blipFill>
        <p:spPr>
          <a:xfrm>
            <a:off x="10108510" y="2391308"/>
            <a:ext cx="454720" cy="567792"/>
          </a:xfrm>
          <a:prstGeom prst="rect">
            <a:avLst/>
          </a:prstGeom>
        </p:spPr>
      </p:pic>
      <p:pic>
        <p:nvPicPr>
          <p:cNvPr id="91" name="Рисунок 90">
            <a:extLst>
              <a:ext uri="{FF2B5EF4-FFF2-40B4-BE49-F238E27FC236}">
                <a16:creationId xmlns:a16="http://schemas.microsoft.com/office/drawing/2014/main" xmlns="" id="{74F6DDAE-519B-4BD3-9E5A-A1FAE269018A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016" t="42297" r="4743" b="43861"/>
          <a:stretch/>
        </p:blipFill>
        <p:spPr>
          <a:xfrm>
            <a:off x="7130568" y="3817002"/>
            <a:ext cx="454720" cy="567792"/>
          </a:xfrm>
          <a:prstGeom prst="rect">
            <a:avLst/>
          </a:prstGeom>
        </p:spPr>
      </p:pic>
      <p:pic>
        <p:nvPicPr>
          <p:cNvPr id="92" name="Рисунок 91">
            <a:extLst>
              <a:ext uri="{FF2B5EF4-FFF2-40B4-BE49-F238E27FC236}">
                <a16:creationId xmlns:a16="http://schemas.microsoft.com/office/drawing/2014/main" xmlns="" id="{C032AF8F-DE61-4584-B773-C251183078DA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591" t="43000" r="40168" b="43158"/>
          <a:stretch/>
        </p:blipFill>
        <p:spPr>
          <a:xfrm>
            <a:off x="9663218" y="2416163"/>
            <a:ext cx="454720" cy="567792"/>
          </a:xfrm>
          <a:prstGeom prst="rect">
            <a:avLst/>
          </a:prstGeom>
        </p:spPr>
      </p:pic>
      <p:pic>
        <p:nvPicPr>
          <p:cNvPr id="93" name="Рисунок 92">
            <a:extLst>
              <a:ext uri="{FF2B5EF4-FFF2-40B4-BE49-F238E27FC236}">
                <a16:creationId xmlns:a16="http://schemas.microsoft.com/office/drawing/2014/main" xmlns="" id="{14E5C802-CA0B-419B-9806-0981AA33D575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706" t="43000" r="13053" b="43158"/>
          <a:stretch/>
        </p:blipFill>
        <p:spPr>
          <a:xfrm>
            <a:off x="9364150" y="2391308"/>
            <a:ext cx="454720" cy="567792"/>
          </a:xfrm>
          <a:prstGeom prst="rect">
            <a:avLst/>
          </a:prstGeom>
        </p:spPr>
      </p:pic>
      <p:pic>
        <p:nvPicPr>
          <p:cNvPr id="95" name="Рисунок 94">
            <a:extLst>
              <a:ext uri="{FF2B5EF4-FFF2-40B4-BE49-F238E27FC236}">
                <a16:creationId xmlns:a16="http://schemas.microsoft.com/office/drawing/2014/main" xmlns="" id="{2987296F-E6CA-41D0-B248-3D75EFBA2E6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4" t="10718" r="90982" b="82891"/>
          <a:stretch/>
        </p:blipFill>
        <p:spPr>
          <a:xfrm>
            <a:off x="8943992" y="2689870"/>
            <a:ext cx="302667" cy="272949"/>
          </a:xfrm>
          <a:prstGeom prst="rect">
            <a:avLst/>
          </a:prstGeom>
        </p:spPr>
      </p:pic>
      <p:cxnSp>
        <p:nvCxnSpPr>
          <p:cNvPr id="96" name="Прямая соединительная линия 95"/>
          <p:cNvCxnSpPr/>
          <p:nvPr/>
        </p:nvCxnSpPr>
        <p:spPr>
          <a:xfrm>
            <a:off x="9359391" y="3195859"/>
            <a:ext cx="682186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8" name="Рисунок 97">
            <a:extLst>
              <a:ext uri="{FF2B5EF4-FFF2-40B4-BE49-F238E27FC236}">
                <a16:creationId xmlns:a16="http://schemas.microsoft.com/office/drawing/2014/main" xmlns="" id="{2987296F-E6CA-41D0-B248-3D75EFBA2E6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4" t="10718" r="90982" b="82891"/>
          <a:stretch/>
        </p:blipFill>
        <p:spPr>
          <a:xfrm>
            <a:off x="8956875" y="3403436"/>
            <a:ext cx="302667" cy="272949"/>
          </a:xfrm>
          <a:prstGeom prst="rect">
            <a:avLst/>
          </a:prstGeom>
        </p:spPr>
      </p:pic>
      <p:cxnSp>
        <p:nvCxnSpPr>
          <p:cNvPr id="99" name="Прямая соединительная линия 98"/>
          <p:cNvCxnSpPr/>
          <p:nvPr/>
        </p:nvCxnSpPr>
        <p:spPr>
          <a:xfrm>
            <a:off x="9267826" y="3933850"/>
            <a:ext cx="682186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0" name="Рисунок 99">
            <a:extLst>
              <a:ext uri="{FF2B5EF4-FFF2-40B4-BE49-F238E27FC236}">
                <a16:creationId xmlns:a16="http://schemas.microsoft.com/office/drawing/2014/main" xmlns="" id="{74F6DDAE-519B-4BD3-9E5A-A1FAE269018A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016" t="42297" r="4743" b="43861"/>
          <a:stretch/>
        </p:blipFill>
        <p:spPr>
          <a:xfrm>
            <a:off x="9554033" y="3817002"/>
            <a:ext cx="454720" cy="567792"/>
          </a:xfrm>
          <a:prstGeom prst="rect">
            <a:avLst/>
          </a:prstGeom>
        </p:spPr>
      </p:pic>
      <p:cxnSp>
        <p:nvCxnSpPr>
          <p:cNvPr id="101" name="Прямая соединительная линия 100"/>
          <p:cNvCxnSpPr/>
          <p:nvPr/>
        </p:nvCxnSpPr>
        <p:spPr>
          <a:xfrm>
            <a:off x="10047415" y="2507623"/>
            <a:ext cx="0" cy="75373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" name="Рисунок 101">
            <a:extLst>
              <a:ext uri="{FF2B5EF4-FFF2-40B4-BE49-F238E27FC236}">
                <a16:creationId xmlns:a16="http://schemas.microsoft.com/office/drawing/2014/main" xmlns="" id="{C032AF8F-DE61-4584-B773-C251183078DA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591" t="43000" r="40168" b="43158"/>
          <a:stretch/>
        </p:blipFill>
        <p:spPr>
          <a:xfrm>
            <a:off x="9618126" y="3108593"/>
            <a:ext cx="454720" cy="567792"/>
          </a:xfrm>
          <a:prstGeom prst="rect">
            <a:avLst/>
          </a:prstGeom>
        </p:spPr>
      </p:pic>
      <p:cxnSp>
        <p:nvCxnSpPr>
          <p:cNvPr id="103" name="Прямая соединительная линия 102"/>
          <p:cNvCxnSpPr/>
          <p:nvPr/>
        </p:nvCxnSpPr>
        <p:spPr>
          <a:xfrm>
            <a:off x="10047415" y="2884488"/>
            <a:ext cx="682186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4" name="Рисунок 103">
            <a:extLst>
              <a:ext uri="{FF2B5EF4-FFF2-40B4-BE49-F238E27FC236}">
                <a16:creationId xmlns:a16="http://schemas.microsoft.com/office/drawing/2014/main" xmlns="" id="{569BEFE1-71C2-4A73-A615-C92D99449170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30" t="43000" r="84929" b="43158"/>
          <a:stretch/>
        </p:blipFill>
        <p:spPr>
          <a:xfrm>
            <a:off x="10101781" y="2782002"/>
            <a:ext cx="454720" cy="567792"/>
          </a:xfrm>
          <a:prstGeom prst="rect">
            <a:avLst/>
          </a:prstGeom>
        </p:spPr>
      </p:pic>
      <p:pic>
        <p:nvPicPr>
          <p:cNvPr id="106" name="Рисунок 105">
            <a:extLst>
              <a:ext uri="{FF2B5EF4-FFF2-40B4-BE49-F238E27FC236}">
                <a16:creationId xmlns:a16="http://schemas.microsoft.com/office/drawing/2014/main" xmlns="" id="{C032AF8F-DE61-4584-B773-C251183078DA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591" t="43000" r="40168" b="43158"/>
          <a:stretch/>
        </p:blipFill>
        <p:spPr>
          <a:xfrm>
            <a:off x="9648674" y="3463960"/>
            <a:ext cx="454720" cy="567792"/>
          </a:xfrm>
          <a:prstGeom prst="rect">
            <a:avLst/>
          </a:prstGeom>
        </p:spPr>
      </p:pic>
      <p:pic>
        <p:nvPicPr>
          <p:cNvPr id="110" name="Рисунок 109">
            <a:extLst>
              <a:ext uri="{FF2B5EF4-FFF2-40B4-BE49-F238E27FC236}">
                <a16:creationId xmlns:a16="http://schemas.microsoft.com/office/drawing/2014/main" xmlns="" id="{A0D61C55-25D5-44F0-90E4-713DCD9243AD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066" t="43000" r="66693" b="43158"/>
          <a:stretch/>
        </p:blipFill>
        <p:spPr>
          <a:xfrm>
            <a:off x="6832712" y="3087538"/>
            <a:ext cx="454720" cy="567792"/>
          </a:xfrm>
          <a:prstGeom prst="rect">
            <a:avLst/>
          </a:prstGeom>
        </p:spPr>
      </p:pic>
      <p:pic>
        <p:nvPicPr>
          <p:cNvPr id="111" name="Рисунок 110">
            <a:extLst>
              <a:ext uri="{FF2B5EF4-FFF2-40B4-BE49-F238E27FC236}">
                <a16:creationId xmlns:a16="http://schemas.microsoft.com/office/drawing/2014/main" xmlns="" id="{F53CA702-EB0F-4C53-BD43-38D01341E94D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77" t="43000" r="76482" b="43158"/>
          <a:stretch/>
        </p:blipFill>
        <p:spPr>
          <a:xfrm>
            <a:off x="1736638" y="4535087"/>
            <a:ext cx="454720" cy="567792"/>
          </a:xfrm>
          <a:prstGeom prst="rect">
            <a:avLst/>
          </a:prstGeom>
        </p:spPr>
      </p:pic>
      <p:pic>
        <p:nvPicPr>
          <p:cNvPr id="113" name="Рисунок 112">
            <a:extLst>
              <a:ext uri="{FF2B5EF4-FFF2-40B4-BE49-F238E27FC236}">
                <a16:creationId xmlns:a16="http://schemas.microsoft.com/office/drawing/2014/main" xmlns="" id="{7AA62F5F-8E9F-4758-87A7-86AD87DB9512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513" t="43000" r="58246" b="43158"/>
          <a:stretch/>
        </p:blipFill>
        <p:spPr>
          <a:xfrm>
            <a:off x="2087794" y="4941962"/>
            <a:ext cx="454720" cy="567792"/>
          </a:xfrm>
          <a:prstGeom prst="rect">
            <a:avLst/>
          </a:prstGeom>
        </p:spPr>
      </p:pic>
      <p:sp>
        <p:nvSpPr>
          <p:cNvPr id="14" name="Прямоугольник 13"/>
          <p:cNvSpPr/>
          <p:nvPr/>
        </p:nvSpPr>
        <p:spPr>
          <a:xfrm>
            <a:off x="1412158" y="4829933"/>
            <a:ext cx="36260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b="1" dirty="0">
                <a:latin typeface="Cambria"/>
                <a:ea typeface="Cambria"/>
              </a:rPr>
              <a:t>˟</a:t>
            </a:r>
            <a:endParaRPr lang="ru-RU" sz="3200" dirty="0"/>
          </a:p>
        </p:txBody>
      </p:sp>
      <p:cxnSp>
        <p:nvCxnSpPr>
          <p:cNvPr id="114" name="Прямая соединительная линия 113"/>
          <p:cNvCxnSpPr/>
          <p:nvPr/>
        </p:nvCxnSpPr>
        <p:spPr>
          <a:xfrm>
            <a:off x="1746701" y="5374010"/>
            <a:ext cx="682186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5" name="Прямая соединительная линия 114"/>
          <p:cNvCxnSpPr/>
          <p:nvPr/>
        </p:nvCxnSpPr>
        <p:spPr>
          <a:xfrm>
            <a:off x="4310748" y="5374010"/>
            <a:ext cx="682186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6" name="Прямая соединительная линия 115"/>
          <p:cNvCxnSpPr/>
          <p:nvPr/>
        </p:nvCxnSpPr>
        <p:spPr>
          <a:xfrm>
            <a:off x="6809761" y="5372528"/>
            <a:ext cx="682186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7" name="Прямая соединительная линия 116"/>
          <p:cNvCxnSpPr/>
          <p:nvPr/>
        </p:nvCxnSpPr>
        <p:spPr>
          <a:xfrm>
            <a:off x="9322125" y="5374010"/>
            <a:ext cx="682186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8" name="Прямоугольник 117"/>
          <p:cNvSpPr/>
          <p:nvPr/>
        </p:nvSpPr>
        <p:spPr>
          <a:xfrm>
            <a:off x="3891882" y="4771582"/>
            <a:ext cx="36260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b="1" dirty="0">
                <a:latin typeface="Cambria"/>
                <a:ea typeface="Cambria"/>
              </a:rPr>
              <a:t>˟</a:t>
            </a:r>
            <a:endParaRPr lang="ru-RU" sz="3200" dirty="0"/>
          </a:p>
        </p:txBody>
      </p:sp>
      <p:sp>
        <p:nvSpPr>
          <p:cNvPr id="119" name="Прямоугольник 118"/>
          <p:cNvSpPr/>
          <p:nvPr/>
        </p:nvSpPr>
        <p:spPr>
          <a:xfrm>
            <a:off x="6382750" y="4799687"/>
            <a:ext cx="36260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b="1" dirty="0">
                <a:latin typeface="Cambria"/>
                <a:ea typeface="Cambria"/>
              </a:rPr>
              <a:t>˟</a:t>
            </a:r>
            <a:endParaRPr lang="ru-RU" sz="3200" dirty="0"/>
          </a:p>
        </p:txBody>
      </p:sp>
      <p:sp>
        <p:nvSpPr>
          <p:cNvPr id="120" name="Прямоугольник 119"/>
          <p:cNvSpPr/>
          <p:nvPr/>
        </p:nvSpPr>
        <p:spPr>
          <a:xfrm>
            <a:off x="8956875" y="4799687"/>
            <a:ext cx="36260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b="1" dirty="0">
                <a:latin typeface="Cambria"/>
                <a:ea typeface="Cambria"/>
              </a:rPr>
              <a:t>˟</a:t>
            </a:r>
            <a:endParaRPr lang="ru-RU" sz="3200" dirty="0"/>
          </a:p>
        </p:txBody>
      </p:sp>
      <p:pic>
        <p:nvPicPr>
          <p:cNvPr id="122" name="Рисунок 121">
            <a:extLst>
              <a:ext uri="{FF2B5EF4-FFF2-40B4-BE49-F238E27FC236}">
                <a16:creationId xmlns:a16="http://schemas.microsoft.com/office/drawing/2014/main" xmlns="" id="{14E5C802-CA0B-419B-9806-0981AA33D575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706" t="43000" r="13053" b="43158"/>
          <a:stretch/>
        </p:blipFill>
        <p:spPr>
          <a:xfrm>
            <a:off x="1746644" y="5274295"/>
            <a:ext cx="454720" cy="567792"/>
          </a:xfrm>
          <a:prstGeom prst="rect">
            <a:avLst/>
          </a:prstGeom>
        </p:spPr>
      </p:pic>
      <p:pic>
        <p:nvPicPr>
          <p:cNvPr id="123" name="Рисунок 122">
            <a:extLst>
              <a:ext uri="{FF2B5EF4-FFF2-40B4-BE49-F238E27FC236}">
                <a16:creationId xmlns:a16="http://schemas.microsoft.com/office/drawing/2014/main" xmlns="" id="{3192FEA7-0B23-4FFB-8A71-047DC8F93504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065" t="43000" r="48694" b="43158"/>
          <a:stretch/>
        </p:blipFill>
        <p:spPr>
          <a:xfrm>
            <a:off x="7563433" y="2410998"/>
            <a:ext cx="454720" cy="567792"/>
          </a:xfrm>
          <a:prstGeom prst="rect">
            <a:avLst/>
          </a:prstGeom>
        </p:spPr>
      </p:pic>
      <p:pic>
        <p:nvPicPr>
          <p:cNvPr id="127" name="Рисунок 126">
            <a:extLst>
              <a:ext uri="{FF2B5EF4-FFF2-40B4-BE49-F238E27FC236}">
                <a16:creationId xmlns:a16="http://schemas.microsoft.com/office/drawing/2014/main" xmlns="" id="{A0D61C55-25D5-44F0-90E4-713DCD9243AD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066" t="43000" r="66693" b="43158"/>
          <a:stretch/>
        </p:blipFill>
        <p:spPr>
          <a:xfrm>
            <a:off x="4651841" y="4933043"/>
            <a:ext cx="454720" cy="567792"/>
          </a:xfrm>
          <a:prstGeom prst="rect">
            <a:avLst/>
          </a:prstGeom>
        </p:spPr>
      </p:pic>
      <p:pic>
        <p:nvPicPr>
          <p:cNvPr id="128" name="Рисунок 127">
            <a:extLst>
              <a:ext uri="{FF2B5EF4-FFF2-40B4-BE49-F238E27FC236}">
                <a16:creationId xmlns:a16="http://schemas.microsoft.com/office/drawing/2014/main" xmlns="" id="{569BEFE1-71C2-4A73-A615-C92D99449170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30" t="43000" r="84929" b="43158"/>
          <a:stretch/>
        </p:blipFill>
        <p:spPr>
          <a:xfrm>
            <a:off x="6846215" y="4587821"/>
            <a:ext cx="454720" cy="567792"/>
          </a:xfrm>
          <a:prstGeom prst="rect">
            <a:avLst/>
          </a:prstGeom>
        </p:spPr>
      </p:pic>
      <p:pic>
        <p:nvPicPr>
          <p:cNvPr id="131" name="Рисунок 130">
            <a:extLst>
              <a:ext uri="{FF2B5EF4-FFF2-40B4-BE49-F238E27FC236}">
                <a16:creationId xmlns:a16="http://schemas.microsoft.com/office/drawing/2014/main" xmlns="" id="{1A309B92-E806-4B19-BD8C-2FC1C585B53F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921" t="43525" r="31307" b="43439"/>
          <a:stretch/>
        </p:blipFill>
        <p:spPr>
          <a:xfrm>
            <a:off x="7188394" y="4574958"/>
            <a:ext cx="420547" cy="534723"/>
          </a:xfrm>
          <a:prstGeom prst="rect">
            <a:avLst/>
          </a:prstGeom>
        </p:spPr>
      </p:pic>
      <p:pic>
        <p:nvPicPr>
          <p:cNvPr id="132" name="Рисунок 131">
            <a:extLst>
              <a:ext uri="{FF2B5EF4-FFF2-40B4-BE49-F238E27FC236}">
                <a16:creationId xmlns:a16="http://schemas.microsoft.com/office/drawing/2014/main" xmlns="" id="{7789B4E2-D455-4B48-982A-12838205C96E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783" t="43000" r="21976" b="43158"/>
          <a:stretch/>
        </p:blipFill>
        <p:spPr>
          <a:xfrm>
            <a:off x="6792674" y="5287844"/>
            <a:ext cx="454720" cy="567792"/>
          </a:xfrm>
          <a:prstGeom prst="rect">
            <a:avLst/>
          </a:prstGeom>
        </p:spPr>
      </p:pic>
      <p:pic>
        <p:nvPicPr>
          <p:cNvPr id="133" name="Рисунок 132">
            <a:extLst>
              <a:ext uri="{FF2B5EF4-FFF2-40B4-BE49-F238E27FC236}">
                <a16:creationId xmlns:a16="http://schemas.microsoft.com/office/drawing/2014/main" xmlns="" id="{C032AF8F-DE61-4584-B773-C251183078DA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591" t="43000" r="40168" b="43158"/>
          <a:stretch/>
        </p:blipFill>
        <p:spPr>
          <a:xfrm>
            <a:off x="9638041" y="5269250"/>
            <a:ext cx="454720" cy="567792"/>
          </a:xfrm>
          <a:prstGeom prst="rect">
            <a:avLst/>
          </a:prstGeom>
        </p:spPr>
      </p:pic>
      <p:pic>
        <p:nvPicPr>
          <p:cNvPr id="134" name="Рисунок 133">
            <a:extLst>
              <a:ext uri="{FF2B5EF4-FFF2-40B4-BE49-F238E27FC236}">
                <a16:creationId xmlns:a16="http://schemas.microsoft.com/office/drawing/2014/main" xmlns="" id="{14E5C802-CA0B-419B-9806-0981AA33D575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706" t="43000" r="13053" b="43158"/>
          <a:stretch/>
        </p:blipFill>
        <p:spPr>
          <a:xfrm>
            <a:off x="9359027" y="5274295"/>
            <a:ext cx="454720" cy="567792"/>
          </a:xfrm>
          <a:prstGeom prst="rect">
            <a:avLst/>
          </a:prstGeom>
        </p:spPr>
      </p:pic>
      <p:pic>
        <p:nvPicPr>
          <p:cNvPr id="135" name="Рисунок 134">
            <a:extLst>
              <a:ext uri="{FF2B5EF4-FFF2-40B4-BE49-F238E27FC236}">
                <a16:creationId xmlns:a16="http://schemas.microsoft.com/office/drawing/2014/main" xmlns="" id="{569BEFE1-71C2-4A73-A615-C92D99449170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30" t="43000" r="84929" b="43158"/>
          <a:stretch/>
        </p:blipFill>
        <p:spPr>
          <a:xfrm>
            <a:off x="9406300" y="3475077"/>
            <a:ext cx="454720" cy="567792"/>
          </a:xfrm>
          <a:prstGeom prst="rect">
            <a:avLst/>
          </a:prstGeom>
        </p:spPr>
      </p:pic>
      <p:pic>
        <p:nvPicPr>
          <p:cNvPr id="138" name="Рисунок 137">
            <a:extLst>
              <a:ext uri="{FF2B5EF4-FFF2-40B4-BE49-F238E27FC236}">
                <a16:creationId xmlns:a16="http://schemas.microsoft.com/office/drawing/2014/main" xmlns="" id="{F53CA702-EB0F-4C53-BD43-38D01341E94D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77" t="43000" r="76482" b="43158"/>
          <a:stretch/>
        </p:blipFill>
        <p:spPr>
          <a:xfrm>
            <a:off x="2087794" y="2416163"/>
            <a:ext cx="454720" cy="567792"/>
          </a:xfrm>
          <a:prstGeom prst="rect">
            <a:avLst/>
          </a:prstGeom>
        </p:spPr>
      </p:pic>
      <p:pic>
        <p:nvPicPr>
          <p:cNvPr id="139" name="Рисунок 138">
            <a:extLst>
              <a:ext uri="{FF2B5EF4-FFF2-40B4-BE49-F238E27FC236}">
                <a16:creationId xmlns:a16="http://schemas.microsoft.com/office/drawing/2014/main" xmlns="" id="{F53CA702-EB0F-4C53-BD43-38D01341E94D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77" t="43000" r="76482" b="43158"/>
          <a:stretch/>
        </p:blipFill>
        <p:spPr>
          <a:xfrm>
            <a:off x="2046125" y="3108593"/>
            <a:ext cx="454720" cy="567792"/>
          </a:xfrm>
          <a:prstGeom prst="rect">
            <a:avLst/>
          </a:prstGeom>
        </p:spPr>
      </p:pic>
      <p:pic>
        <p:nvPicPr>
          <p:cNvPr id="140" name="Рисунок 139">
            <a:extLst>
              <a:ext uri="{FF2B5EF4-FFF2-40B4-BE49-F238E27FC236}">
                <a16:creationId xmlns:a16="http://schemas.microsoft.com/office/drawing/2014/main" xmlns="" id="{F53CA702-EB0F-4C53-BD43-38D01341E94D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77" t="43000" r="76482" b="43158"/>
          <a:stretch/>
        </p:blipFill>
        <p:spPr>
          <a:xfrm>
            <a:off x="2017369" y="3489998"/>
            <a:ext cx="454720" cy="567792"/>
          </a:xfrm>
          <a:prstGeom prst="rect">
            <a:avLst/>
          </a:prstGeom>
        </p:spPr>
      </p:pic>
      <p:pic>
        <p:nvPicPr>
          <p:cNvPr id="141" name="Рисунок 140">
            <a:extLst>
              <a:ext uri="{FF2B5EF4-FFF2-40B4-BE49-F238E27FC236}">
                <a16:creationId xmlns:a16="http://schemas.microsoft.com/office/drawing/2014/main" xmlns="" id="{A0D61C55-25D5-44F0-90E4-713DCD9243AD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066" t="43000" r="66693" b="43158"/>
          <a:stretch/>
        </p:blipFill>
        <p:spPr>
          <a:xfrm>
            <a:off x="2814708" y="2777005"/>
            <a:ext cx="454720" cy="567792"/>
          </a:xfrm>
          <a:prstGeom prst="rect">
            <a:avLst/>
          </a:prstGeom>
        </p:spPr>
      </p:pic>
      <p:pic>
        <p:nvPicPr>
          <p:cNvPr id="142" name="Рисунок 141">
            <a:extLst>
              <a:ext uri="{FF2B5EF4-FFF2-40B4-BE49-F238E27FC236}">
                <a16:creationId xmlns:a16="http://schemas.microsoft.com/office/drawing/2014/main" xmlns="" id="{A0D61C55-25D5-44F0-90E4-713DCD9243AD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066" t="43000" r="66693" b="43158"/>
          <a:stretch/>
        </p:blipFill>
        <p:spPr>
          <a:xfrm>
            <a:off x="2120326" y="4535087"/>
            <a:ext cx="454720" cy="567792"/>
          </a:xfrm>
          <a:prstGeom prst="rect">
            <a:avLst/>
          </a:prstGeom>
        </p:spPr>
      </p:pic>
      <p:pic>
        <p:nvPicPr>
          <p:cNvPr id="143" name="Рисунок 142">
            <a:extLst>
              <a:ext uri="{FF2B5EF4-FFF2-40B4-BE49-F238E27FC236}">
                <a16:creationId xmlns:a16="http://schemas.microsoft.com/office/drawing/2014/main" xmlns="" id="{F53CA702-EB0F-4C53-BD43-38D01341E94D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77" t="43000" r="76482" b="43158"/>
          <a:stretch/>
        </p:blipFill>
        <p:spPr>
          <a:xfrm>
            <a:off x="4638184" y="3126352"/>
            <a:ext cx="454720" cy="567792"/>
          </a:xfrm>
          <a:prstGeom prst="rect">
            <a:avLst/>
          </a:prstGeom>
        </p:spPr>
      </p:pic>
      <p:pic>
        <p:nvPicPr>
          <p:cNvPr id="144" name="Рисунок 143">
            <a:extLst>
              <a:ext uri="{FF2B5EF4-FFF2-40B4-BE49-F238E27FC236}">
                <a16:creationId xmlns:a16="http://schemas.microsoft.com/office/drawing/2014/main" xmlns="" id="{F53CA702-EB0F-4C53-BD43-38D01341E94D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77" t="43000" r="76482" b="43158"/>
          <a:stretch/>
        </p:blipFill>
        <p:spPr>
          <a:xfrm>
            <a:off x="2087794" y="5274295"/>
            <a:ext cx="454720" cy="567792"/>
          </a:xfrm>
          <a:prstGeom prst="rect">
            <a:avLst/>
          </a:prstGeom>
        </p:spPr>
      </p:pic>
      <p:pic>
        <p:nvPicPr>
          <p:cNvPr id="145" name="Рисунок 144">
            <a:extLst>
              <a:ext uri="{FF2B5EF4-FFF2-40B4-BE49-F238E27FC236}">
                <a16:creationId xmlns:a16="http://schemas.microsoft.com/office/drawing/2014/main" xmlns="" id="{7AA62F5F-8E9F-4758-87A7-86AD87DB9512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513" t="43000" r="58246" b="43158"/>
          <a:stretch/>
        </p:blipFill>
        <p:spPr>
          <a:xfrm>
            <a:off x="5322404" y="2788224"/>
            <a:ext cx="454720" cy="567792"/>
          </a:xfrm>
          <a:prstGeom prst="rect">
            <a:avLst/>
          </a:prstGeom>
        </p:spPr>
      </p:pic>
      <p:pic>
        <p:nvPicPr>
          <p:cNvPr id="146" name="Рисунок 145">
            <a:extLst>
              <a:ext uri="{FF2B5EF4-FFF2-40B4-BE49-F238E27FC236}">
                <a16:creationId xmlns:a16="http://schemas.microsoft.com/office/drawing/2014/main" xmlns="" id="{F53CA702-EB0F-4C53-BD43-38D01341E94D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77" t="43000" r="76482" b="43158"/>
          <a:stretch/>
        </p:blipFill>
        <p:spPr>
          <a:xfrm>
            <a:off x="4638184" y="3463960"/>
            <a:ext cx="454720" cy="567792"/>
          </a:xfrm>
          <a:prstGeom prst="rect">
            <a:avLst/>
          </a:prstGeom>
        </p:spPr>
      </p:pic>
      <p:pic>
        <p:nvPicPr>
          <p:cNvPr id="147" name="Рисунок 146">
            <a:extLst>
              <a:ext uri="{FF2B5EF4-FFF2-40B4-BE49-F238E27FC236}">
                <a16:creationId xmlns:a16="http://schemas.microsoft.com/office/drawing/2014/main" xmlns="" id="{F53CA702-EB0F-4C53-BD43-38D01341E94D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77" t="43000" r="76482" b="43158"/>
          <a:stretch/>
        </p:blipFill>
        <p:spPr>
          <a:xfrm>
            <a:off x="4284216" y="4572497"/>
            <a:ext cx="454720" cy="567792"/>
          </a:xfrm>
          <a:prstGeom prst="rect">
            <a:avLst/>
          </a:prstGeom>
        </p:spPr>
      </p:pic>
      <p:pic>
        <p:nvPicPr>
          <p:cNvPr id="148" name="Рисунок 147">
            <a:extLst>
              <a:ext uri="{FF2B5EF4-FFF2-40B4-BE49-F238E27FC236}">
                <a16:creationId xmlns:a16="http://schemas.microsoft.com/office/drawing/2014/main" xmlns="" id="{7AA62F5F-8E9F-4758-87A7-86AD87DB9512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513" t="43000" r="58246" b="43158"/>
          <a:stretch/>
        </p:blipFill>
        <p:spPr>
          <a:xfrm>
            <a:off x="4639554" y="4555060"/>
            <a:ext cx="454720" cy="567792"/>
          </a:xfrm>
          <a:prstGeom prst="rect">
            <a:avLst/>
          </a:prstGeom>
        </p:spPr>
      </p:pic>
      <p:pic>
        <p:nvPicPr>
          <p:cNvPr id="150" name="Рисунок 149">
            <a:extLst>
              <a:ext uri="{FF2B5EF4-FFF2-40B4-BE49-F238E27FC236}">
                <a16:creationId xmlns:a16="http://schemas.microsoft.com/office/drawing/2014/main" xmlns="" id="{F53CA702-EB0F-4C53-BD43-38D01341E94D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77" t="43000" r="76482" b="43158"/>
          <a:stretch/>
        </p:blipFill>
        <p:spPr>
          <a:xfrm>
            <a:off x="4603413" y="5258800"/>
            <a:ext cx="454720" cy="567792"/>
          </a:xfrm>
          <a:prstGeom prst="rect">
            <a:avLst/>
          </a:prstGeom>
        </p:spPr>
      </p:pic>
      <p:pic>
        <p:nvPicPr>
          <p:cNvPr id="151" name="Рисунок 150">
            <a:extLst>
              <a:ext uri="{FF2B5EF4-FFF2-40B4-BE49-F238E27FC236}">
                <a16:creationId xmlns:a16="http://schemas.microsoft.com/office/drawing/2014/main" xmlns="" id="{3192FEA7-0B23-4FFB-8A71-047DC8F93504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065" t="43000" r="48694" b="43158"/>
          <a:stretch/>
        </p:blipFill>
        <p:spPr>
          <a:xfrm>
            <a:off x="6821066" y="2777005"/>
            <a:ext cx="454720" cy="567792"/>
          </a:xfrm>
          <a:prstGeom prst="rect">
            <a:avLst/>
          </a:prstGeom>
        </p:spPr>
      </p:pic>
      <p:pic>
        <p:nvPicPr>
          <p:cNvPr id="152" name="Рисунок 151">
            <a:extLst>
              <a:ext uri="{FF2B5EF4-FFF2-40B4-BE49-F238E27FC236}">
                <a16:creationId xmlns:a16="http://schemas.microsoft.com/office/drawing/2014/main" xmlns="" id="{3192FEA7-0B23-4FFB-8A71-047DC8F93504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065" t="43000" r="48694" b="43158"/>
          <a:stretch/>
        </p:blipFill>
        <p:spPr>
          <a:xfrm>
            <a:off x="7116871" y="3116991"/>
            <a:ext cx="454720" cy="567792"/>
          </a:xfrm>
          <a:prstGeom prst="rect">
            <a:avLst/>
          </a:prstGeom>
        </p:spPr>
      </p:pic>
      <p:pic>
        <p:nvPicPr>
          <p:cNvPr id="154" name="Рисунок 153">
            <a:extLst>
              <a:ext uri="{FF2B5EF4-FFF2-40B4-BE49-F238E27FC236}">
                <a16:creationId xmlns:a16="http://schemas.microsoft.com/office/drawing/2014/main" xmlns="" id="{A0D61C55-25D5-44F0-90E4-713DCD9243AD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066" t="43000" r="66693" b="43158"/>
          <a:stretch/>
        </p:blipFill>
        <p:spPr>
          <a:xfrm>
            <a:off x="6830618" y="3461036"/>
            <a:ext cx="454720" cy="567792"/>
          </a:xfrm>
          <a:prstGeom prst="rect">
            <a:avLst/>
          </a:prstGeom>
        </p:spPr>
      </p:pic>
      <p:pic>
        <p:nvPicPr>
          <p:cNvPr id="155" name="Рисунок 154">
            <a:extLst>
              <a:ext uri="{FF2B5EF4-FFF2-40B4-BE49-F238E27FC236}">
                <a16:creationId xmlns:a16="http://schemas.microsoft.com/office/drawing/2014/main" xmlns="" id="{3192FEA7-0B23-4FFB-8A71-047DC8F93504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065" t="43000" r="48694" b="43158"/>
          <a:stretch/>
        </p:blipFill>
        <p:spPr>
          <a:xfrm>
            <a:off x="7171308" y="3475077"/>
            <a:ext cx="454720" cy="567792"/>
          </a:xfrm>
          <a:prstGeom prst="rect">
            <a:avLst/>
          </a:prstGeom>
        </p:spPr>
      </p:pic>
      <p:pic>
        <p:nvPicPr>
          <p:cNvPr id="156" name="Рисунок 155">
            <a:extLst>
              <a:ext uri="{FF2B5EF4-FFF2-40B4-BE49-F238E27FC236}">
                <a16:creationId xmlns:a16="http://schemas.microsoft.com/office/drawing/2014/main" xmlns="" id="{1A309B92-E806-4B19-BD8C-2FC1C585B53F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921" t="43525" r="31307" b="43439"/>
          <a:stretch/>
        </p:blipFill>
        <p:spPr>
          <a:xfrm>
            <a:off x="7898721" y="2761469"/>
            <a:ext cx="420547" cy="534723"/>
          </a:xfrm>
          <a:prstGeom prst="rect">
            <a:avLst/>
          </a:prstGeom>
        </p:spPr>
      </p:pic>
      <p:pic>
        <p:nvPicPr>
          <p:cNvPr id="157" name="Рисунок 156">
            <a:extLst>
              <a:ext uri="{FF2B5EF4-FFF2-40B4-BE49-F238E27FC236}">
                <a16:creationId xmlns:a16="http://schemas.microsoft.com/office/drawing/2014/main" xmlns="" id="{3192FEA7-0B23-4FFB-8A71-047DC8F93504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065" t="43000" r="48694" b="43158"/>
          <a:stretch/>
        </p:blipFill>
        <p:spPr>
          <a:xfrm>
            <a:off x="7150854" y="4908472"/>
            <a:ext cx="454720" cy="567792"/>
          </a:xfrm>
          <a:prstGeom prst="rect">
            <a:avLst/>
          </a:prstGeom>
        </p:spPr>
      </p:pic>
      <p:pic>
        <p:nvPicPr>
          <p:cNvPr id="158" name="Рисунок 157">
            <a:extLst>
              <a:ext uri="{FF2B5EF4-FFF2-40B4-BE49-F238E27FC236}">
                <a16:creationId xmlns:a16="http://schemas.microsoft.com/office/drawing/2014/main" xmlns="" id="{3192FEA7-0B23-4FFB-8A71-047DC8F93504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065" t="43000" r="48694" b="43158"/>
          <a:stretch/>
        </p:blipFill>
        <p:spPr>
          <a:xfrm>
            <a:off x="7150854" y="5287936"/>
            <a:ext cx="454720" cy="567792"/>
          </a:xfrm>
          <a:prstGeom prst="rect">
            <a:avLst/>
          </a:prstGeom>
        </p:spPr>
      </p:pic>
      <p:pic>
        <p:nvPicPr>
          <p:cNvPr id="159" name="Рисунок 158">
            <a:extLst>
              <a:ext uri="{FF2B5EF4-FFF2-40B4-BE49-F238E27FC236}">
                <a16:creationId xmlns:a16="http://schemas.microsoft.com/office/drawing/2014/main" xmlns="" id="{7789B4E2-D455-4B48-982A-12838205C96E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783" t="43000" r="21976" b="43158"/>
          <a:stretch/>
        </p:blipFill>
        <p:spPr>
          <a:xfrm>
            <a:off x="9364516" y="2786645"/>
            <a:ext cx="454720" cy="567792"/>
          </a:xfrm>
          <a:prstGeom prst="rect">
            <a:avLst/>
          </a:prstGeom>
        </p:spPr>
      </p:pic>
      <p:pic>
        <p:nvPicPr>
          <p:cNvPr id="160" name="Рисунок 159">
            <a:extLst>
              <a:ext uri="{FF2B5EF4-FFF2-40B4-BE49-F238E27FC236}">
                <a16:creationId xmlns:a16="http://schemas.microsoft.com/office/drawing/2014/main" xmlns="" id="{F53CA702-EB0F-4C53-BD43-38D01341E94D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77" t="43000" r="76482" b="43158"/>
          <a:stretch/>
        </p:blipFill>
        <p:spPr>
          <a:xfrm>
            <a:off x="10388508" y="2777005"/>
            <a:ext cx="454720" cy="567792"/>
          </a:xfrm>
          <a:prstGeom prst="rect">
            <a:avLst/>
          </a:prstGeom>
        </p:spPr>
      </p:pic>
      <p:pic>
        <p:nvPicPr>
          <p:cNvPr id="161" name="Рисунок 160">
            <a:extLst>
              <a:ext uri="{FF2B5EF4-FFF2-40B4-BE49-F238E27FC236}">
                <a16:creationId xmlns:a16="http://schemas.microsoft.com/office/drawing/2014/main" xmlns="" id="{569BEFE1-71C2-4A73-A615-C92D99449170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30" t="43000" r="84929" b="43158"/>
          <a:stretch/>
        </p:blipFill>
        <p:spPr>
          <a:xfrm>
            <a:off x="9394741" y="4564510"/>
            <a:ext cx="454720" cy="567792"/>
          </a:xfrm>
          <a:prstGeom prst="rect">
            <a:avLst/>
          </a:prstGeom>
        </p:spPr>
      </p:pic>
      <p:pic>
        <p:nvPicPr>
          <p:cNvPr id="162" name="Рисунок 161">
            <a:extLst>
              <a:ext uri="{FF2B5EF4-FFF2-40B4-BE49-F238E27FC236}">
                <a16:creationId xmlns:a16="http://schemas.microsoft.com/office/drawing/2014/main" xmlns="" id="{F53CA702-EB0F-4C53-BD43-38D01341E94D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77" t="43000" r="76482" b="43158"/>
          <a:stretch/>
        </p:blipFill>
        <p:spPr>
          <a:xfrm>
            <a:off x="9671869" y="4566082"/>
            <a:ext cx="454720" cy="567792"/>
          </a:xfrm>
          <a:prstGeom prst="rect">
            <a:avLst/>
          </a:prstGeom>
        </p:spPr>
      </p:pic>
      <p:pic>
        <p:nvPicPr>
          <p:cNvPr id="163" name="Рисунок 162">
            <a:extLst>
              <a:ext uri="{FF2B5EF4-FFF2-40B4-BE49-F238E27FC236}">
                <a16:creationId xmlns:a16="http://schemas.microsoft.com/office/drawing/2014/main" xmlns="" id="{7789B4E2-D455-4B48-982A-12838205C96E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783" t="43000" r="21976" b="43158"/>
          <a:stretch/>
        </p:blipFill>
        <p:spPr>
          <a:xfrm>
            <a:off x="9700484" y="4904063"/>
            <a:ext cx="454720" cy="567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341483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7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2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5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0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5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8" dur="5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4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500"/>
                            </p:stCondLst>
                            <p:childTnLst>
                              <p:par>
                                <p:cTn id="9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8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3" dur="5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8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3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6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500"/>
                            </p:stCondLst>
                            <p:childTnLst>
                              <p:par>
                                <p:cTn id="11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0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4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5" fill="hold">
                            <p:stCondLst>
                              <p:cond delay="1500"/>
                            </p:stCondLst>
                            <p:childTnLst>
                              <p:par>
                                <p:cTn id="12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8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3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4" fill="hold">
                      <p:stCondLst>
                        <p:cond delay="indefinite"/>
                      </p:stCondLst>
                      <p:childTnLst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8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9" fill="hold">
                            <p:stCondLst>
                              <p:cond delay="500"/>
                            </p:stCondLst>
                            <p:childTnLst>
                              <p:par>
                                <p:cTn id="14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2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7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>
                      <p:stCondLst>
                        <p:cond delay="indefinite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2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7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8" fill="hold">
                      <p:stCondLst>
                        <p:cond delay="indefinite"/>
                      </p:stCondLst>
                      <p:childTnLst>
                        <p:par>
                          <p:cTn id="159" fill="hold">
                            <p:stCondLst>
                              <p:cond delay="0"/>
                            </p:stCondLst>
                            <p:childTnLst>
                              <p:par>
                                <p:cTn id="16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2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3" fill="hold">
                      <p:stCondLst>
                        <p:cond delay="indefinite"/>
                      </p:stCondLst>
                      <p:childTnLst>
                        <p:par>
                          <p:cTn id="164" fill="hold">
                            <p:stCondLst>
                              <p:cond delay="0"/>
                            </p:stCondLst>
                            <p:childTnLst>
                              <p:par>
                                <p:cTn id="16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7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0" dur="5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1" fill="hold">
                            <p:stCondLst>
                              <p:cond delay="500"/>
                            </p:stCondLst>
                            <p:childTnLst>
                              <p:par>
                                <p:cTn id="17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4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5" fill="hold">
                            <p:stCondLst>
                              <p:cond delay="1000"/>
                            </p:stCondLst>
                            <p:childTnLst>
                              <p:par>
                                <p:cTn id="17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8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9" fill="hold">
                      <p:stCondLst>
                        <p:cond delay="indefinite"/>
                      </p:stCondLst>
                      <p:childTnLst>
                        <p:par>
                          <p:cTn id="180" fill="hold">
                            <p:stCondLst>
                              <p:cond delay="0"/>
                            </p:stCondLst>
                            <p:childTnLst>
                              <p:par>
                                <p:cTn id="18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3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4" fill="hold">
                      <p:stCondLst>
                        <p:cond delay="indefinite"/>
                      </p:stCondLst>
                      <p:childTnLst>
                        <p:par>
                          <p:cTn id="185" fill="hold">
                            <p:stCondLst>
                              <p:cond delay="0"/>
                            </p:stCondLst>
                            <p:childTnLst>
                              <p:par>
                                <p:cTn id="18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8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9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1" dur="5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2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4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7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8" fill="hold">
                            <p:stCondLst>
                              <p:cond delay="500"/>
                            </p:stCondLst>
                            <p:childTnLst>
                              <p:par>
                                <p:cTn id="19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1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2" fill="hold">
                      <p:stCondLst>
                        <p:cond delay="indefinite"/>
                      </p:stCondLst>
                      <p:childTnLst>
                        <p:par>
                          <p:cTn id="203" fill="hold">
                            <p:stCondLst>
                              <p:cond delay="0"/>
                            </p:stCondLst>
                            <p:childTnLst>
                              <p:par>
                                <p:cTn id="20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6"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7" fill="hold">
                      <p:stCondLst>
                        <p:cond delay="indefinite"/>
                      </p:stCondLst>
                      <p:childTnLst>
                        <p:par>
                          <p:cTn id="208" fill="hold">
                            <p:stCondLst>
                              <p:cond delay="0"/>
                            </p:stCondLst>
                            <p:childTnLst>
                              <p:par>
                                <p:cTn id="20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1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2" fill="hold">
                      <p:stCondLst>
                        <p:cond delay="indefinite"/>
                      </p:stCondLst>
                      <p:childTnLst>
                        <p:par>
                          <p:cTn id="213" fill="hold">
                            <p:stCondLst>
                              <p:cond delay="0"/>
                            </p:stCondLst>
                            <p:childTnLst>
                              <p:par>
                                <p:cTn id="21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6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7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9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0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2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3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5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6" fill="hold">
                            <p:stCondLst>
                              <p:cond delay="500"/>
                            </p:stCondLst>
                            <p:childTnLst>
                              <p:par>
                                <p:cTn id="22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9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0" fill="hold">
                      <p:stCondLst>
                        <p:cond delay="indefinite"/>
                      </p:stCondLst>
                      <p:childTnLst>
                        <p:par>
                          <p:cTn id="231" fill="hold">
                            <p:stCondLst>
                              <p:cond delay="0"/>
                            </p:stCondLst>
                            <p:childTnLst>
                              <p:par>
                                <p:cTn id="23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4" dur="5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5" fill="hold">
                      <p:stCondLst>
                        <p:cond delay="indefinite"/>
                      </p:stCondLst>
                      <p:childTnLst>
                        <p:par>
                          <p:cTn id="236" fill="hold">
                            <p:stCondLst>
                              <p:cond delay="0"/>
                            </p:stCondLst>
                            <p:childTnLst>
                              <p:par>
                                <p:cTn id="23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9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0" fill="hold">
                            <p:stCondLst>
                              <p:cond delay="500"/>
                            </p:stCondLst>
                            <p:childTnLst>
                              <p:par>
                                <p:cTn id="24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3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4" fill="hold">
                            <p:stCondLst>
                              <p:cond delay="1000"/>
                            </p:stCondLst>
                            <p:childTnLst>
                              <p:par>
                                <p:cTn id="24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7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8" fill="hold">
                      <p:stCondLst>
                        <p:cond delay="indefinite"/>
                      </p:stCondLst>
                      <p:childTnLst>
                        <p:par>
                          <p:cTn id="249" fill="hold">
                            <p:stCondLst>
                              <p:cond delay="0"/>
                            </p:stCondLst>
                            <p:childTnLst>
                              <p:par>
                                <p:cTn id="25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2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3" fill="hold">
                      <p:stCondLst>
                        <p:cond delay="indefinite"/>
                      </p:stCondLst>
                      <p:childTnLst>
                        <p:par>
                          <p:cTn id="254" fill="hold">
                            <p:stCondLst>
                              <p:cond delay="0"/>
                            </p:stCondLst>
                            <p:childTnLst>
                              <p:par>
                                <p:cTn id="25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7" dur="5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8" fill="hold">
                      <p:stCondLst>
                        <p:cond delay="indefinite"/>
                      </p:stCondLst>
                      <p:childTnLst>
                        <p:par>
                          <p:cTn id="259" fill="hold">
                            <p:stCondLst>
                              <p:cond delay="0"/>
                            </p:stCondLst>
                            <p:childTnLst>
                              <p:par>
                                <p:cTn id="26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2" dur="5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3" fill="hold">
                      <p:stCondLst>
                        <p:cond delay="indefinite"/>
                      </p:stCondLst>
                      <p:childTnLst>
                        <p:par>
                          <p:cTn id="264" fill="hold">
                            <p:stCondLst>
                              <p:cond delay="0"/>
                            </p:stCondLst>
                            <p:childTnLst>
                              <p:par>
                                <p:cTn id="26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7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8" fill="hold">
                      <p:stCondLst>
                        <p:cond delay="indefinite"/>
                      </p:stCondLst>
                      <p:childTnLst>
                        <p:par>
                          <p:cTn id="269" fill="hold">
                            <p:stCondLst>
                              <p:cond delay="0"/>
                            </p:stCondLst>
                            <p:childTnLst>
                              <p:par>
                                <p:cTn id="27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2" dur="5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3" fill="hold">
                            <p:stCondLst>
                              <p:cond delay="500"/>
                            </p:stCondLst>
                            <p:childTnLst>
                              <p:par>
                                <p:cTn id="27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6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7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9" dur="5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0" fill="hold">
                      <p:stCondLst>
                        <p:cond delay="indefinite"/>
                      </p:stCondLst>
                      <p:childTnLst>
                        <p:par>
                          <p:cTn id="281" fill="hold">
                            <p:stCondLst>
                              <p:cond delay="0"/>
                            </p:stCondLst>
                            <p:childTnLst>
                              <p:par>
                                <p:cTn id="28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4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5" fill="hold">
                      <p:stCondLst>
                        <p:cond delay="indefinite"/>
                      </p:stCondLst>
                      <p:childTnLst>
                        <p:par>
                          <p:cTn id="286" fill="hold">
                            <p:stCondLst>
                              <p:cond delay="0"/>
                            </p:stCondLst>
                            <p:childTnLst>
                              <p:par>
                                <p:cTn id="28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9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0" fill="hold">
                            <p:stCondLst>
                              <p:cond delay="500"/>
                            </p:stCondLst>
                            <p:childTnLst>
                              <p:par>
                                <p:cTn id="29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3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6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7" fill="hold">
                            <p:stCondLst>
                              <p:cond delay="1000"/>
                            </p:stCondLst>
                            <p:childTnLst>
                              <p:par>
                                <p:cTn id="29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0" dur="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1" fill="hold">
                            <p:stCondLst>
                              <p:cond delay="1500"/>
                            </p:stCondLst>
                            <p:childTnLst>
                              <p:par>
                                <p:cTn id="30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4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5" fill="hold">
                      <p:stCondLst>
                        <p:cond delay="indefinite"/>
                      </p:stCondLst>
                      <p:childTnLst>
                        <p:par>
                          <p:cTn id="306" fill="hold">
                            <p:stCondLst>
                              <p:cond delay="0"/>
                            </p:stCondLst>
                            <p:childTnLst>
                              <p:par>
                                <p:cTn id="30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9" dur="5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0" fill="hold">
                      <p:stCondLst>
                        <p:cond delay="indefinite"/>
                      </p:stCondLst>
                      <p:childTnLst>
                        <p:par>
                          <p:cTn id="311" fill="hold">
                            <p:stCondLst>
                              <p:cond delay="0"/>
                            </p:stCondLst>
                            <p:childTnLst>
                              <p:par>
                                <p:cTn id="31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4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5" fill="hold">
                      <p:stCondLst>
                        <p:cond delay="indefinite"/>
                      </p:stCondLst>
                      <p:childTnLst>
                        <p:par>
                          <p:cTn id="316" fill="hold">
                            <p:stCondLst>
                              <p:cond delay="0"/>
                            </p:stCondLst>
                            <p:childTnLst>
                              <p:par>
                                <p:cTn id="31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9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0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2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3" fill="hold">
                            <p:stCondLst>
                              <p:cond delay="500"/>
                            </p:stCondLst>
                            <p:childTnLst>
                              <p:par>
                                <p:cTn id="32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6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7" fill="hold">
                            <p:stCondLst>
                              <p:cond delay="1000"/>
                            </p:stCondLst>
                            <p:childTnLst>
                              <p:par>
                                <p:cTn id="32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0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1" fill="hold">
                            <p:stCondLst>
                              <p:cond delay="1500"/>
                            </p:stCondLst>
                            <p:childTnLst>
                              <p:par>
                                <p:cTn id="33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4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5" fill="hold">
                      <p:stCondLst>
                        <p:cond delay="indefinite"/>
                      </p:stCondLst>
                      <p:childTnLst>
                        <p:par>
                          <p:cTn id="336" fill="hold">
                            <p:stCondLst>
                              <p:cond delay="0"/>
                            </p:stCondLst>
                            <p:childTnLst>
                              <p:par>
                                <p:cTn id="33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9" dur="5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0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2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3" fill="hold">
                      <p:stCondLst>
                        <p:cond delay="indefinite"/>
                      </p:stCondLst>
                      <p:childTnLst>
                        <p:par>
                          <p:cTn id="344" fill="hold">
                            <p:stCondLst>
                              <p:cond delay="0"/>
                            </p:stCondLst>
                            <p:childTnLst>
                              <p:par>
                                <p:cTn id="34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7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8" fill="hold">
                            <p:stCondLst>
                              <p:cond delay="500"/>
                            </p:stCondLst>
                            <p:childTnLst>
                              <p:par>
                                <p:cTn id="34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1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2" fill="hold">
                      <p:stCondLst>
                        <p:cond delay="indefinite"/>
                      </p:stCondLst>
                      <p:childTnLst>
                        <p:par>
                          <p:cTn id="353" fill="hold">
                            <p:stCondLst>
                              <p:cond delay="0"/>
                            </p:stCondLst>
                            <p:childTnLst>
                              <p:par>
                                <p:cTn id="35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6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7" fill="hold">
                      <p:stCondLst>
                        <p:cond delay="indefinite"/>
                      </p:stCondLst>
                      <p:childTnLst>
                        <p:par>
                          <p:cTn id="358" fill="hold">
                            <p:stCondLst>
                              <p:cond delay="0"/>
                            </p:stCondLst>
                            <p:childTnLst>
                              <p:par>
                                <p:cTn id="35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61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2" fill="hold">
                      <p:stCondLst>
                        <p:cond delay="indefinite"/>
                      </p:stCondLst>
                      <p:childTnLst>
                        <p:par>
                          <p:cTn id="363" fill="hold">
                            <p:stCondLst>
                              <p:cond delay="0"/>
                            </p:stCondLst>
                            <p:childTnLst>
                              <p:par>
                                <p:cTn id="36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66" dur="5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7" fill="hold">
                            <p:stCondLst>
                              <p:cond delay="500"/>
                            </p:stCondLst>
                            <p:childTnLst>
                              <p:par>
                                <p:cTn id="36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0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1" fill="hold">
                      <p:stCondLst>
                        <p:cond delay="indefinite"/>
                      </p:stCondLst>
                      <p:childTnLst>
                        <p:par>
                          <p:cTn id="372" fill="hold">
                            <p:stCondLst>
                              <p:cond delay="0"/>
                            </p:stCondLst>
                            <p:childTnLst>
                              <p:par>
                                <p:cTn id="37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5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6" fill="hold">
                            <p:stCondLst>
                              <p:cond delay="500"/>
                            </p:stCondLst>
                            <p:childTnLst>
                              <p:par>
                                <p:cTn id="37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9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0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2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3" fill="hold">
                      <p:stCondLst>
                        <p:cond delay="indefinite"/>
                      </p:stCondLst>
                      <p:childTnLst>
                        <p:par>
                          <p:cTn id="384" fill="hold">
                            <p:stCondLst>
                              <p:cond delay="0"/>
                            </p:stCondLst>
                            <p:childTnLst>
                              <p:par>
                                <p:cTn id="38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7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8" fill="hold">
                      <p:stCondLst>
                        <p:cond delay="indefinite"/>
                      </p:stCondLst>
                      <p:childTnLst>
                        <p:par>
                          <p:cTn id="389" fill="hold">
                            <p:stCondLst>
                              <p:cond delay="0"/>
                            </p:stCondLst>
                            <p:childTnLst>
                              <p:par>
                                <p:cTn id="39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2" dur="5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5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6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8" dur="5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9" fill="hold">
                            <p:stCondLst>
                              <p:cond delay="500"/>
                            </p:stCondLst>
                            <p:childTnLst>
                              <p:par>
                                <p:cTn id="40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2" dur="5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3" fill="hold">
                            <p:stCondLst>
                              <p:cond delay="1000"/>
                            </p:stCondLst>
                            <p:childTnLst>
                              <p:par>
                                <p:cTn id="40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6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7" fill="hold">
                      <p:stCondLst>
                        <p:cond delay="indefinite"/>
                      </p:stCondLst>
                      <p:childTnLst>
                        <p:par>
                          <p:cTn id="408" fill="hold">
                            <p:stCondLst>
                              <p:cond delay="0"/>
                            </p:stCondLst>
                            <p:childTnLst>
                              <p:par>
                                <p:cTn id="40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1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2" fill="hold">
                      <p:stCondLst>
                        <p:cond delay="indefinite"/>
                      </p:stCondLst>
                      <p:childTnLst>
                        <p:par>
                          <p:cTn id="413" fill="hold">
                            <p:stCondLst>
                              <p:cond delay="0"/>
                            </p:stCondLst>
                            <p:childTnLst>
                              <p:par>
                                <p:cTn id="41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6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18" grpId="0"/>
      <p:bldP spid="119" grpId="0"/>
      <p:bldP spid="12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956114" y="405458"/>
            <a:ext cx="10297144" cy="576064"/>
          </a:xfrm>
          <a:prstGeom prst="rect">
            <a:avLst/>
          </a:prstGeom>
          <a:solidFill>
            <a:srgbClr val="7030A0"/>
          </a:solidFill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25" tIns="45713" rIns="91425" bIns="45713" rtlCol="0" anchor="ctr"/>
          <a:lstStyle/>
          <a:p>
            <a:pPr algn="ctr"/>
            <a:r>
              <a:rPr lang="ru-RU" sz="4000" b="1" dirty="0" smtClean="0"/>
              <a:t>Розв’яжіть задачу</a:t>
            </a:r>
          </a:p>
        </p:txBody>
      </p:sp>
      <p:sp>
        <p:nvSpPr>
          <p:cNvPr id="21" name="Прямоугольник 4">
            <a:extLst>
              <a:ext uri="{FF2B5EF4-FFF2-40B4-BE49-F238E27FC236}">
                <a16:creationId xmlns="" xmlns:a16="http://schemas.microsoft.com/office/drawing/2014/main" id="{F6E7EC80-9589-4937-924A-CEEA2719A5E3}"/>
              </a:ext>
            </a:extLst>
          </p:cNvPr>
          <p:cNvSpPr/>
          <p:nvPr/>
        </p:nvSpPr>
        <p:spPr>
          <a:xfrm>
            <a:off x="-1" y="6094090"/>
            <a:ext cx="1267496" cy="735988"/>
          </a:xfrm>
          <a:prstGeom prst="rect">
            <a:avLst/>
          </a:prstGeom>
          <a:solidFill>
            <a:srgbClr val="7030A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b="1" dirty="0" smtClean="0">
                <a:solidFill>
                  <a:schemeClr val="bg1"/>
                </a:solidFill>
              </a:rPr>
              <a:t>Ст.30 </a:t>
            </a:r>
          </a:p>
          <a:p>
            <a:pPr algn="ctr"/>
            <a:r>
              <a:rPr lang="uk-UA" sz="2400" b="1" dirty="0" smtClean="0">
                <a:solidFill>
                  <a:schemeClr val="bg1"/>
                </a:solidFill>
              </a:rPr>
              <a:t>№161</a:t>
            </a:r>
            <a:endParaRPr lang="ru-RU" sz="2400" b="1" dirty="0">
              <a:solidFill>
                <a:schemeClr val="bg1"/>
              </a:solidFill>
            </a:endParaRPr>
          </a:p>
        </p:txBody>
      </p:sp>
      <p:sp>
        <p:nvSpPr>
          <p:cNvPr id="34" name="Прямоугольник 33"/>
          <p:cNvSpPr/>
          <p:nvPr/>
        </p:nvSpPr>
        <p:spPr>
          <a:xfrm>
            <a:off x="929095" y="3501802"/>
            <a:ext cx="1706552" cy="138499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marL="514350" indent="-514350">
              <a:buAutoNum type="arabicParenR"/>
            </a:pPr>
            <a:r>
              <a:rPr lang="ru-RU" sz="2800" b="1" dirty="0" smtClean="0"/>
              <a:t>235</a:t>
            </a:r>
          </a:p>
          <a:p>
            <a:r>
              <a:rPr lang="ru-RU" sz="2800" b="1" dirty="0" smtClean="0"/>
              <a:t>      </a:t>
            </a:r>
            <a:r>
              <a:rPr lang="ru-RU" sz="2800" b="1" u="sng" dirty="0" smtClean="0"/>
              <a:t>     2</a:t>
            </a:r>
          </a:p>
          <a:p>
            <a:r>
              <a:rPr lang="uk-UA" sz="2800" b="1" dirty="0"/>
              <a:t> </a:t>
            </a:r>
            <a:r>
              <a:rPr lang="uk-UA" sz="2800" b="1" dirty="0" smtClean="0"/>
              <a:t>           </a:t>
            </a:r>
            <a:endParaRPr lang="ru-RU" sz="2800" b="1" dirty="0" smtClean="0"/>
          </a:p>
        </p:txBody>
      </p:sp>
      <p:sp>
        <p:nvSpPr>
          <p:cNvPr id="10" name="Прямоугольник 9"/>
          <p:cNvSpPr/>
          <p:nvPr/>
        </p:nvSpPr>
        <p:spPr>
          <a:xfrm>
            <a:off x="970208" y="1053530"/>
            <a:ext cx="10378407" cy="138499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sz="2800" b="1" dirty="0"/>
              <a:t>Перша </a:t>
            </a:r>
            <a:r>
              <a:rPr lang="ru-RU" sz="2800" b="1" dirty="0" err="1"/>
              <a:t>паковальна</a:t>
            </a:r>
            <a:r>
              <a:rPr lang="ru-RU" sz="2800" b="1" dirty="0"/>
              <a:t> машина за </a:t>
            </a:r>
            <a:r>
              <a:rPr lang="ru-RU" sz="2800" b="1" dirty="0" smtClean="0"/>
              <a:t>1год </a:t>
            </a:r>
            <a:r>
              <a:rPr lang="ru-RU" sz="2800" b="1" dirty="0" err="1" smtClean="0"/>
              <a:t>запаковує</a:t>
            </a:r>
            <a:r>
              <a:rPr lang="ru-RU" sz="2800" b="1" dirty="0" smtClean="0"/>
              <a:t> </a:t>
            </a:r>
            <a:r>
              <a:rPr lang="ru-RU" sz="2800" b="1" dirty="0"/>
              <a:t>235 </a:t>
            </a:r>
            <a:r>
              <a:rPr lang="ru-RU" sz="2800" b="1" dirty="0" err="1"/>
              <a:t>пакетів</a:t>
            </a:r>
            <a:r>
              <a:rPr lang="ru-RU" sz="2800" b="1" dirty="0"/>
              <a:t> </a:t>
            </a:r>
            <a:r>
              <a:rPr lang="ru-RU" sz="2800" b="1" dirty="0" err="1"/>
              <a:t>крупів</a:t>
            </a:r>
            <a:r>
              <a:rPr lang="ru-RU" sz="2800" b="1" dirty="0"/>
              <a:t>, а друга — </a:t>
            </a:r>
            <a:r>
              <a:rPr lang="ru-RU" sz="2800" b="1" dirty="0" err="1"/>
              <a:t>удвічі</a:t>
            </a:r>
            <a:r>
              <a:rPr lang="ru-RU" sz="2800" b="1" dirty="0"/>
              <a:t> більше. Скільки </a:t>
            </a:r>
            <a:r>
              <a:rPr lang="ru-RU" sz="2800" b="1" dirty="0" err="1"/>
              <a:t>пакетів</a:t>
            </a:r>
            <a:r>
              <a:rPr lang="ru-RU" sz="2800" b="1" dirty="0"/>
              <a:t> </a:t>
            </a:r>
            <a:r>
              <a:rPr lang="ru-RU" sz="2800" b="1" dirty="0" err="1"/>
              <a:t>крупів</a:t>
            </a:r>
            <a:r>
              <a:rPr lang="ru-RU" sz="2800" b="1" dirty="0"/>
              <a:t> </a:t>
            </a:r>
            <a:r>
              <a:rPr lang="ru-RU" sz="2800" b="1" dirty="0" err="1"/>
              <a:t>запакують</a:t>
            </a:r>
            <a:r>
              <a:rPr lang="ru-RU" sz="2800" b="1" dirty="0"/>
              <a:t> за </a:t>
            </a:r>
            <a:r>
              <a:rPr lang="ru-RU" sz="2800" b="1" dirty="0" smtClean="0"/>
              <a:t>1год </a:t>
            </a:r>
            <a:r>
              <a:rPr lang="ru-RU" sz="2800" b="1" dirty="0"/>
              <a:t>ці дві </a:t>
            </a:r>
            <a:r>
              <a:rPr lang="ru-RU" sz="2800" b="1" dirty="0" err="1"/>
              <a:t>машини</a:t>
            </a:r>
            <a:r>
              <a:rPr lang="ru-RU" sz="2800" b="1" dirty="0"/>
              <a:t>, </a:t>
            </a:r>
            <a:r>
              <a:rPr lang="ru-RU" sz="2800" b="1" dirty="0" err="1"/>
              <a:t>якщо</a:t>
            </a:r>
            <a:r>
              <a:rPr lang="ru-RU" sz="2800" b="1" dirty="0"/>
              <a:t> </a:t>
            </a:r>
            <a:r>
              <a:rPr lang="ru-RU" sz="2800" b="1" dirty="0" err="1"/>
              <a:t>будуть</a:t>
            </a:r>
            <a:r>
              <a:rPr lang="ru-RU" sz="2800" b="1" dirty="0"/>
              <a:t> працювати разом?</a:t>
            </a:r>
            <a:endParaRPr lang="ru-RU" sz="2800" b="1" dirty="0" smtClean="0">
              <a:solidFill>
                <a:srgbClr val="7030A0"/>
              </a:solidFill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1411511" y="4316086"/>
            <a:ext cx="134919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>
                <a:solidFill>
                  <a:schemeClr val="bg1"/>
                </a:solidFill>
              </a:rPr>
              <a:t>470(п.)</a:t>
            </a:r>
            <a:endParaRPr lang="ru-RU" sz="2800" b="1" dirty="0">
              <a:solidFill>
                <a:schemeClr val="bg1"/>
              </a:solidFill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2635647" y="4363577"/>
            <a:ext cx="4464496" cy="52322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2800" b="1" dirty="0" smtClean="0"/>
              <a:t>- </a:t>
            </a:r>
            <a:r>
              <a:rPr lang="ru-RU" sz="2800" b="1" dirty="0" err="1" smtClean="0"/>
              <a:t>запакує</a:t>
            </a:r>
            <a:r>
              <a:rPr lang="ru-RU" sz="2800" b="1" dirty="0" smtClean="0"/>
              <a:t> ІІ машина за 1год.</a:t>
            </a:r>
          </a:p>
        </p:txBody>
      </p:sp>
      <p:sp>
        <p:nvSpPr>
          <p:cNvPr id="22" name="Прямоугольник 21"/>
          <p:cNvSpPr/>
          <p:nvPr/>
        </p:nvSpPr>
        <p:spPr>
          <a:xfrm>
            <a:off x="2635647" y="5748737"/>
            <a:ext cx="1834937" cy="52322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2800" b="1" dirty="0" smtClean="0"/>
              <a:t>Відповідь:</a:t>
            </a:r>
          </a:p>
        </p:txBody>
      </p:sp>
      <p:sp>
        <p:nvSpPr>
          <p:cNvPr id="24" name="Прямоугольник 23"/>
          <p:cNvSpPr/>
          <p:nvPr/>
        </p:nvSpPr>
        <p:spPr>
          <a:xfrm>
            <a:off x="4470584" y="5739246"/>
            <a:ext cx="7310079" cy="52322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2800" b="1" dirty="0" smtClean="0"/>
              <a:t>705п. </a:t>
            </a:r>
            <a:r>
              <a:rPr lang="ru-RU" sz="2800" b="1" dirty="0" err="1" smtClean="0"/>
              <a:t>крупи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запакують</a:t>
            </a:r>
            <a:r>
              <a:rPr lang="ru-RU" sz="2800" b="1" dirty="0" smtClean="0"/>
              <a:t> за 1год ці дві </a:t>
            </a:r>
            <a:r>
              <a:rPr lang="ru-RU" sz="2800" b="1" dirty="0" err="1" smtClean="0"/>
              <a:t>машини</a:t>
            </a:r>
            <a:r>
              <a:rPr lang="ru-RU" sz="2800" b="1" dirty="0" smtClean="0"/>
              <a:t>.</a:t>
            </a:r>
          </a:p>
        </p:txBody>
      </p:sp>
      <p:pic>
        <p:nvPicPr>
          <p:cNvPr id="15" name="Picture 2" descr="D:\Картинки до тестів\Емоції Листя\0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88375" y="3355368"/>
            <a:ext cx="2160240" cy="21602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956114" y="2493690"/>
            <a:ext cx="5711981" cy="954107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2800" b="1" dirty="0"/>
              <a:t>І </a:t>
            </a:r>
            <a:r>
              <a:rPr lang="ru-RU" sz="2800" b="1" dirty="0" smtClean="0"/>
              <a:t>— </a:t>
            </a:r>
            <a:r>
              <a:rPr lang="ru-RU" sz="2800" b="1" dirty="0"/>
              <a:t>235 п. </a:t>
            </a:r>
            <a:endParaRPr lang="ru-RU" sz="2800" b="1" dirty="0" smtClean="0"/>
          </a:p>
          <a:p>
            <a:r>
              <a:rPr lang="ru-RU" sz="2800" b="1" dirty="0" smtClean="0"/>
              <a:t>ІІ — </a:t>
            </a:r>
            <a:r>
              <a:rPr lang="ru-RU" sz="2800" b="1" dirty="0"/>
              <a:t>?, </a:t>
            </a:r>
            <a:r>
              <a:rPr lang="ru-RU" sz="2800" b="1" dirty="0" err="1"/>
              <a:t>удвічі</a:t>
            </a:r>
            <a:r>
              <a:rPr lang="ru-RU" sz="2800" b="1" dirty="0"/>
              <a:t> </a:t>
            </a:r>
            <a:r>
              <a:rPr lang="ru-RU" sz="2800" b="1" dirty="0" smtClean="0"/>
              <a:t>більше</a:t>
            </a:r>
            <a:endParaRPr lang="ru-RU" sz="2800" b="1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4579863" y="2739910"/>
            <a:ext cx="191507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>
                <a:solidFill>
                  <a:schemeClr val="bg1"/>
                </a:solidFill>
              </a:rPr>
              <a:t>? п. за </a:t>
            </a:r>
            <a:r>
              <a:rPr lang="ru-RU" sz="2800" b="1" dirty="0" smtClean="0">
                <a:solidFill>
                  <a:schemeClr val="bg1"/>
                </a:solidFill>
              </a:rPr>
              <a:t>1год</a:t>
            </a:r>
            <a:endParaRPr lang="ru-RU" sz="2800" b="1" dirty="0">
              <a:solidFill>
                <a:schemeClr val="bg1"/>
              </a:solidFill>
            </a:endParaRPr>
          </a:p>
        </p:txBody>
      </p:sp>
      <p:sp>
        <p:nvSpPr>
          <p:cNvPr id="4" name="Правая фигурная скобка 3"/>
          <p:cNvSpPr/>
          <p:nvPr/>
        </p:nvSpPr>
        <p:spPr>
          <a:xfrm>
            <a:off x="4110544" y="2586118"/>
            <a:ext cx="360040" cy="769250"/>
          </a:xfrm>
          <a:prstGeom prst="rightBrac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1123479" y="3717826"/>
            <a:ext cx="43633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>
                <a:solidFill>
                  <a:schemeClr val="bg1"/>
                </a:solidFill>
              </a:rPr>
              <a:t> </a:t>
            </a:r>
            <a:r>
              <a:rPr lang="ru-RU" sz="3200" b="1" dirty="0">
                <a:solidFill>
                  <a:schemeClr val="bg1"/>
                </a:solidFill>
                <a:latin typeface="Cambria"/>
                <a:ea typeface="Cambria"/>
              </a:rPr>
              <a:t>˟</a:t>
            </a:r>
            <a:endParaRPr lang="ru-RU" sz="3200" b="1" dirty="0">
              <a:solidFill>
                <a:schemeClr val="bg1"/>
              </a:solidFill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935127" y="4878665"/>
            <a:ext cx="1706552" cy="138499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uk-UA" sz="2800" b="1" dirty="0" smtClean="0"/>
              <a:t>2)   470</a:t>
            </a:r>
            <a:endParaRPr lang="ru-RU" sz="2800" b="1" dirty="0" smtClean="0"/>
          </a:p>
          <a:p>
            <a:r>
              <a:rPr lang="ru-RU" sz="2800" b="1" dirty="0" smtClean="0"/>
              <a:t>      </a:t>
            </a:r>
            <a:r>
              <a:rPr lang="ru-RU" sz="2800" b="1" u="sng" dirty="0" smtClean="0"/>
              <a:t>235</a:t>
            </a:r>
          </a:p>
          <a:p>
            <a:r>
              <a:rPr lang="uk-UA" sz="2800" b="1" dirty="0"/>
              <a:t> </a:t>
            </a:r>
            <a:r>
              <a:rPr lang="uk-UA" sz="2800" b="1" dirty="0" smtClean="0"/>
              <a:t>           </a:t>
            </a:r>
            <a:endParaRPr lang="ru-RU" sz="2800" b="1" dirty="0" smtClean="0"/>
          </a:p>
        </p:txBody>
      </p:sp>
      <p:sp>
        <p:nvSpPr>
          <p:cNvPr id="6" name="Прямоугольник 5"/>
          <p:cNvSpPr/>
          <p:nvPr/>
        </p:nvSpPr>
        <p:spPr>
          <a:xfrm>
            <a:off x="1242234" y="5060025"/>
            <a:ext cx="36420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2800" b="1" dirty="0">
                <a:solidFill>
                  <a:schemeClr val="bg1"/>
                </a:solidFill>
              </a:rPr>
              <a:t>+</a:t>
            </a:r>
            <a:endParaRPr lang="ru-RU" sz="2400" dirty="0">
              <a:solidFill>
                <a:schemeClr val="bg1"/>
              </a:solidFill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1390622" y="5739246"/>
            <a:ext cx="137008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>
                <a:solidFill>
                  <a:schemeClr val="bg1"/>
                </a:solidFill>
              </a:rPr>
              <a:t>705(п.)</a:t>
            </a:r>
            <a:endParaRPr lang="ru-RU" sz="2800" b="1" dirty="0">
              <a:solidFill>
                <a:schemeClr val="bg1"/>
              </a:solidFill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4702094" y="5011245"/>
            <a:ext cx="2413535" cy="52322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2800" b="1" dirty="0" smtClean="0"/>
              <a:t>235 </a:t>
            </a:r>
            <a:r>
              <a:rPr lang="ru-RU" sz="2800" b="1" dirty="0" smtClean="0">
                <a:latin typeface="Calibri"/>
                <a:cs typeface="Calibri"/>
              </a:rPr>
              <a:t>∙ 2 + 235 = </a:t>
            </a:r>
            <a:r>
              <a:rPr lang="ru-RU" sz="2800" b="1" dirty="0" smtClean="0"/>
              <a:t>   </a:t>
            </a:r>
            <a:r>
              <a:rPr lang="ru-RU" sz="2800" b="1" u="sng" dirty="0" smtClean="0"/>
              <a:t>   </a:t>
            </a:r>
            <a:r>
              <a:rPr lang="uk-UA" sz="2800" b="1" dirty="0" smtClean="0"/>
              <a:t>  </a:t>
            </a:r>
            <a:endParaRPr lang="ru-RU" sz="2800" b="1" dirty="0" smtClean="0"/>
          </a:p>
        </p:txBody>
      </p:sp>
      <p:sp>
        <p:nvSpPr>
          <p:cNvPr id="26" name="Прямоугольник 25"/>
          <p:cNvSpPr/>
          <p:nvPr/>
        </p:nvSpPr>
        <p:spPr>
          <a:xfrm>
            <a:off x="7100143" y="5011245"/>
            <a:ext cx="1370086" cy="52322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2800" b="1" dirty="0" smtClean="0">
                <a:solidFill>
                  <a:schemeClr val="bg1"/>
                </a:solidFill>
              </a:rPr>
              <a:t>705(п.)</a:t>
            </a:r>
            <a:endParaRPr lang="ru-RU" sz="2800" b="1" dirty="0">
              <a:solidFill>
                <a:schemeClr val="bg1"/>
              </a:solidFill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7087029" y="2575541"/>
            <a:ext cx="4301178" cy="523220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2800" b="1" dirty="0" smtClean="0">
                <a:solidFill>
                  <a:srgbClr val="7030A0"/>
                </a:solidFill>
              </a:rPr>
              <a:t>Задача на спільну роботу</a:t>
            </a:r>
            <a:endParaRPr lang="ru-RU" sz="2800" b="1" dirty="0" smtClean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769974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6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6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animBg="1"/>
      <p:bldP spid="14" grpId="0"/>
      <p:bldP spid="19" grpId="0" animBg="1"/>
      <p:bldP spid="22" grpId="0" animBg="1"/>
      <p:bldP spid="24" grpId="0" animBg="1"/>
      <p:bldP spid="2" grpId="0" animBg="1"/>
      <p:bldP spid="3" grpId="0"/>
      <p:bldP spid="4" grpId="0" animBg="1"/>
      <p:bldP spid="5" grpId="0"/>
      <p:bldP spid="23" grpId="0" animBg="1"/>
      <p:bldP spid="20" grpId="0"/>
      <p:bldP spid="25" grpId="0" animBg="1"/>
      <p:bldP spid="26" grpId="0" animBg="1"/>
      <p:bldP spid="27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929095" y="333450"/>
            <a:ext cx="10354472" cy="576064"/>
          </a:xfrm>
          <a:prstGeom prst="rect">
            <a:avLst/>
          </a:prstGeom>
          <a:solidFill>
            <a:srgbClr val="7030A0"/>
          </a:solidFill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25" tIns="45713" rIns="91425" bIns="45713" rtlCol="0" anchor="ctr"/>
          <a:lstStyle/>
          <a:p>
            <a:pPr algn="ctr"/>
            <a:r>
              <a:rPr lang="ru-RU" sz="4000" b="1" dirty="0" smtClean="0">
                <a:solidFill>
                  <a:schemeClr val="bg1"/>
                </a:solidFill>
              </a:rPr>
              <a:t>Розв’яжіть </a:t>
            </a:r>
            <a:r>
              <a:rPr lang="ru-RU" sz="4000" b="1" dirty="0" smtClean="0">
                <a:solidFill>
                  <a:schemeClr val="bg1"/>
                </a:solidFill>
              </a:rPr>
              <a:t>задачу </a:t>
            </a:r>
            <a:r>
              <a:rPr lang="ru-RU" sz="4000" b="1" dirty="0" smtClean="0">
                <a:solidFill>
                  <a:schemeClr val="bg1"/>
                </a:solidFill>
              </a:rPr>
              <a:t>на </a:t>
            </a:r>
            <a:r>
              <a:rPr lang="ru-RU" sz="4000" b="1" dirty="0">
                <a:solidFill>
                  <a:schemeClr val="bg1"/>
                </a:solidFill>
              </a:rPr>
              <a:t>спільну </a:t>
            </a:r>
            <a:r>
              <a:rPr lang="ru-RU" sz="4000" b="1" dirty="0" smtClean="0">
                <a:solidFill>
                  <a:schemeClr val="bg1"/>
                </a:solidFill>
              </a:rPr>
              <a:t>роботу</a:t>
            </a:r>
            <a:endParaRPr lang="ru-RU" sz="4000" b="1" dirty="0">
              <a:solidFill>
                <a:schemeClr val="bg1"/>
              </a:solidFill>
            </a:endParaRPr>
          </a:p>
        </p:txBody>
      </p:sp>
      <p:sp>
        <p:nvSpPr>
          <p:cNvPr id="21" name="Прямоугольник 4">
            <a:extLst>
              <a:ext uri="{FF2B5EF4-FFF2-40B4-BE49-F238E27FC236}">
                <a16:creationId xmlns="" xmlns:a16="http://schemas.microsoft.com/office/drawing/2014/main" id="{F6E7EC80-9589-4937-924A-CEEA2719A5E3}"/>
              </a:ext>
            </a:extLst>
          </p:cNvPr>
          <p:cNvSpPr/>
          <p:nvPr/>
        </p:nvSpPr>
        <p:spPr>
          <a:xfrm>
            <a:off x="-1" y="6094090"/>
            <a:ext cx="1267496" cy="735988"/>
          </a:xfrm>
          <a:prstGeom prst="rect">
            <a:avLst/>
          </a:prstGeom>
          <a:solidFill>
            <a:srgbClr val="7030A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b="1" dirty="0" smtClean="0">
                <a:solidFill>
                  <a:schemeClr val="bg1"/>
                </a:solidFill>
              </a:rPr>
              <a:t>Ст.30 </a:t>
            </a:r>
          </a:p>
          <a:p>
            <a:pPr algn="ctr"/>
            <a:r>
              <a:rPr lang="uk-UA" sz="2400" b="1" dirty="0" smtClean="0">
                <a:solidFill>
                  <a:schemeClr val="bg1"/>
                </a:solidFill>
              </a:rPr>
              <a:t>№162</a:t>
            </a:r>
            <a:endParaRPr lang="ru-RU" sz="2400" b="1" dirty="0">
              <a:solidFill>
                <a:schemeClr val="bg1"/>
              </a:solidFill>
            </a:endParaRPr>
          </a:p>
        </p:txBody>
      </p:sp>
      <p:sp>
        <p:nvSpPr>
          <p:cNvPr id="34" name="Прямоугольник 33"/>
          <p:cNvSpPr/>
          <p:nvPr/>
        </p:nvSpPr>
        <p:spPr>
          <a:xfrm>
            <a:off x="6714853" y="2593280"/>
            <a:ext cx="1706552" cy="523220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uk-UA" sz="2800" b="1" dirty="0" smtClean="0"/>
              <a:t>1) 80 : 4 =</a:t>
            </a:r>
            <a:endParaRPr lang="ru-RU" sz="2800" b="1" dirty="0" smtClean="0"/>
          </a:p>
        </p:txBody>
      </p:sp>
      <p:sp>
        <p:nvSpPr>
          <p:cNvPr id="10" name="Прямоугольник 9"/>
          <p:cNvSpPr/>
          <p:nvPr/>
        </p:nvSpPr>
        <p:spPr>
          <a:xfrm>
            <a:off x="929096" y="1053530"/>
            <a:ext cx="8979360" cy="1384995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sz="2800" b="1" dirty="0"/>
              <a:t>Перша бригада </a:t>
            </a:r>
            <a:r>
              <a:rPr lang="ru-RU" sz="2800" b="1" dirty="0" err="1"/>
              <a:t>робітників</a:t>
            </a:r>
            <a:r>
              <a:rPr lang="ru-RU" sz="2800" b="1" dirty="0"/>
              <a:t> </a:t>
            </a:r>
            <a:r>
              <a:rPr lang="ru-RU" sz="2800" b="1" dirty="0" err="1"/>
              <a:t>виготовляє</a:t>
            </a:r>
            <a:r>
              <a:rPr lang="ru-RU" sz="2800" b="1" dirty="0"/>
              <a:t> 80 кг </a:t>
            </a:r>
            <a:r>
              <a:rPr lang="ru-RU" sz="2800" b="1" dirty="0" err="1" smtClean="0"/>
              <a:t>вареників</a:t>
            </a:r>
            <a:r>
              <a:rPr lang="ru-RU" sz="2800" b="1" dirty="0" smtClean="0"/>
              <a:t> </a:t>
            </a:r>
            <a:r>
              <a:rPr lang="ru-RU" sz="2800" b="1" dirty="0"/>
              <a:t>за </a:t>
            </a:r>
            <a:r>
              <a:rPr lang="ru-RU" sz="2800" b="1" dirty="0" smtClean="0"/>
              <a:t>4год</a:t>
            </a:r>
            <a:r>
              <a:rPr lang="ru-RU" sz="2800" b="1" dirty="0"/>
              <a:t>, а друга — за </a:t>
            </a:r>
            <a:r>
              <a:rPr lang="ru-RU" sz="2800" b="1" dirty="0" smtClean="0"/>
              <a:t>5год</a:t>
            </a:r>
            <a:r>
              <a:rPr lang="ru-RU" sz="2800" b="1" dirty="0"/>
              <a:t>. Яка бригада </a:t>
            </a:r>
            <a:r>
              <a:rPr lang="ru-RU" sz="2800" b="1" dirty="0" err="1"/>
              <a:t>виготовляє</a:t>
            </a:r>
            <a:r>
              <a:rPr lang="ru-RU" sz="2800" b="1" dirty="0"/>
              <a:t> більше </a:t>
            </a:r>
            <a:r>
              <a:rPr lang="ru-RU" sz="2800" b="1" dirty="0" err="1"/>
              <a:t>вареників</a:t>
            </a:r>
            <a:r>
              <a:rPr lang="ru-RU" sz="2800" b="1" dirty="0"/>
              <a:t> за </a:t>
            </a:r>
            <a:r>
              <a:rPr lang="ru-RU" sz="2800" b="1" dirty="0" smtClean="0"/>
              <a:t>1год</a:t>
            </a:r>
            <a:r>
              <a:rPr lang="ru-RU" sz="2800" b="1" dirty="0"/>
              <a:t>? На </a:t>
            </a:r>
            <a:r>
              <a:rPr lang="ru-RU" sz="2800" b="1" dirty="0" err="1" smtClean="0"/>
              <a:t>скільки</a:t>
            </a:r>
            <a:r>
              <a:rPr lang="ru-RU" sz="2800" b="1" dirty="0" smtClean="0"/>
              <a:t> </a:t>
            </a:r>
            <a:r>
              <a:rPr lang="ru-RU" sz="2800" b="1" dirty="0"/>
              <a:t>кілограмів більше?</a:t>
            </a:r>
            <a:endParaRPr lang="ru-RU" sz="2800" b="1" dirty="0" smtClean="0">
              <a:solidFill>
                <a:srgbClr val="7030A0"/>
              </a:solidFill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8421405" y="2593280"/>
            <a:ext cx="1199018" cy="523220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2800" b="1" dirty="0" smtClean="0">
                <a:solidFill>
                  <a:schemeClr val="bg1"/>
                </a:solidFill>
              </a:rPr>
              <a:t>20(кг)</a:t>
            </a:r>
            <a:endParaRPr lang="ru-RU" sz="2800" b="1" dirty="0">
              <a:solidFill>
                <a:schemeClr val="bg1"/>
              </a:solidFill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6743379" y="3149020"/>
            <a:ext cx="5059516" cy="523220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2800" b="1" dirty="0" smtClean="0"/>
              <a:t>- </a:t>
            </a:r>
            <a:r>
              <a:rPr lang="ru-RU" sz="2800" b="1" dirty="0" err="1" smtClean="0"/>
              <a:t>виготовляє</a:t>
            </a:r>
            <a:r>
              <a:rPr lang="ru-RU" sz="2800" b="1" dirty="0" smtClean="0"/>
              <a:t> І бригада за 1год.</a:t>
            </a:r>
          </a:p>
        </p:txBody>
      </p:sp>
      <p:sp>
        <p:nvSpPr>
          <p:cNvPr id="22" name="Прямоугольник 21"/>
          <p:cNvSpPr/>
          <p:nvPr/>
        </p:nvSpPr>
        <p:spPr>
          <a:xfrm>
            <a:off x="986423" y="5374010"/>
            <a:ext cx="1834937" cy="523220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2800" b="1" dirty="0" smtClean="0"/>
              <a:t>Відповідь:</a:t>
            </a:r>
          </a:p>
        </p:txBody>
      </p:sp>
      <p:sp>
        <p:nvSpPr>
          <p:cNvPr id="24" name="Прямоугольник 23"/>
          <p:cNvSpPr/>
          <p:nvPr/>
        </p:nvSpPr>
        <p:spPr>
          <a:xfrm>
            <a:off x="2821360" y="5405797"/>
            <a:ext cx="8527255" cy="523220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2800" b="1" dirty="0" smtClean="0"/>
              <a:t>на </a:t>
            </a:r>
            <a:r>
              <a:rPr lang="ru-RU" sz="2800" b="1" dirty="0"/>
              <a:t>4кг </a:t>
            </a:r>
            <a:r>
              <a:rPr lang="ru-RU" sz="2800" b="1" dirty="0" err="1"/>
              <a:t>вареників</a:t>
            </a:r>
            <a:r>
              <a:rPr lang="ru-RU" sz="2800" b="1" dirty="0"/>
              <a:t> І </a:t>
            </a:r>
            <a:r>
              <a:rPr lang="ru-RU" sz="2800" b="1" dirty="0" smtClean="0"/>
              <a:t>бригада </a:t>
            </a:r>
            <a:r>
              <a:rPr lang="ru-RU" sz="2800" b="1" dirty="0" err="1" smtClean="0"/>
              <a:t>виготовляє</a:t>
            </a:r>
            <a:r>
              <a:rPr lang="ru-RU" sz="2800" b="1" dirty="0" smtClean="0"/>
              <a:t> більше за 1год.</a:t>
            </a:r>
          </a:p>
        </p:txBody>
      </p:sp>
      <p:sp>
        <p:nvSpPr>
          <p:cNvPr id="23" name="Прямоугольник 22"/>
          <p:cNvSpPr/>
          <p:nvPr/>
        </p:nvSpPr>
        <p:spPr>
          <a:xfrm>
            <a:off x="929095" y="4149874"/>
            <a:ext cx="1706552" cy="523220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uk-UA" sz="2800" b="1" dirty="0" smtClean="0"/>
              <a:t>2) 80 : 5 =</a:t>
            </a:r>
            <a:endParaRPr lang="ru-RU" sz="2800" b="1" u="sng" dirty="0" smtClean="0"/>
          </a:p>
        </p:txBody>
      </p:sp>
      <p:sp>
        <p:nvSpPr>
          <p:cNvPr id="20" name="Прямоугольник 19"/>
          <p:cNvSpPr/>
          <p:nvPr/>
        </p:nvSpPr>
        <p:spPr>
          <a:xfrm>
            <a:off x="2635647" y="4160396"/>
            <a:ext cx="1183201" cy="523220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2800" b="1" dirty="0" smtClean="0">
                <a:solidFill>
                  <a:schemeClr val="bg1"/>
                </a:solidFill>
              </a:rPr>
              <a:t>16(кг)</a:t>
            </a:r>
            <a:endParaRPr lang="ru-RU" sz="2800" b="1" dirty="0">
              <a:solidFill>
                <a:schemeClr val="bg1"/>
              </a:solidFill>
            </a:endParaRPr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73162398"/>
              </p:ext>
            </p:extLst>
          </p:nvPr>
        </p:nvGraphicFramePr>
        <p:xfrm>
          <a:off x="907455" y="2493690"/>
          <a:ext cx="5633235" cy="155448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592675"/>
                <a:gridCol w="2160240"/>
                <a:gridCol w="1224136"/>
                <a:gridCol w="1656184"/>
              </a:tblGrid>
              <a:tr h="518159">
                <a:tc>
                  <a:txBody>
                    <a:bodyPr/>
                    <a:lstStyle/>
                    <a:p>
                      <a:pPr algn="ctr"/>
                      <a:endParaRPr lang="ru-RU" sz="2800" b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800" dirty="0" smtClean="0"/>
                        <a:t>За 1год</a:t>
                      </a:r>
                      <a:endParaRPr lang="ru-RU" sz="2800" b="1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800" dirty="0" smtClean="0"/>
                        <a:t>Час</a:t>
                      </a:r>
                      <a:endParaRPr lang="ru-RU" sz="2800" b="1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800" dirty="0" smtClean="0"/>
                        <a:t>Всього</a:t>
                      </a:r>
                      <a:endParaRPr lang="ru-RU" sz="2800" b="1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uk-UA" sz="2800" b="1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</a:rPr>
                        <a:t>І</a:t>
                      </a:r>
                      <a:endParaRPr lang="ru-RU" sz="2800" b="1" dirty="0">
                        <a:solidFill>
                          <a:schemeClr val="accent6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uk-UA" sz="2800" b="1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</a:rPr>
                        <a:t>?кг</a:t>
                      </a:r>
                      <a:endParaRPr lang="ru-RU" sz="2800" b="1" dirty="0">
                        <a:solidFill>
                          <a:schemeClr val="accent6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800" b="1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</a:rPr>
                        <a:t>4год</a:t>
                      </a:r>
                      <a:endParaRPr lang="ru-RU" sz="2800" b="1" dirty="0">
                        <a:solidFill>
                          <a:schemeClr val="accent6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800" b="1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</a:rPr>
                        <a:t>80кг</a:t>
                      </a:r>
                      <a:endParaRPr lang="ru-RU" sz="2800" b="1" dirty="0">
                        <a:solidFill>
                          <a:schemeClr val="accent6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uk-UA" sz="2800" b="1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</a:rPr>
                        <a:t>ІІ</a:t>
                      </a:r>
                      <a:endParaRPr lang="ru-RU" sz="2800" b="1" dirty="0">
                        <a:solidFill>
                          <a:schemeClr val="accent6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uk-UA" sz="2800" b="1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</a:rPr>
                        <a:t>?кг</a:t>
                      </a:r>
                      <a:endParaRPr lang="ru-RU" sz="2800" b="1" dirty="0">
                        <a:solidFill>
                          <a:schemeClr val="accent6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800" b="1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</a:rPr>
                        <a:t>5год</a:t>
                      </a:r>
                      <a:endParaRPr lang="ru-RU" sz="2800" b="1" dirty="0">
                        <a:solidFill>
                          <a:schemeClr val="accent6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800" b="1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</a:rPr>
                        <a:t>80кг</a:t>
                      </a:r>
                      <a:endParaRPr lang="ru-RU" sz="2800" b="1" dirty="0">
                        <a:solidFill>
                          <a:schemeClr val="accent6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1026" name="Picture 2" descr="D:\4 клас\03 МАТЕМАТИКА\Стрілка порівняння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4401" y="3141763"/>
            <a:ext cx="357529" cy="8767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2431930" y="3266615"/>
            <a:ext cx="138691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 smtClean="0">
                <a:solidFill>
                  <a:schemeClr val="accent6">
                    <a:lumMod val="50000"/>
                  </a:schemeClr>
                </a:solidFill>
              </a:rPr>
              <a:t>На ? кг  </a:t>
            </a:r>
            <a:endParaRPr lang="ru-RU" sz="28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3854133" y="4160396"/>
            <a:ext cx="5059516" cy="523220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2800" b="1" dirty="0" smtClean="0"/>
              <a:t>- </a:t>
            </a:r>
            <a:r>
              <a:rPr lang="ru-RU" sz="2800" b="1" dirty="0" err="1" smtClean="0"/>
              <a:t>виготовляє</a:t>
            </a:r>
            <a:r>
              <a:rPr lang="ru-RU" sz="2800" b="1" dirty="0" smtClean="0"/>
              <a:t> ІІ бригада за 1год.</a:t>
            </a:r>
          </a:p>
        </p:txBody>
      </p:sp>
      <p:sp>
        <p:nvSpPr>
          <p:cNvPr id="26" name="Прямоугольник 25"/>
          <p:cNvSpPr/>
          <p:nvPr/>
        </p:nvSpPr>
        <p:spPr>
          <a:xfrm>
            <a:off x="956113" y="4694920"/>
            <a:ext cx="1895558" cy="523220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uk-UA" sz="2800" b="1" dirty="0" smtClean="0"/>
              <a:t>3) 20 – 16 =</a:t>
            </a:r>
            <a:endParaRPr lang="ru-RU" sz="2800" b="1" u="sng" dirty="0" smtClean="0"/>
          </a:p>
        </p:txBody>
      </p:sp>
      <p:sp>
        <p:nvSpPr>
          <p:cNvPr id="27" name="Прямоугольник 26"/>
          <p:cNvSpPr/>
          <p:nvPr/>
        </p:nvSpPr>
        <p:spPr>
          <a:xfrm>
            <a:off x="2882267" y="4713739"/>
            <a:ext cx="936582" cy="523220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2800" b="1" dirty="0" smtClean="0">
                <a:solidFill>
                  <a:schemeClr val="bg1"/>
                </a:solidFill>
              </a:rPr>
              <a:t>4(кг)</a:t>
            </a:r>
            <a:endParaRPr lang="ru-RU" sz="2800" b="1" dirty="0">
              <a:solidFill>
                <a:schemeClr val="bg1"/>
              </a:solidFill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6714853" y="4823609"/>
            <a:ext cx="2520280" cy="523220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uk-UA" sz="2800" b="1" dirty="0" smtClean="0"/>
              <a:t>80 : 4 – 80 : 5 =</a:t>
            </a:r>
            <a:endParaRPr lang="ru-RU" sz="2800" b="1" u="sng" dirty="0" smtClean="0"/>
          </a:p>
        </p:txBody>
      </p:sp>
      <p:sp>
        <p:nvSpPr>
          <p:cNvPr id="29" name="Прямоугольник 28"/>
          <p:cNvSpPr/>
          <p:nvPr/>
        </p:nvSpPr>
        <p:spPr>
          <a:xfrm>
            <a:off x="9235133" y="4801656"/>
            <a:ext cx="892396" cy="523220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2800" b="1" dirty="0" smtClean="0">
                <a:solidFill>
                  <a:schemeClr val="bg1"/>
                </a:solidFill>
              </a:rPr>
              <a:t>4(кг)</a:t>
            </a:r>
            <a:endParaRPr lang="ru-RU" sz="2800" b="1" dirty="0">
              <a:solidFill>
                <a:schemeClr val="bg1"/>
              </a:solidFill>
            </a:endParaRPr>
          </a:p>
        </p:txBody>
      </p:sp>
      <p:pic>
        <p:nvPicPr>
          <p:cNvPr id="30" name="Picture 2" descr="D:\Картинки до тестів\Емоції Листя\Букет листя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88" r="-3700"/>
          <a:stretch/>
        </p:blipFill>
        <p:spPr bwMode="auto">
          <a:xfrm>
            <a:off x="10058458" y="982838"/>
            <a:ext cx="1221086" cy="1538302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393043850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6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animBg="1"/>
      <p:bldP spid="14" grpId="0" animBg="1"/>
      <p:bldP spid="19" grpId="0" animBg="1"/>
      <p:bldP spid="22" grpId="0" animBg="1"/>
      <p:bldP spid="24" grpId="0" animBg="1"/>
      <p:bldP spid="23" grpId="0" animBg="1"/>
      <p:bldP spid="20" grpId="0" animBg="1"/>
      <p:bldP spid="3" grpId="0"/>
      <p:bldP spid="25" grpId="0" animBg="1"/>
      <p:bldP spid="26" grpId="0" animBg="1"/>
      <p:bldP spid="27" grpId="0" animBg="1"/>
      <p:bldP spid="28" grpId="0" animBg="1"/>
      <p:bldP spid="29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979463" y="549474"/>
            <a:ext cx="10297144" cy="792088"/>
          </a:xfrm>
          <a:prstGeom prst="rect">
            <a:avLst/>
          </a:prstGeom>
          <a:solidFill>
            <a:srgbClr val="7030A0"/>
          </a:solidFill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25" tIns="45713" rIns="91425" bIns="45713" rtlCol="0" anchor="ctr"/>
          <a:lstStyle/>
          <a:p>
            <a:pPr algn="ctr"/>
            <a:r>
              <a:rPr lang="uk-UA" sz="4000" b="1" dirty="0">
                <a:solidFill>
                  <a:schemeClr val="bg1"/>
                </a:solidFill>
              </a:rPr>
              <a:t>Домашнє завдання</a:t>
            </a:r>
          </a:p>
        </p:txBody>
      </p:sp>
      <p:sp>
        <p:nvSpPr>
          <p:cNvPr id="6" name="Прямоугольник 4">
            <a:extLst>
              <a:ext uri="{FF2B5EF4-FFF2-40B4-BE49-F238E27FC236}">
                <a16:creationId xmlns="" xmlns:a16="http://schemas.microsoft.com/office/drawing/2014/main" id="{F6E7EC80-9589-4937-924A-CEEA2719A5E3}"/>
              </a:ext>
            </a:extLst>
          </p:cNvPr>
          <p:cNvSpPr/>
          <p:nvPr/>
        </p:nvSpPr>
        <p:spPr>
          <a:xfrm>
            <a:off x="-19995" y="6022082"/>
            <a:ext cx="1071466" cy="827041"/>
          </a:xfrm>
          <a:prstGeom prst="rect">
            <a:avLst/>
          </a:prstGeom>
          <a:solidFill>
            <a:srgbClr val="7030A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3" rIns="91425" bIns="45713" rtlCol="0" anchor="ctr"/>
          <a:lstStyle/>
          <a:p>
            <a:pPr algn="ctr"/>
            <a:r>
              <a:rPr lang="uk-UA" sz="1400" b="1" dirty="0">
                <a:solidFill>
                  <a:schemeClr val="bg1"/>
                </a:solidFill>
              </a:rPr>
              <a:t>Підручник</a:t>
            </a:r>
          </a:p>
          <a:p>
            <a:pPr algn="ctr"/>
            <a:r>
              <a:rPr lang="uk-UA" sz="2800" b="1" dirty="0" smtClean="0">
                <a:solidFill>
                  <a:schemeClr val="bg1"/>
                </a:solidFill>
              </a:rPr>
              <a:t>Ст.30 </a:t>
            </a:r>
          </a:p>
        </p:txBody>
      </p:sp>
      <p:pic>
        <p:nvPicPr>
          <p:cNvPr id="8" name="Picture 2" descr="D:\Картинки до тестів\!!! Учні\634ce20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505381" y="1458921"/>
            <a:ext cx="1624633" cy="2592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D:\4 клас\03 МАТЕМАТИКА\1 Листопад\1 Повторення вивченого в 3 кл\2026-09-19_145608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5536" y="1482485"/>
            <a:ext cx="8907056" cy="8666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3" descr="D:\4 клас\03 МАТЕМАТИКА\1 Листопад\1 Повторення вивченого в 3 кл\2026-09-19_145629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6971" y="2386455"/>
            <a:ext cx="8905620" cy="16647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8674053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24125" y="505531"/>
            <a:ext cx="10050319" cy="747245"/>
          </a:xfrm>
          <a:prstGeom prst="rect">
            <a:avLst/>
          </a:prstGeom>
          <a:solidFill>
            <a:srgbClr val="7030A0"/>
          </a:solidFill>
          <a:ln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4000" b="1" dirty="0" smtClean="0">
                <a:solidFill>
                  <a:schemeClr val="bg1"/>
                </a:solidFill>
              </a:rPr>
              <a:t>Рефлексія</a:t>
            </a:r>
            <a:endParaRPr lang="uk-UA" sz="4000" b="1" dirty="0">
              <a:solidFill>
                <a:schemeClr val="bg1"/>
              </a:solidFill>
            </a:endParaRPr>
          </a:p>
        </p:txBody>
      </p:sp>
      <p:pic>
        <p:nvPicPr>
          <p:cNvPr id="1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96413" y="2774581"/>
            <a:ext cx="1523621" cy="2058706"/>
          </a:xfrm>
          <a:prstGeom prst="rect">
            <a:avLst/>
          </a:prstGeom>
          <a:noFill/>
          <a:ln w="38100">
            <a:solidFill>
              <a:srgbClr val="7030A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6290" y="3088567"/>
            <a:ext cx="1891067" cy="1807587"/>
          </a:xfrm>
          <a:prstGeom prst="rect">
            <a:avLst/>
          </a:prstGeom>
          <a:noFill/>
          <a:ln w="38100">
            <a:solidFill>
              <a:srgbClr val="7030A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Прямоугольник 15"/>
          <p:cNvSpPr/>
          <p:nvPr/>
        </p:nvSpPr>
        <p:spPr>
          <a:xfrm>
            <a:off x="7772114" y="4965037"/>
            <a:ext cx="1923704" cy="739430"/>
          </a:xfrm>
          <a:prstGeom prst="rect">
            <a:avLst/>
          </a:prstGeom>
          <a:ln w="38100">
            <a:solidFill>
              <a:srgbClr val="7030A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sz="2400" b="1" dirty="0" smtClean="0">
                <a:solidFill>
                  <a:srgbClr val="7030A0"/>
                </a:solidFill>
              </a:rPr>
              <a:t>Корисна інформація</a:t>
            </a:r>
            <a:endParaRPr lang="ru-RU" sz="2400" b="1" dirty="0">
              <a:solidFill>
                <a:srgbClr val="7030A0"/>
              </a:solidFill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9796411" y="4965036"/>
            <a:ext cx="1656115" cy="692980"/>
          </a:xfrm>
          <a:prstGeom prst="rect">
            <a:avLst/>
          </a:prstGeom>
          <a:ln w="38100">
            <a:solidFill>
              <a:srgbClr val="7030A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sz="2400" b="1" dirty="0" smtClean="0">
                <a:solidFill>
                  <a:srgbClr val="7030A0"/>
                </a:solidFill>
              </a:rPr>
              <a:t>Не все зрозуміло</a:t>
            </a:r>
            <a:endParaRPr lang="ru-RU" sz="2400" b="1" dirty="0">
              <a:solidFill>
                <a:srgbClr val="7030A0"/>
              </a:solidFill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711827" y="4965036"/>
            <a:ext cx="1906428" cy="692980"/>
          </a:xfrm>
          <a:prstGeom prst="rect">
            <a:avLst/>
          </a:prstGeom>
          <a:ln w="38100">
            <a:solidFill>
              <a:srgbClr val="7030A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sz="2400" b="1" dirty="0" smtClean="0">
                <a:solidFill>
                  <a:srgbClr val="7030A0"/>
                </a:solidFill>
              </a:rPr>
              <a:t>Час пролетів непомітно</a:t>
            </a:r>
            <a:endParaRPr lang="ru-RU" sz="2400" b="1" dirty="0">
              <a:solidFill>
                <a:srgbClr val="7030A0"/>
              </a:solidFill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2888447" y="4965035"/>
            <a:ext cx="2203362" cy="739431"/>
          </a:xfrm>
          <a:prstGeom prst="rect">
            <a:avLst/>
          </a:prstGeom>
          <a:ln w="38100">
            <a:solidFill>
              <a:srgbClr val="7030A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sz="2400" b="1" dirty="0" smtClean="0">
                <a:solidFill>
                  <a:srgbClr val="7030A0"/>
                </a:solidFill>
              </a:rPr>
              <a:t>Працювалось легко</a:t>
            </a:r>
            <a:endParaRPr lang="ru-RU" sz="2400" b="1" dirty="0">
              <a:solidFill>
                <a:srgbClr val="7030A0"/>
              </a:solidFill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5355472" y="4965037"/>
            <a:ext cx="2136408" cy="739430"/>
          </a:xfrm>
          <a:prstGeom prst="rect">
            <a:avLst/>
          </a:prstGeom>
          <a:ln w="38100">
            <a:solidFill>
              <a:srgbClr val="7030A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sz="2400" b="1" dirty="0" smtClean="0">
                <a:solidFill>
                  <a:srgbClr val="7030A0"/>
                </a:solidFill>
              </a:rPr>
              <a:t>Непотрібна інформація</a:t>
            </a:r>
            <a:endParaRPr lang="ru-RU" sz="2400" b="1" dirty="0">
              <a:solidFill>
                <a:srgbClr val="7030A0"/>
              </a:solidFill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20553" y="3088567"/>
            <a:ext cx="2320357" cy="1807587"/>
          </a:xfrm>
          <a:prstGeom prst="rect">
            <a:avLst/>
          </a:prstGeom>
          <a:noFill/>
          <a:ln w="38100">
            <a:solidFill>
              <a:srgbClr val="7030A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28" t="23524" r="5956" b="17144"/>
          <a:stretch/>
        </p:blipFill>
        <p:spPr bwMode="auto">
          <a:xfrm>
            <a:off x="5185551" y="3241080"/>
            <a:ext cx="2374453" cy="1620375"/>
          </a:xfrm>
          <a:prstGeom prst="rect">
            <a:avLst/>
          </a:prstGeom>
          <a:noFill/>
          <a:ln w="38100">
            <a:solidFill>
              <a:srgbClr val="7030A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2114" y="3088567"/>
            <a:ext cx="1821906" cy="1744721"/>
          </a:xfrm>
          <a:prstGeom prst="rect">
            <a:avLst/>
          </a:prstGeom>
          <a:noFill/>
          <a:ln w="38100">
            <a:solidFill>
              <a:srgbClr val="7030A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Box 13"/>
          <p:cNvSpPr txBox="1"/>
          <p:nvPr/>
        </p:nvSpPr>
        <p:spPr>
          <a:xfrm>
            <a:off x="2131591" y="1350096"/>
            <a:ext cx="8044287" cy="1569660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v"/>
            </a:pPr>
            <a:r>
              <a:rPr lang="uk-UA" sz="2400" b="1" dirty="0" smtClean="0">
                <a:solidFill>
                  <a:srgbClr val="7030A0"/>
                </a:solidFill>
              </a:rPr>
              <a:t>Сьогодні на уроці я дізнався/дізналась про…</a:t>
            </a: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uk-UA" sz="2400" b="1" dirty="0">
                <a:solidFill>
                  <a:srgbClr val="7030A0"/>
                </a:solidFill>
              </a:rPr>
              <a:t>Найбільш цікавим було</a:t>
            </a:r>
            <a:r>
              <a:rPr lang="uk-UA" sz="2400" b="1" dirty="0" smtClean="0">
                <a:solidFill>
                  <a:srgbClr val="7030A0"/>
                </a:solidFill>
              </a:rPr>
              <a:t>…</a:t>
            </a:r>
          </a:p>
          <a:p>
            <a:pPr marL="457200" lvl="0" indent="-457200">
              <a:buFont typeface="Wingdings" panose="05000000000000000000" pitchFamily="2" charset="2"/>
              <a:buChar char="v"/>
            </a:pPr>
            <a:r>
              <a:rPr lang="ru-RU" sz="2400" b="1" dirty="0">
                <a:solidFill>
                  <a:srgbClr val="7030A0"/>
                </a:solidFill>
              </a:rPr>
              <a:t>Мені було важко</a:t>
            </a:r>
            <a:r>
              <a:rPr lang="ru-RU" sz="2400" b="1" dirty="0" smtClean="0">
                <a:solidFill>
                  <a:srgbClr val="7030A0"/>
                </a:solidFill>
              </a:rPr>
              <a:t>...</a:t>
            </a:r>
            <a:endParaRPr lang="uk-UA" sz="2400" b="1" dirty="0">
              <a:solidFill>
                <a:srgbClr val="7030A0"/>
              </a:solidFill>
            </a:endParaRP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uk-UA" sz="2400" b="1" dirty="0">
                <a:solidFill>
                  <a:srgbClr val="7030A0"/>
                </a:solidFill>
              </a:rPr>
              <a:t>Урок запам'ятався мені тим, що </a:t>
            </a:r>
            <a:r>
              <a:rPr lang="uk-UA" sz="2400" b="1" dirty="0" smtClean="0">
                <a:solidFill>
                  <a:srgbClr val="7030A0"/>
                </a:solidFill>
              </a:rPr>
              <a:t>…</a:t>
            </a:r>
          </a:p>
        </p:txBody>
      </p:sp>
    </p:spTree>
    <p:extLst>
      <p:ext uri="{BB962C8B-B14F-4D97-AF65-F5344CB8AC3E}">
        <p14:creationId xmlns:p14="http://schemas.microsoft.com/office/powerpoint/2010/main" val="39029865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0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 animBg="1"/>
      <p:bldP spid="18" grpId="0" animBg="1"/>
      <p:bldP spid="19" grpId="0" animBg="1"/>
      <p:bldP spid="20" grpId="0" animBg="1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11600</TotalTime>
  <Words>730</Words>
  <Application>Microsoft Office PowerPoint</Application>
  <PresentationFormat>Произвольный</PresentationFormat>
  <Paragraphs>164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Esmiralda Ivanova</dc:creator>
  <cp:lastModifiedBy>Esmiralda Ivanova</cp:lastModifiedBy>
  <cp:revision>937</cp:revision>
  <dcterms:created xsi:type="dcterms:W3CDTF">2025-08-27T14:01:18Z</dcterms:created>
  <dcterms:modified xsi:type="dcterms:W3CDTF">2026-09-21T07:46:31Z</dcterms:modified>
</cp:coreProperties>
</file>