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72" r:id="rId3"/>
    <p:sldId id="275" r:id="rId4"/>
    <p:sldId id="259" r:id="rId5"/>
    <p:sldId id="257" r:id="rId6"/>
    <p:sldId id="269" r:id="rId7"/>
    <p:sldId id="273" r:id="rId8"/>
    <p:sldId id="276" r:id="rId9"/>
    <p:sldId id="27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9" autoAdjust="0"/>
  </p:normalViewPr>
  <p:slideViewPr>
    <p:cSldViewPr>
      <p:cViewPr varScale="1">
        <p:scale>
          <a:sx n="83" d="100"/>
          <a:sy n="83" d="100"/>
        </p:scale>
        <p:origin x="-150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12517C-03D5-4382-89D0-8C7F1B0B3B7D}" type="doc">
      <dgm:prSet loTypeId="urn:microsoft.com/office/officeart/2005/8/layout/arrow2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BDFD922F-5B46-439D-9DBC-894F683D2CDB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err="1" smtClean="0">
              <a:solidFill>
                <a:srgbClr val="C00000"/>
              </a:solidFill>
            </a:rPr>
            <a:t>Тривога</a:t>
          </a:r>
          <a:r>
            <a:rPr lang="ru-RU" sz="2800" b="1" dirty="0" smtClean="0">
              <a:solidFill>
                <a:srgbClr val="C00000"/>
              </a:solidFill>
            </a:rPr>
            <a:t>, </a:t>
          </a:r>
          <a:r>
            <a:rPr lang="ru-RU" sz="2800" b="1" dirty="0" err="1" smtClean="0">
              <a:solidFill>
                <a:srgbClr val="C00000"/>
              </a:solidFill>
            </a:rPr>
            <a:t>хвилювання</a:t>
          </a:r>
          <a:endParaRPr lang="ru-RU" sz="2800" b="1" dirty="0">
            <a:solidFill>
              <a:srgbClr val="C00000"/>
            </a:solidFill>
          </a:endParaRPr>
        </a:p>
      </dgm:t>
    </dgm:pt>
    <dgm:pt modelId="{7B9A1B52-DF19-45EA-8491-DBE839E0B9F2}" type="parTrans" cxnId="{ABB1B1B1-8D07-4E1C-BB36-3535C694F92E}">
      <dgm:prSet/>
      <dgm:spPr/>
      <dgm:t>
        <a:bodyPr/>
        <a:lstStyle/>
        <a:p>
          <a:endParaRPr lang="ru-RU"/>
        </a:p>
      </dgm:t>
    </dgm:pt>
    <dgm:pt modelId="{03FB6CC8-F6AB-41FA-9AA7-E66D31D2D822}" type="sibTrans" cxnId="{ABB1B1B1-8D07-4E1C-BB36-3535C694F92E}">
      <dgm:prSet/>
      <dgm:spPr/>
      <dgm:t>
        <a:bodyPr/>
        <a:lstStyle/>
        <a:p>
          <a:endParaRPr lang="ru-RU"/>
        </a:p>
      </dgm:t>
    </dgm:pt>
    <dgm:pt modelId="{31969A82-55A7-482A-9723-7CEF11E405B5}">
      <dgm:prSet phldrT="[Текст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err="1" smtClean="0">
              <a:solidFill>
                <a:srgbClr val="00B050"/>
              </a:solidFill>
            </a:rPr>
            <a:t>Спокій</a:t>
          </a:r>
          <a:r>
            <a:rPr lang="ru-RU" sz="2800" b="1" dirty="0" smtClean="0">
              <a:solidFill>
                <a:srgbClr val="00B050"/>
              </a:solidFill>
            </a:rPr>
            <a:t>, </a:t>
          </a:r>
          <a:r>
            <a:rPr lang="ru-RU" sz="2800" b="1" dirty="0" err="1" smtClean="0">
              <a:solidFill>
                <a:srgbClr val="00B050"/>
              </a:solidFill>
            </a:rPr>
            <a:t>рівновага</a:t>
          </a:r>
          <a:endParaRPr lang="ru-RU" sz="2800" b="1" dirty="0">
            <a:solidFill>
              <a:srgbClr val="00B050"/>
            </a:solidFill>
          </a:endParaRPr>
        </a:p>
      </dgm:t>
    </dgm:pt>
    <dgm:pt modelId="{0859CF94-D179-4BD9-91BC-3417C6C39EE3}" type="parTrans" cxnId="{EBE1F3C4-7DAB-4010-8F4D-3AA9A6273961}">
      <dgm:prSet/>
      <dgm:spPr/>
      <dgm:t>
        <a:bodyPr/>
        <a:lstStyle/>
        <a:p>
          <a:endParaRPr lang="ru-RU"/>
        </a:p>
      </dgm:t>
    </dgm:pt>
    <dgm:pt modelId="{91F554F6-8B26-466C-949B-28D648E6BA1A}" type="sibTrans" cxnId="{EBE1F3C4-7DAB-4010-8F4D-3AA9A6273961}">
      <dgm:prSet/>
      <dgm:spPr/>
      <dgm:t>
        <a:bodyPr/>
        <a:lstStyle/>
        <a:p>
          <a:endParaRPr lang="ru-RU"/>
        </a:p>
      </dgm:t>
    </dgm:pt>
    <dgm:pt modelId="{174EB343-41A9-4EFF-9307-AB890ACD7FBB}">
      <dgm:prSet phldrT="[Текст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sz="2800" b="1" dirty="0" smtClean="0">
              <a:solidFill>
                <a:schemeClr val="accent6">
                  <a:lumMod val="75000"/>
                </a:schemeClr>
              </a:solidFill>
            </a:rPr>
            <a:t>Задоволення</a:t>
          </a:r>
          <a:endParaRPr lang="ru-RU" sz="2800" b="1" dirty="0">
            <a:solidFill>
              <a:schemeClr val="accent6">
                <a:lumMod val="75000"/>
              </a:schemeClr>
            </a:solidFill>
          </a:endParaRPr>
        </a:p>
      </dgm:t>
    </dgm:pt>
    <dgm:pt modelId="{F15C0A8D-7291-4B87-9007-55736BCF6C1C}" type="parTrans" cxnId="{76DD3D17-0039-4FA5-91EC-45CFA741FD3F}">
      <dgm:prSet/>
      <dgm:spPr/>
      <dgm:t>
        <a:bodyPr/>
        <a:lstStyle/>
        <a:p>
          <a:endParaRPr lang="ru-RU"/>
        </a:p>
      </dgm:t>
    </dgm:pt>
    <dgm:pt modelId="{82247015-CD22-433C-B067-B95CCE146470}" type="sibTrans" cxnId="{76DD3D17-0039-4FA5-91EC-45CFA741FD3F}">
      <dgm:prSet/>
      <dgm:spPr/>
      <dgm:t>
        <a:bodyPr/>
        <a:lstStyle/>
        <a:p>
          <a:endParaRPr lang="ru-RU"/>
        </a:p>
      </dgm:t>
    </dgm:pt>
    <dgm:pt modelId="{611A93F9-C706-4AD2-A429-839F5D0B850E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err="1" smtClean="0">
              <a:solidFill>
                <a:srgbClr val="002060"/>
              </a:solidFill>
            </a:rPr>
            <a:t>Завзяття</a:t>
          </a:r>
          <a:r>
            <a:rPr lang="ru-RU" sz="2800" b="1" dirty="0" smtClean="0">
              <a:solidFill>
                <a:srgbClr val="002060"/>
              </a:solidFill>
            </a:rPr>
            <a:t>, </a:t>
          </a:r>
          <a:r>
            <a:rPr lang="ru-RU" sz="2800" b="1" dirty="0" err="1" smtClean="0">
              <a:solidFill>
                <a:srgbClr val="002060"/>
              </a:solidFill>
            </a:rPr>
            <a:t>бажання</a:t>
          </a:r>
          <a:r>
            <a:rPr lang="ru-RU" sz="2800" b="1" dirty="0" smtClean="0">
              <a:solidFill>
                <a:srgbClr val="002060"/>
              </a:solidFill>
            </a:rPr>
            <a:t> </a:t>
          </a:r>
          <a:r>
            <a:rPr lang="ru-RU" sz="2800" b="1" dirty="0" err="1" smtClean="0">
              <a:solidFill>
                <a:srgbClr val="002060"/>
              </a:solidFill>
            </a:rPr>
            <a:t>діяти</a:t>
          </a:r>
          <a:endParaRPr lang="ru-RU" sz="2800" b="1" dirty="0">
            <a:solidFill>
              <a:srgbClr val="002060"/>
            </a:solidFill>
          </a:endParaRPr>
        </a:p>
      </dgm:t>
    </dgm:pt>
    <dgm:pt modelId="{194CA833-26D2-4FD6-8626-679354229B98}" type="parTrans" cxnId="{FBBF35E6-1519-4475-A715-53ED42CDA6E9}">
      <dgm:prSet/>
      <dgm:spPr/>
      <dgm:t>
        <a:bodyPr/>
        <a:lstStyle/>
        <a:p>
          <a:endParaRPr lang="ru-RU"/>
        </a:p>
      </dgm:t>
    </dgm:pt>
    <dgm:pt modelId="{46B702F8-AD7D-414E-A4AB-2E6D8FEFAFFE}" type="sibTrans" cxnId="{FBBF35E6-1519-4475-A715-53ED42CDA6E9}">
      <dgm:prSet/>
      <dgm:spPr/>
      <dgm:t>
        <a:bodyPr/>
        <a:lstStyle/>
        <a:p>
          <a:endParaRPr lang="ru-RU"/>
        </a:p>
      </dgm:t>
    </dgm:pt>
    <dgm:pt modelId="{CC9C256E-A0D9-4A37-B1A8-D6903FE41A1B}" type="pres">
      <dgm:prSet presAssocID="{6412517C-03D5-4382-89D0-8C7F1B0B3B7D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2DC17F7-C76E-4857-9E1C-5994DE052C30}" type="pres">
      <dgm:prSet presAssocID="{6412517C-03D5-4382-89D0-8C7F1B0B3B7D}" presName="arrow" presStyleLbl="bgShp" presStyleIdx="0" presStyleCnt="1" custScaleX="115104" custScaleY="81230" custLinFactNeighborX="-2886" custLinFactNeighborY="-13750"/>
      <dgm:spPr>
        <a:solidFill>
          <a:schemeClr val="accent3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C1A082CF-5043-47D1-B56A-3B1066BFFB3D}" type="pres">
      <dgm:prSet presAssocID="{6412517C-03D5-4382-89D0-8C7F1B0B3B7D}" presName="arrowDiagram4" presStyleCnt="0"/>
      <dgm:spPr/>
    </dgm:pt>
    <dgm:pt modelId="{E5EF4076-8F14-428F-9B98-9B54C54CDEBD}" type="pres">
      <dgm:prSet presAssocID="{BDFD922F-5B46-439D-9DBC-894F683D2CDB}" presName="bullet4a" presStyleLbl="node1" presStyleIdx="0" presStyleCnt="4" custScaleX="352021" custScaleY="343464" custLinFactY="-297945" custLinFactNeighborX="84540" custLinFactNeighborY="-300000"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16CA79A7-CDCD-4D3B-9CF7-28AAD24327F2}" type="pres">
      <dgm:prSet presAssocID="{BDFD922F-5B46-439D-9DBC-894F683D2CDB}" presName="textBox4a" presStyleLbl="revTx" presStyleIdx="0" presStyleCnt="4" custScaleX="383593" custScaleY="52228" custLinFactNeighborX="86982" custLinFactNeighborY="-72348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EF620830-A676-4833-A8C6-5AD2BB45DCE3}" type="pres">
      <dgm:prSet presAssocID="{31969A82-55A7-482A-9723-7CEF11E405B5}" presName="bullet4b" presStyleLbl="node1" presStyleIdx="1" presStyleCnt="4" custScaleX="211764" custScaleY="208188" custLinFactX="54146" custLinFactY="-100000" custLinFactNeighborX="100000" custLinFactNeighborY="-116998"/>
      <dgm:spPr>
        <a:solidFill>
          <a:srgbClr val="00B050"/>
        </a:solidFill>
      </dgm:spPr>
      <dgm:t>
        <a:bodyPr/>
        <a:lstStyle/>
        <a:p>
          <a:endParaRPr lang="ru-RU"/>
        </a:p>
      </dgm:t>
    </dgm:pt>
    <dgm:pt modelId="{F0A0E45B-D288-4535-B14C-19428D5A077F}" type="pres">
      <dgm:prSet presAssocID="{31969A82-55A7-482A-9723-7CEF11E405B5}" presName="textBox4b" presStyleLbl="revTx" presStyleIdx="1" presStyleCnt="4" custScaleX="235003" custScaleY="26121" custLinFactY="-18445" custLinFactNeighborX="-89472" custLinFactNeighborY="-10000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433A2396-0529-409A-9AB9-A56384429ACE}" type="pres">
      <dgm:prSet presAssocID="{174EB343-41A9-4EFF-9307-AB890ACD7FBB}" presName="bullet4c" presStyleLbl="node1" presStyleIdx="2" presStyleCnt="4" custScaleX="155313" custScaleY="155314" custLinFactX="100000" custLinFactY="-7901" custLinFactNeighborX="163348" custLinFactNeighborY="-100000"/>
      <dgm:spPr>
        <a:solidFill>
          <a:srgbClr val="0070C0"/>
        </a:solidFill>
      </dgm:spPr>
      <dgm:t>
        <a:bodyPr/>
        <a:lstStyle/>
        <a:p>
          <a:endParaRPr lang="ru-RU"/>
        </a:p>
      </dgm:t>
    </dgm:pt>
    <dgm:pt modelId="{22ABF683-89B3-4452-9356-FCBE3DD26059}" type="pres">
      <dgm:prSet presAssocID="{174EB343-41A9-4EFF-9307-AB890ACD7FBB}" presName="textBox4c" presStyleLbl="revTx" presStyleIdx="2" presStyleCnt="4" custScaleX="183119" custScaleY="20204" custLinFactY="-60" custLinFactNeighborX="57610" custLinFactNeighborY="-10000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81AEEDAA-CA3D-4213-9CC1-8552FA5541E8}" type="pres">
      <dgm:prSet presAssocID="{611A93F9-C706-4AD2-A429-839F5D0B850E}" presName="bullet4d" presStyleLbl="node1" presStyleIdx="3" presStyleCnt="4" custScaleX="160911" custScaleY="152679" custLinFactX="100000" custLinFactNeighborX="111506" custLinFactNeighborY="-48296"/>
      <dgm:spPr>
        <a:solidFill>
          <a:srgbClr val="FFC000"/>
        </a:solidFill>
      </dgm:spPr>
      <dgm:t>
        <a:bodyPr/>
        <a:lstStyle/>
        <a:p>
          <a:endParaRPr lang="ru-RU"/>
        </a:p>
      </dgm:t>
    </dgm:pt>
    <dgm:pt modelId="{5C1D3C12-2D74-453C-9059-9E279936DF99}" type="pres">
      <dgm:prSet presAssocID="{611A93F9-C706-4AD2-A429-839F5D0B850E}" presName="textBox4d" presStyleLbl="revTx" presStyleIdx="3" presStyleCnt="4" custScaleX="301840" custScaleY="17444" custLinFactNeighborX="-11631" custLinFactNeighborY="-23816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76DD3D17-0039-4FA5-91EC-45CFA741FD3F}" srcId="{6412517C-03D5-4382-89D0-8C7F1B0B3B7D}" destId="{174EB343-41A9-4EFF-9307-AB890ACD7FBB}" srcOrd="2" destOrd="0" parTransId="{F15C0A8D-7291-4B87-9007-55736BCF6C1C}" sibTransId="{82247015-CD22-433C-B067-B95CCE146470}"/>
    <dgm:cxn modelId="{477BB3ED-DF8D-4140-9C42-234651AD7305}" type="presOf" srcId="{BDFD922F-5B46-439D-9DBC-894F683D2CDB}" destId="{16CA79A7-CDCD-4D3B-9CF7-28AAD24327F2}" srcOrd="0" destOrd="0" presId="urn:microsoft.com/office/officeart/2005/8/layout/arrow2"/>
    <dgm:cxn modelId="{EBE1F3C4-7DAB-4010-8F4D-3AA9A6273961}" srcId="{6412517C-03D5-4382-89D0-8C7F1B0B3B7D}" destId="{31969A82-55A7-482A-9723-7CEF11E405B5}" srcOrd="1" destOrd="0" parTransId="{0859CF94-D179-4BD9-91BC-3417C6C39EE3}" sibTransId="{91F554F6-8B26-466C-949B-28D648E6BA1A}"/>
    <dgm:cxn modelId="{ABB1B1B1-8D07-4E1C-BB36-3535C694F92E}" srcId="{6412517C-03D5-4382-89D0-8C7F1B0B3B7D}" destId="{BDFD922F-5B46-439D-9DBC-894F683D2CDB}" srcOrd="0" destOrd="0" parTransId="{7B9A1B52-DF19-45EA-8491-DBE839E0B9F2}" sibTransId="{03FB6CC8-F6AB-41FA-9AA7-E66D31D2D822}"/>
    <dgm:cxn modelId="{F2AAB697-BF6B-4819-B4C9-BFCF0933DE7D}" type="presOf" srcId="{174EB343-41A9-4EFF-9307-AB890ACD7FBB}" destId="{22ABF683-89B3-4452-9356-FCBE3DD26059}" srcOrd="0" destOrd="0" presId="urn:microsoft.com/office/officeart/2005/8/layout/arrow2"/>
    <dgm:cxn modelId="{7F647B29-BE5F-4CA4-9953-2DF3C4986F9D}" type="presOf" srcId="{6412517C-03D5-4382-89D0-8C7F1B0B3B7D}" destId="{CC9C256E-A0D9-4A37-B1A8-D6903FE41A1B}" srcOrd="0" destOrd="0" presId="urn:microsoft.com/office/officeart/2005/8/layout/arrow2"/>
    <dgm:cxn modelId="{5AABDF5C-1F0E-49BF-AEEC-84329B992F41}" type="presOf" srcId="{611A93F9-C706-4AD2-A429-839F5D0B850E}" destId="{5C1D3C12-2D74-453C-9059-9E279936DF99}" srcOrd="0" destOrd="0" presId="urn:microsoft.com/office/officeart/2005/8/layout/arrow2"/>
    <dgm:cxn modelId="{FBBF35E6-1519-4475-A715-53ED42CDA6E9}" srcId="{6412517C-03D5-4382-89D0-8C7F1B0B3B7D}" destId="{611A93F9-C706-4AD2-A429-839F5D0B850E}" srcOrd="3" destOrd="0" parTransId="{194CA833-26D2-4FD6-8626-679354229B98}" sibTransId="{46B702F8-AD7D-414E-A4AB-2E6D8FEFAFFE}"/>
    <dgm:cxn modelId="{0D8236CF-B150-49B8-AC1B-44B35A410EB6}" type="presOf" srcId="{31969A82-55A7-482A-9723-7CEF11E405B5}" destId="{F0A0E45B-D288-4535-B14C-19428D5A077F}" srcOrd="0" destOrd="0" presId="urn:microsoft.com/office/officeart/2005/8/layout/arrow2"/>
    <dgm:cxn modelId="{CEF11AE6-829E-47FB-BB1E-2C6EC24840CC}" type="presParOf" srcId="{CC9C256E-A0D9-4A37-B1A8-D6903FE41A1B}" destId="{F2DC17F7-C76E-4857-9E1C-5994DE052C30}" srcOrd="0" destOrd="0" presId="urn:microsoft.com/office/officeart/2005/8/layout/arrow2"/>
    <dgm:cxn modelId="{F988ADF8-84FB-4E24-A1E8-D9DCB83213AB}" type="presParOf" srcId="{CC9C256E-A0D9-4A37-B1A8-D6903FE41A1B}" destId="{C1A082CF-5043-47D1-B56A-3B1066BFFB3D}" srcOrd="1" destOrd="0" presId="urn:microsoft.com/office/officeart/2005/8/layout/arrow2"/>
    <dgm:cxn modelId="{4CAFC6A7-B51A-44EA-9D54-92EF9B69538F}" type="presParOf" srcId="{C1A082CF-5043-47D1-B56A-3B1066BFFB3D}" destId="{E5EF4076-8F14-428F-9B98-9B54C54CDEBD}" srcOrd="0" destOrd="0" presId="urn:microsoft.com/office/officeart/2005/8/layout/arrow2"/>
    <dgm:cxn modelId="{97B8ACA8-1BA2-4C13-8CC9-9A06AF71F1E6}" type="presParOf" srcId="{C1A082CF-5043-47D1-B56A-3B1066BFFB3D}" destId="{16CA79A7-CDCD-4D3B-9CF7-28AAD24327F2}" srcOrd="1" destOrd="0" presId="urn:microsoft.com/office/officeart/2005/8/layout/arrow2"/>
    <dgm:cxn modelId="{52CDEC4D-1172-4541-A777-1E71766C4798}" type="presParOf" srcId="{C1A082CF-5043-47D1-B56A-3B1066BFFB3D}" destId="{EF620830-A676-4833-A8C6-5AD2BB45DCE3}" srcOrd="2" destOrd="0" presId="urn:microsoft.com/office/officeart/2005/8/layout/arrow2"/>
    <dgm:cxn modelId="{F5030D69-01EC-49FE-BFE4-EFD133BA764E}" type="presParOf" srcId="{C1A082CF-5043-47D1-B56A-3B1066BFFB3D}" destId="{F0A0E45B-D288-4535-B14C-19428D5A077F}" srcOrd="3" destOrd="0" presId="urn:microsoft.com/office/officeart/2005/8/layout/arrow2"/>
    <dgm:cxn modelId="{4748AE98-9B53-44BF-A34F-3FAEAFA829FC}" type="presParOf" srcId="{C1A082CF-5043-47D1-B56A-3B1066BFFB3D}" destId="{433A2396-0529-409A-9AB9-A56384429ACE}" srcOrd="4" destOrd="0" presId="urn:microsoft.com/office/officeart/2005/8/layout/arrow2"/>
    <dgm:cxn modelId="{FEF9F348-33EB-4E3A-89FD-4B7DD4101CA3}" type="presParOf" srcId="{C1A082CF-5043-47D1-B56A-3B1066BFFB3D}" destId="{22ABF683-89B3-4452-9356-FCBE3DD26059}" srcOrd="5" destOrd="0" presId="urn:microsoft.com/office/officeart/2005/8/layout/arrow2"/>
    <dgm:cxn modelId="{51D44900-702E-413A-90EA-DD5E73A04BBC}" type="presParOf" srcId="{C1A082CF-5043-47D1-B56A-3B1066BFFB3D}" destId="{81AEEDAA-CA3D-4213-9CC1-8552FA5541E8}" srcOrd="6" destOrd="0" presId="urn:microsoft.com/office/officeart/2005/8/layout/arrow2"/>
    <dgm:cxn modelId="{CB494381-B9AC-4DFA-BAD1-95F1A4A7E9C2}" type="presParOf" srcId="{C1A082CF-5043-47D1-B56A-3B1066BFFB3D}" destId="{5C1D3C12-2D74-453C-9059-9E279936DF99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412517C-03D5-4382-89D0-8C7F1B0B3B7D}" type="doc">
      <dgm:prSet loTypeId="urn:microsoft.com/office/officeart/2005/8/layout/arrow2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BDFD922F-5B46-439D-9DBC-894F683D2CDB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err="1" smtClean="0">
              <a:solidFill>
                <a:srgbClr val="C00000"/>
              </a:solidFill>
            </a:rPr>
            <a:t>Тривога</a:t>
          </a:r>
          <a:r>
            <a:rPr lang="ru-RU" sz="2800" b="1" dirty="0" smtClean="0">
              <a:solidFill>
                <a:srgbClr val="C00000"/>
              </a:solidFill>
            </a:rPr>
            <a:t>, </a:t>
          </a:r>
          <a:r>
            <a:rPr lang="ru-RU" sz="2800" b="1" dirty="0" err="1" smtClean="0">
              <a:solidFill>
                <a:srgbClr val="C00000"/>
              </a:solidFill>
            </a:rPr>
            <a:t>хвилювання</a:t>
          </a:r>
          <a:endParaRPr lang="ru-RU" sz="2800" b="1" dirty="0">
            <a:solidFill>
              <a:srgbClr val="C00000"/>
            </a:solidFill>
          </a:endParaRPr>
        </a:p>
      </dgm:t>
    </dgm:pt>
    <dgm:pt modelId="{7B9A1B52-DF19-45EA-8491-DBE839E0B9F2}" type="parTrans" cxnId="{ABB1B1B1-8D07-4E1C-BB36-3535C694F92E}">
      <dgm:prSet/>
      <dgm:spPr/>
      <dgm:t>
        <a:bodyPr/>
        <a:lstStyle/>
        <a:p>
          <a:endParaRPr lang="ru-RU"/>
        </a:p>
      </dgm:t>
    </dgm:pt>
    <dgm:pt modelId="{03FB6CC8-F6AB-41FA-9AA7-E66D31D2D822}" type="sibTrans" cxnId="{ABB1B1B1-8D07-4E1C-BB36-3535C694F92E}">
      <dgm:prSet/>
      <dgm:spPr/>
      <dgm:t>
        <a:bodyPr/>
        <a:lstStyle/>
        <a:p>
          <a:endParaRPr lang="ru-RU"/>
        </a:p>
      </dgm:t>
    </dgm:pt>
    <dgm:pt modelId="{31969A82-55A7-482A-9723-7CEF11E405B5}">
      <dgm:prSet phldrT="[Текст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err="1" smtClean="0">
              <a:solidFill>
                <a:srgbClr val="00B050"/>
              </a:solidFill>
            </a:rPr>
            <a:t>Спокій</a:t>
          </a:r>
          <a:r>
            <a:rPr lang="ru-RU" sz="2800" b="1" dirty="0" smtClean="0">
              <a:solidFill>
                <a:srgbClr val="00B050"/>
              </a:solidFill>
            </a:rPr>
            <a:t>, </a:t>
          </a:r>
          <a:r>
            <a:rPr lang="ru-RU" sz="2800" b="1" dirty="0" err="1" smtClean="0">
              <a:solidFill>
                <a:srgbClr val="00B050"/>
              </a:solidFill>
            </a:rPr>
            <a:t>рівновага</a:t>
          </a:r>
          <a:endParaRPr lang="ru-RU" sz="2800" b="1" dirty="0">
            <a:solidFill>
              <a:srgbClr val="00B050"/>
            </a:solidFill>
          </a:endParaRPr>
        </a:p>
      </dgm:t>
    </dgm:pt>
    <dgm:pt modelId="{0859CF94-D179-4BD9-91BC-3417C6C39EE3}" type="parTrans" cxnId="{EBE1F3C4-7DAB-4010-8F4D-3AA9A6273961}">
      <dgm:prSet/>
      <dgm:spPr/>
      <dgm:t>
        <a:bodyPr/>
        <a:lstStyle/>
        <a:p>
          <a:endParaRPr lang="ru-RU"/>
        </a:p>
      </dgm:t>
    </dgm:pt>
    <dgm:pt modelId="{91F554F6-8B26-466C-949B-28D648E6BA1A}" type="sibTrans" cxnId="{EBE1F3C4-7DAB-4010-8F4D-3AA9A6273961}">
      <dgm:prSet/>
      <dgm:spPr/>
      <dgm:t>
        <a:bodyPr/>
        <a:lstStyle/>
        <a:p>
          <a:endParaRPr lang="ru-RU"/>
        </a:p>
      </dgm:t>
    </dgm:pt>
    <dgm:pt modelId="{174EB343-41A9-4EFF-9307-AB890ACD7FBB}">
      <dgm:prSet phldrT="[Текст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sz="2800" b="1" dirty="0" smtClean="0">
              <a:solidFill>
                <a:schemeClr val="accent6">
                  <a:lumMod val="75000"/>
                </a:schemeClr>
              </a:solidFill>
            </a:rPr>
            <a:t>Задоволення</a:t>
          </a:r>
          <a:endParaRPr lang="ru-RU" sz="2800" b="1" dirty="0">
            <a:solidFill>
              <a:schemeClr val="accent6">
                <a:lumMod val="75000"/>
              </a:schemeClr>
            </a:solidFill>
          </a:endParaRPr>
        </a:p>
      </dgm:t>
    </dgm:pt>
    <dgm:pt modelId="{F15C0A8D-7291-4B87-9007-55736BCF6C1C}" type="parTrans" cxnId="{76DD3D17-0039-4FA5-91EC-45CFA741FD3F}">
      <dgm:prSet/>
      <dgm:spPr/>
      <dgm:t>
        <a:bodyPr/>
        <a:lstStyle/>
        <a:p>
          <a:endParaRPr lang="ru-RU"/>
        </a:p>
      </dgm:t>
    </dgm:pt>
    <dgm:pt modelId="{82247015-CD22-433C-B067-B95CCE146470}" type="sibTrans" cxnId="{76DD3D17-0039-4FA5-91EC-45CFA741FD3F}">
      <dgm:prSet/>
      <dgm:spPr/>
      <dgm:t>
        <a:bodyPr/>
        <a:lstStyle/>
        <a:p>
          <a:endParaRPr lang="ru-RU"/>
        </a:p>
      </dgm:t>
    </dgm:pt>
    <dgm:pt modelId="{611A93F9-C706-4AD2-A429-839F5D0B850E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err="1" smtClean="0">
              <a:solidFill>
                <a:srgbClr val="002060"/>
              </a:solidFill>
            </a:rPr>
            <a:t>Завзяття</a:t>
          </a:r>
          <a:r>
            <a:rPr lang="ru-RU" sz="2800" b="1" dirty="0" smtClean="0">
              <a:solidFill>
                <a:srgbClr val="002060"/>
              </a:solidFill>
            </a:rPr>
            <a:t>, </a:t>
          </a:r>
          <a:r>
            <a:rPr lang="ru-RU" sz="2800" b="1" dirty="0" err="1" smtClean="0">
              <a:solidFill>
                <a:srgbClr val="002060"/>
              </a:solidFill>
            </a:rPr>
            <a:t>бажання</a:t>
          </a:r>
          <a:r>
            <a:rPr lang="ru-RU" sz="2800" b="1" dirty="0" smtClean="0">
              <a:solidFill>
                <a:srgbClr val="002060"/>
              </a:solidFill>
            </a:rPr>
            <a:t> </a:t>
          </a:r>
          <a:r>
            <a:rPr lang="ru-RU" sz="2800" b="1" dirty="0" err="1" smtClean="0">
              <a:solidFill>
                <a:srgbClr val="002060"/>
              </a:solidFill>
            </a:rPr>
            <a:t>діяти</a:t>
          </a:r>
          <a:endParaRPr lang="ru-RU" sz="2800" b="1" dirty="0">
            <a:solidFill>
              <a:srgbClr val="002060"/>
            </a:solidFill>
          </a:endParaRPr>
        </a:p>
      </dgm:t>
    </dgm:pt>
    <dgm:pt modelId="{194CA833-26D2-4FD6-8626-679354229B98}" type="parTrans" cxnId="{FBBF35E6-1519-4475-A715-53ED42CDA6E9}">
      <dgm:prSet/>
      <dgm:spPr/>
      <dgm:t>
        <a:bodyPr/>
        <a:lstStyle/>
        <a:p>
          <a:endParaRPr lang="ru-RU"/>
        </a:p>
      </dgm:t>
    </dgm:pt>
    <dgm:pt modelId="{46B702F8-AD7D-414E-A4AB-2E6D8FEFAFFE}" type="sibTrans" cxnId="{FBBF35E6-1519-4475-A715-53ED42CDA6E9}">
      <dgm:prSet/>
      <dgm:spPr/>
      <dgm:t>
        <a:bodyPr/>
        <a:lstStyle/>
        <a:p>
          <a:endParaRPr lang="ru-RU"/>
        </a:p>
      </dgm:t>
    </dgm:pt>
    <dgm:pt modelId="{CC9C256E-A0D9-4A37-B1A8-D6903FE41A1B}" type="pres">
      <dgm:prSet presAssocID="{6412517C-03D5-4382-89D0-8C7F1B0B3B7D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2DC17F7-C76E-4857-9E1C-5994DE052C30}" type="pres">
      <dgm:prSet presAssocID="{6412517C-03D5-4382-89D0-8C7F1B0B3B7D}" presName="arrow" presStyleLbl="bgShp" presStyleIdx="0" presStyleCnt="1" custScaleX="115104" custScaleY="81230" custLinFactNeighborX="-2886" custLinFactNeighborY="-13750"/>
      <dgm:spPr>
        <a:solidFill>
          <a:schemeClr val="accent3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C1A082CF-5043-47D1-B56A-3B1066BFFB3D}" type="pres">
      <dgm:prSet presAssocID="{6412517C-03D5-4382-89D0-8C7F1B0B3B7D}" presName="arrowDiagram4" presStyleCnt="0"/>
      <dgm:spPr/>
    </dgm:pt>
    <dgm:pt modelId="{E5EF4076-8F14-428F-9B98-9B54C54CDEBD}" type="pres">
      <dgm:prSet presAssocID="{BDFD922F-5B46-439D-9DBC-894F683D2CDB}" presName="bullet4a" presStyleLbl="node1" presStyleIdx="0" presStyleCnt="4" custScaleX="290852" custScaleY="290575" custLinFactX="100000" custLinFactY="-300000" custLinFactNeighborX="149237" custLinFactNeighborY="-371100"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16CA79A7-CDCD-4D3B-9CF7-28AAD24327F2}" type="pres">
      <dgm:prSet presAssocID="{BDFD922F-5B46-439D-9DBC-894F683D2CDB}" presName="textBox4a" presStyleLbl="revTx" presStyleIdx="0" presStyleCnt="4" custScaleX="313825" custScaleY="52228" custLinFactNeighborX="50715" custLinFactNeighborY="-40914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EF620830-A676-4833-A8C6-5AD2BB45DCE3}" type="pres">
      <dgm:prSet presAssocID="{31969A82-55A7-482A-9723-7CEF11E405B5}" presName="bullet4b" presStyleLbl="node1" presStyleIdx="1" presStyleCnt="4" custScaleX="210576" custScaleY="201187" custLinFactX="80188" custLinFactY="-100000" custLinFactNeighborX="100000" custLinFactNeighborY="-124145"/>
      <dgm:spPr>
        <a:solidFill>
          <a:srgbClr val="00B050"/>
        </a:solidFill>
      </dgm:spPr>
      <dgm:t>
        <a:bodyPr/>
        <a:lstStyle/>
        <a:p>
          <a:endParaRPr lang="ru-RU"/>
        </a:p>
      </dgm:t>
    </dgm:pt>
    <dgm:pt modelId="{F0A0E45B-D288-4535-B14C-19428D5A077F}" type="pres">
      <dgm:prSet presAssocID="{31969A82-55A7-482A-9723-7CEF11E405B5}" presName="textBox4b" presStyleLbl="revTx" presStyleIdx="1" presStyleCnt="4" custScaleX="211007" custScaleY="26121" custLinFactY="-15240" custLinFactNeighborX="-70256" custLinFactNeighborY="-10000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433A2396-0529-409A-9AB9-A56384429ACE}" type="pres">
      <dgm:prSet presAssocID="{174EB343-41A9-4EFF-9307-AB890ACD7FBB}" presName="bullet4c" presStyleLbl="node1" presStyleIdx="2" presStyleCnt="4" custScaleX="147008" custScaleY="150750" custLinFactX="100000" custLinFactNeighborX="137977" custLinFactNeighborY="-97777"/>
      <dgm:spPr>
        <a:solidFill>
          <a:srgbClr val="0070C0"/>
        </a:solidFill>
      </dgm:spPr>
      <dgm:t>
        <a:bodyPr/>
        <a:lstStyle/>
        <a:p>
          <a:endParaRPr lang="ru-RU"/>
        </a:p>
      </dgm:t>
    </dgm:pt>
    <dgm:pt modelId="{22ABF683-89B3-4452-9356-FCBE3DD26059}" type="pres">
      <dgm:prSet presAssocID="{174EB343-41A9-4EFF-9307-AB890ACD7FBB}" presName="textBox4c" presStyleLbl="revTx" presStyleIdx="2" presStyleCnt="4" custScaleX="168020" custScaleY="20204" custLinFactNeighborX="59050" custLinFactNeighborY="-98717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81AEEDAA-CA3D-4213-9CC1-8552FA5541E8}" type="pres">
      <dgm:prSet presAssocID="{611A93F9-C706-4AD2-A429-839F5D0B850E}" presName="bullet4d" presStyleLbl="node1" presStyleIdx="3" presStyleCnt="4" custScaleX="136271" custScaleY="129751" custLinFactX="100000" custLinFactNeighborX="111506" custLinFactNeighborY="-48296"/>
      <dgm:spPr>
        <a:solidFill>
          <a:srgbClr val="FFC000"/>
        </a:solidFill>
      </dgm:spPr>
      <dgm:t>
        <a:bodyPr/>
        <a:lstStyle/>
        <a:p>
          <a:endParaRPr lang="ru-RU"/>
        </a:p>
      </dgm:t>
    </dgm:pt>
    <dgm:pt modelId="{5C1D3C12-2D74-453C-9059-9E279936DF99}" type="pres">
      <dgm:prSet presAssocID="{611A93F9-C706-4AD2-A429-839F5D0B850E}" presName="textBox4d" presStyleLbl="revTx" presStyleIdx="3" presStyleCnt="4" custScaleX="281979" custScaleY="17444" custLinFactNeighborX="-57292" custLinFactNeighborY="-2238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DEADEFCC-CF5C-4468-963C-2E96BB0AE089}" type="presOf" srcId="{BDFD922F-5B46-439D-9DBC-894F683D2CDB}" destId="{16CA79A7-CDCD-4D3B-9CF7-28AAD24327F2}" srcOrd="0" destOrd="0" presId="urn:microsoft.com/office/officeart/2005/8/layout/arrow2"/>
    <dgm:cxn modelId="{ABB1B1B1-8D07-4E1C-BB36-3535C694F92E}" srcId="{6412517C-03D5-4382-89D0-8C7F1B0B3B7D}" destId="{BDFD922F-5B46-439D-9DBC-894F683D2CDB}" srcOrd="0" destOrd="0" parTransId="{7B9A1B52-DF19-45EA-8491-DBE839E0B9F2}" sibTransId="{03FB6CC8-F6AB-41FA-9AA7-E66D31D2D822}"/>
    <dgm:cxn modelId="{76DD3D17-0039-4FA5-91EC-45CFA741FD3F}" srcId="{6412517C-03D5-4382-89D0-8C7F1B0B3B7D}" destId="{174EB343-41A9-4EFF-9307-AB890ACD7FBB}" srcOrd="2" destOrd="0" parTransId="{F15C0A8D-7291-4B87-9007-55736BCF6C1C}" sibTransId="{82247015-CD22-433C-B067-B95CCE146470}"/>
    <dgm:cxn modelId="{C0C504E1-F3AF-4E4D-9B01-63E3F9976BC2}" type="presOf" srcId="{6412517C-03D5-4382-89D0-8C7F1B0B3B7D}" destId="{CC9C256E-A0D9-4A37-B1A8-D6903FE41A1B}" srcOrd="0" destOrd="0" presId="urn:microsoft.com/office/officeart/2005/8/layout/arrow2"/>
    <dgm:cxn modelId="{FBBF35E6-1519-4475-A715-53ED42CDA6E9}" srcId="{6412517C-03D5-4382-89D0-8C7F1B0B3B7D}" destId="{611A93F9-C706-4AD2-A429-839F5D0B850E}" srcOrd="3" destOrd="0" parTransId="{194CA833-26D2-4FD6-8626-679354229B98}" sibTransId="{46B702F8-AD7D-414E-A4AB-2E6D8FEFAFFE}"/>
    <dgm:cxn modelId="{001ED66D-E95B-4EC4-9D90-7E09AD1FF51A}" type="presOf" srcId="{611A93F9-C706-4AD2-A429-839F5D0B850E}" destId="{5C1D3C12-2D74-453C-9059-9E279936DF99}" srcOrd="0" destOrd="0" presId="urn:microsoft.com/office/officeart/2005/8/layout/arrow2"/>
    <dgm:cxn modelId="{567651A5-5AAC-4230-89BD-EAE605008115}" type="presOf" srcId="{31969A82-55A7-482A-9723-7CEF11E405B5}" destId="{F0A0E45B-D288-4535-B14C-19428D5A077F}" srcOrd="0" destOrd="0" presId="urn:microsoft.com/office/officeart/2005/8/layout/arrow2"/>
    <dgm:cxn modelId="{EBE1F3C4-7DAB-4010-8F4D-3AA9A6273961}" srcId="{6412517C-03D5-4382-89D0-8C7F1B0B3B7D}" destId="{31969A82-55A7-482A-9723-7CEF11E405B5}" srcOrd="1" destOrd="0" parTransId="{0859CF94-D179-4BD9-91BC-3417C6C39EE3}" sibTransId="{91F554F6-8B26-466C-949B-28D648E6BA1A}"/>
    <dgm:cxn modelId="{E9CE3D5D-8C36-45C9-8B9A-DA7F5911318F}" type="presOf" srcId="{174EB343-41A9-4EFF-9307-AB890ACD7FBB}" destId="{22ABF683-89B3-4452-9356-FCBE3DD26059}" srcOrd="0" destOrd="0" presId="urn:microsoft.com/office/officeart/2005/8/layout/arrow2"/>
    <dgm:cxn modelId="{4B0F50B5-BB8C-40AD-9609-075333C5D8E9}" type="presParOf" srcId="{CC9C256E-A0D9-4A37-B1A8-D6903FE41A1B}" destId="{F2DC17F7-C76E-4857-9E1C-5994DE052C30}" srcOrd="0" destOrd="0" presId="urn:microsoft.com/office/officeart/2005/8/layout/arrow2"/>
    <dgm:cxn modelId="{F4B042B2-CA06-4BA8-A3D5-AC4607E735B1}" type="presParOf" srcId="{CC9C256E-A0D9-4A37-B1A8-D6903FE41A1B}" destId="{C1A082CF-5043-47D1-B56A-3B1066BFFB3D}" srcOrd="1" destOrd="0" presId="urn:microsoft.com/office/officeart/2005/8/layout/arrow2"/>
    <dgm:cxn modelId="{8732A399-7F4B-4116-BB09-BDCFC5CC619C}" type="presParOf" srcId="{C1A082CF-5043-47D1-B56A-3B1066BFFB3D}" destId="{E5EF4076-8F14-428F-9B98-9B54C54CDEBD}" srcOrd="0" destOrd="0" presId="urn:microsoft.com/office/officeart/2005/8/layout/arrow2"/>
    <dgm:cxn modelId="{4D8E0481-B77B-4FEF-8896-5D09FB400F98}" type="presParOf" srcId="{C1A082CF-5043-47D1-B56A-3B1066BFFB3D}" destId="{16CA79A7-CDCD-4D3B-9CF7-28AAD24327F2}" srcOrd="1" destOrd="0" presId="urn:microsoft.com/office/officeart/2005/8/layout/arrow2"/>
    <dgm:cxn modelId="{53CA5784-29E0-44BD-ABFA-504B6B27E29B}" type="presParOf" srcId="{C1A082CF-5043-47D1-B56A-3B1066BFFB3D}" destId="{EF620830-A676-4833-A8C6-5AD2BB45DCE3}" srcOrd="2" destOrd="0" presId="urn:microsoft.com/office/officeart/2005/8/layout/arrow2"/>
    <dgm:cxn modelId="{D59AD69F-D506-4256-9D1F-9B5E596C5895}" type="presParOf" srcId="{C1A082CF-5043-47D1-B56A-3B1066BFFB3D}" destId="{F0A0E45B-D288-4535-B14C-19428D5A077F}" srcOrd="3" destOrd="0" presId="urn:microsoft.com/office/officeart/2005/8/layout/arrow2"/>
    <dgm:cxn modelId="{3688968B-6C80-46B6-93A5-69EFB65000B6}" type="presParOf" srcId="{C1A082CF-5043-47D1-B56A-3B1066BFFB3D}" destId="{433A2396-0529-409A-9AB9-A56384429ACE}" srcOrd="4" destOrd="0" presId="urn:microsoft.com/office/officeart/2005/8/layout/arrow2"/>
    <dgm:cxn modelId="{4CA6E8CB-3742-4612-BC00-8FB68D2F7CEB}" type="presParOf" srcId="{C1A082CF-5043-47D1-B56A-3B1066BFFB3D}" destId="{22ABF683-89B3-4452-9356-FCBE3DD26059}" srcOrd="5" destOrd="0" presId="urn:microsoft.com/office/officeart/2005/8/layout/arrow2"/>
    <dgm:cxn modelId="{2DCCFBCF-253C-4E0A-A5CA-1B21076C1CF9}" type="presParOf" srcId="{C1A082CF-5043-47D1-B56A-3B1066BFFB3D}" destId="{81AEEDAA-CA3D-4213-9CC1-8552FA5541E8}" srcOrd="6" destOrd="0" presId="urn:microsoft.com/office/officeart/2005/8/layout/arrow2"/>
    <dgm:cxn modelId="{921DB76B-8747-4139-B89D-09CC1B582840}" type="presParOf" srcId="{C1A082CF-5043-47D1-B56A-3B1066BFFB3D}" destId="{5C1D3C12-2D74-453C-9059-9E279936DF99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DC17F7-C76E-4857-9E1C-5994DE052C30}">
      <dsp:nvSpPr>
        <dsp:cNvPr id="0" name=""/>
        <dsp:cNvSpPr/>
      </dsp:nvSpPr>
      <dsp:spPr>
        <a:xfrm>
          <a:off x="-34871" y="0"/>
          <a:ext cx="7350268" cy="3241972"/>
        </a:xfrm>
        <a:prstGeom prst="swooshArrow">
          <a:avLst>
            <a:gd name="adj1" fmla="val 25000"/>
            <a:gd name="adj2" fmla="val 25000"/>
          </a:avLst>
        </a:prstGeom>
        <a:solidFill>
          <a:schemeClr val="accent3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EF4076-8F14-428F-9B98-9B54C54CDEBD}">
      <dsp:nvSpPr>
        <dsp:cNvPr id="0" name=""/>
        <dsp:cNvSpPr/>
      </dsp:nvSpPr>
      <dsp:spPr>
        <a:xfrm>
          <a:off x="1015469" y="1836937"/>
          <a:ext cx="517022" cy="504454"/>
        </a:xfrm>
        <a:prstGeom prst="ellipse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CA79A7-CDCD-4D3B-9CF7-28AAD24327F2}">
      <dsp:nvSpPr>
        <dsp:cNvPr id="0" name=""/>
        <dsp:cNvSpPr/>
      </dsp:nvSpPr>
      <dsp:spPr>
        <a:xfrm>
          <a:off x="551259" y="2507049"/>
          <a:ext cx="4188703" cy="496104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77825" tIns="0" rIns="0" bIns="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err="1" smtClean="0">
              <a:solidFill>
                <a:srgbClr val="C00000"/>
              </a:solidFill>
            </a:rPr>
            <a:t>Тривога</a:t>
          </a:r>
          <a:r>
            <a:rPr lang="ru-RU" sz="2800" b="1" kern="1200" dirty="0" smtClean="0">
              <a:solidFill>
                <a:srgbClr val="C00000"/>
              </a:solidFill>
            </a:rPr>
            <a:t>, </a:t>
          </a:r>
          <a:r>
            <a:rPr lang="ru-RU" sz="2800" b="1" kern="1200" dirty="0" err="1" smtClean="0">
              <a:solidFill>
                <a:srgbClr val="C00000"/>
              </a:solidFill>
            </a:rPr>
            <a:t>хвилювання</a:t>
          </a:r>
          <a:endParaRPr lang="ru-RU" sz="2800" b="1" kern="1200" dirty="0">
            <a:solidFill>
              <a:srgbClr val="C00000"/>
            </a:solidFill>
          </a:endParaRPr>
        </a:p>
      </dsp:txBody>
      <dsp:txXfrm>
        <a:off x="575477" y="2531267"/>
        <a:ext cx="4140267" cy="447668"/>
      </dsp:txXfrm>
    </dsp:sp>
    <dsp:sp modelId="{EF620830-A676-4833-A8C6-5AD2BB45DCE3}">
      <dsp:nvSpPr>
        <dsp:cNvPr id="0" name=""/>
        <dsp:cNvSpPr/>
      </dsp:nvSpPr>
      <dsp:spPr>
        <a:xfrm>
          <a:off x="2365061" y="1273163"/>
          <a:ext cx="540909" cy="531775"/>
        </a:xfrm>
        <a:prstGeom prst="ellipse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A0E45B-D288-4535-B14C-19428D5A077F}">
      <dsp:nvSpPr>
        <dsp:cNvPr id="0" name=""/>
        <dsp:cNvSpPr/>
      </dsp:nvSpPr>
      <dsp:spPr>
        <a:xfrm>
          <a:off x="136749" y="606724"/>
          <a:ext cx="3151414" cy="476429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135347" tIns="0" rIns="0" bIns="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err="1" smtClean="0">
              <a:solidFill>
                <a:srgbClr val="00B050"/>
              </a:solidFill>
            </a:rPr>
            <a:t>Спокій</a:t>
          </a:r>
          <a:r>
            <a:rPr lang="ru-RU" sz="2800" b="1" kern="1200" dirty="0" smtClean="0">
              <a:solidFill>
                <a:srgbClr val="00B050"/>
              </a:solidFill>
            </a:rPr>
            <a:t>, </a:t>
          </a:r>
          <a:r>
            <a:rPr lang="ru-RU" sz="2800" b="1" kern="1200" dirty="0" err="1" smtClean="0">
              <a:solidFill>
                <a:srgbClr val="00B050"/>
              </a:solidFill>
            </a:rPr>
            <a:t>рівновага</a:t>
          </a:r>
          <a:endParaRPr lang="ru-RU" sz="2800" b="1" kern="1200" dirty="0">
            <a:solidFill>
              <a:srgbClr val="00B050"/>
            </a:solidFill>
          </a:endParaRPr>
        </a:p>
      </dsp:txBody>
      <dsp:txXfrm>
        <a:off x="160006" y="629981"/>
        <a:ext cx="3104900" cy="429915"/>
      </dsp:txXfrm>
    </dsp:sp>
    <dsp:sp modelId="{433A2396-0529-409A-9AB9-A56384429ACE}">
      <dsp:nvSpPr>
        <dsp:cNvPr id="0" name=""/>
        <dsp:cNvSpPr/>
      </dsp:nvSpPr>
      <dsp:spPr>
        <a:xfrm>
          <a:off x="4236798" y="822750"/>
          <a:ext cx="525649" cy="525653"/>
        </a:xfrm>
        <a:prstGeom prst="ellips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ABF683-89B3-4452-9356-FCBE3DD26059}">
      <dsp:nvSpPr>
        <dsp:cNvPr id="0" name=""/>
        <dsp:cNvSpPr/>
      </dsp:nvSpPr>
      <dsp:spPr>
        <a:xfrm>
          <a:off x="3823572" y="0"/>
          <a:ext cx="2455644" cy="498331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179335" tIns="0" rIns="0" bIns="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>
              <a:solidFill>
                <a:schemeClr val="accent6">
                  <a:lumMod val="75000"/>
                </a:schemeClr>
              </a:solidFill>
            </a:rPr>
            <a:t>Задоволення</a:t>
          </a:r>
          <a:endParaRPr lang="ru-RU" sz="2800" b="1" kern="1200" dirty="0">
            <a:solidFill>
              <a:schemeClr val="accent6">
                <a:lumMod val="75000"/>
              </a:schemeClr>
            </a:solidFill>
          </a:endParaRPr>
        </a:p>
      </dsp:txBody>
      <dsp:txXfrm>
        <a:off x="3847899" y="24327"/>
        <a:ext cx="2406990" cy="449677"/>
      </dsp:txXfrm>
    </dsp:sp>
    <dsp:sp modelId="{81AEEDAA-CA3D-4213-9CC1-8552FA5541E8}">
      <dsp:nvSpPr>
        <dsp:cNvPr id="0" name=""/>
        <dsp:cNvSpPr/>
      </dsp:nvSpPr>
      <dsp:spPr>
        <a:xfrm>
          <a:off x="5703156" y="490559"/>
          <a:ext cx="729553" cy="692230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1D3C12-2D74-453C-9059-9E279936DF99}">
      <dsp:nvSpPr>
        <dsp:cNvPr id="0" name=""/>
        <dsp:cNvSpPr/>
      </dsp:nvSpPr>
      <dsp:spPr>
        <a:xfrm>
          <a:off x="3599667" y="1555339"/>
          <a:ext cx="4047705" cy="499181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40242" tIns="0" rIns="0" bIns="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err="1" smtClean="0">
              <a:solidFill>
                <a:srgbClr val="002060"/>
              </a:solidFill>
            </a:rPr>
            <a:t>Завзяття</a:t>
          </a:r>
          <a:r>
            <a:rPr lang="ru-RU" sz="2800" b="1" kern="1200" dirty="0" smtClean="0">
              <a:solidFill>
                <a:srgbClr val="002060"/>
              </a:solidFill>
            </a:rPr>
            <a:t>, </a:t>
          </a:r>
          <a:r>
            <a:rPr lang="ru-RU" sz="2800" b="1" kern="1200" dirty="0" err="1" smtClean="0">
              <a:solidFill>
                <a:srgbClr val="002060"/>
              </a:solidFill>
            </a:rPr>
            <a:t>бажання</a:t>
          </a:r>
          <a:r>
            <a:rPr lang="ru-RU" sz="2800" b="1" kern="1200" dirty="0" smtClean="0">
              <a:solidFill>
                <a:srgbClr val="002060"/>
              </a:solidFill>
            </a:rPr>
            <a:t> </a:t>
          </a:r>
          <a:r>
            <a:rPr lang="ru-RU" sz="2800" b="1" kern="1200" dirty="0" err="1" smtClean="0">
              <a:solidFill>
                <a:srgbClr val="002060"/>
              </a:solidFill>
            </a:rPr>
            <a:t>діяти</a:t>
          </a:r>
          <a:endParaRPr lang="ru-RU" sz="2800" b="1" kern="1200" dirty="0">
            <a:solidFill>
              <a:srgbClr val="002060"/>
            </a:solidFill>
          </a:endParaRPr>
        </a:p>
      </dsp:txBody>
      <dsp:txXfrm>
        <a:off x="3624035" y="1579707"/>
        <a:ext cx="3998969" cy="4504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E7757F-F147-4B16-9E32-3607506FCEF2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04E85B-336F-4608-BA37-B9DE5C0515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7453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9303C-ABA6-48AB-981A-6119A53C691A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687A4-7DE6-4108-A467-8A3E2BAA50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541672"/>
      </p:ext>
    </p:extLst>
  </p:cSld>
  <p:clrMapOvr>
    <a:masterClrMapping/>
  </p:clrMapOvr>
  <p:transition spd="slow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9303C-ABA6-48AB-981A-6119A53C691A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687A4-7DE6-4108-A467-8A3E2BAA50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04828"/>
      </p:ext>
    </p:extLst>
  </p:cSld>
  <p:clrMapOvr>
    <a:masterClrMapping/>
  </p:clrMapOvr>
  <p:transition spd="slow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9303C-ABA6-48AB-981A-6119A53C691A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687A4-7DE6-4108-A467-8A3E2BAA50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824209"/>
      </p:ext>
    </p:extLst>
  </p:cSld>
  <p:clrMapOvr>
    <a:masterClrMapping/>
  </p:clrMapOvr>
  <p:transition spd="slow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9303C-ABA6-48AB-981A-6119A53C691A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687A4-7DE6-4108-A467-8A3E2BAA50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254983"/>
      </p:ext>
    </p:extLst>
  </p:cSld>
  <p:clrMapOvr>
    <a:masterClrMapping/>
  </p:clrMapOvr>
  <p:transition spd="slow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9303C-ABA6-48AB-981A-6119A53C691A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687A4-7DE6-4108-A467-8A3E2BAA50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929763"/>
      </p:ext>
    </p:extLst>
  </p:cSld>
  <p:clrMapOvr>
    <a:masterClrMapping/>
  </p:clrMapOvr>
  <p:transition spd="slow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9303C-ABA6-48AB-981A-6119A53C691A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687A4-7DE6-4108-A467-8A3E2BAA50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745585"/>
      </p:ext>
    </p:extLst>
  </p:cSld>
  <p:clrMapOvr>
    <a:masterClrMapping/>
  </p:clrMapOvr>
  <p:transition spd="slow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9303C-ABA6-48AB-981A-6119A53C691A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687A4-7DE6-4108-A467-8A3E2BAA50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2869963"/>
      </p:ext>
    </p:extLst>
  </p:cSld>
  <p:clrMapOvr>
    <a:masterClrMapping/>
  </p:clrMapOvr>
  <p:transition spd="slow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9303C-ABA6-48AB-981A-6119A53C691A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687A4-7DE6-4108-A467-8A3E2BAA50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146815"/>
      </p:ext>
    </p:extLst>
  </p:cSld>
  <p:clrMapOvr>
    <a:masterClrMapping/>
  </p:clrMapOvr>
  <p:transition spd="slow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9303C-ABA6-48AB-981A-6119A53C691A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687A4-7DE6-4108-A467-8A3E2BAA50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29234"/>
      </p:ext>
    </p:extLst>
  </p:cSld>
  <p:clrMapOvr>
    <a:masterClrMapping/>
  </p:clrMapOvr>
  <p:transition spd="slow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9303C-ABA6-48AB-981A-6119A53C691A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687A4-7DE6-4108-A467-8A3E2BAA50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658684"/>
      </p:ext>
    </p:extLst>
  </p:cSld>
  <p:clrMapOvr>
    <a:masterClrMapping/>
  </p:clrMapOvr>
  <p:transition spd="slow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9303C-ABA6-48AB-981A-6119A53C691A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687A4-7DE6-4108-A467-8A3E2BAA50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6953691"/>
      </p:ext>
    </p:extLst>
  </p:cSld>
  <p:clrMapOvr>
    <a:masterClrMapping/>
  </p:clrMapOvr>
  <p:transition spd="slow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9303C-ABA6-48AB-981A-6119A53C691A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7687A4-7DE6-4108-A467-8A3E2BAA50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39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split orient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72736" y="3933056"/>
            <a:ext cx="7272808" cy="18002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uk-UA" sz="3600" b="1" dirty="0" smtClean="0">
                <a:solidFill>
                  <a:schemeClr val="accent3">
                    <a:lumMod val="50000"/>
                  </a:schemeClr>
                </a:solidFill>
              </a:rPr>
              <a:t>Слова </a:t>
            </a:r>
            <a:r>
              <a:rPr lang="uk-UA" sz="3600" b="1" dirty="0">
                <a:solidFill>
                  <a:schemeClr val="accent3">
                    <a:lumMod val="50000"/>
                  </a:schemeClr>
                </a:solidFill>
              </a:rPr>
              <a:t>з подовженими приголосними звуками й апострофом. </a:t>
            </a:r>
            <a:endParaRPr lang="ru-RU" sz="36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20072" y="1232756"/>
            <a:ext cx="2849508" cy="151216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uk-UA" sz="2800" b="1" dirty="0" smtClean="0">
                <a:solidFill>
                  <a:schemeClr val="accent3">
                    <a:lumMod val="50000"/>
                  </a:schemeClr>
                </a:solidFill>
              </a:rPr>
              <a:t>Розділ </a:t>
            </a:r>
          </a:p>
          <a:p>
            <a:pPr>
              <a:spcBef>
                <a:spcPts val="0"/>
              </a:spcBef>
            </a:pPr>
            <a:r>
              <a:rPr lang="uk-UA" sz="2800" b="1" dirty="0" smtClean="0">
                <a:solidFill>
                  <a:schemeClr val="accent3">
                    <a:lumMod val="50000"/>
                  </a:schemeClr>
                </a:solidFill>
              </a:rPr>
              <a:t>Звуки </a:t>
            </a:r>
            <a:r>
              <a:rPr lang="uk-UA" sz="2800" b="1" dirty="0" smtClean="0">
                <a:solidFill>
                  <a:schemeClr val="accent3">
                    <a:lumMod val="50000"/>
                  </a:schemeClr>
                </a:solidFill>
              </a:rPr>
              <a:t>і букви.</a:t>
            </a:r>
          </a:p>
          <a:p>
            <a:pPr>
              <a:spcBef>
                <a:spcPts val="0"/>
              </a:spcBef>
            </a:pPr>
            <a:r>
              <a:rPr lang="uk-UA" sz="2800" b="1" dirty="0" smtClean="0">
                <a:solidFill>
                  <a:schemeClr val="accent3">
                    <a:lumMod val="50000"/>
                  </a:schemeClr>
                </a:solidFill>
              </a:rPr>
              <a:t>4 клас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3074" name="Picture 2" descr="D:\4 клас\УКР. МОВА\Пономарьова\фото завдань\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836712"/>
            <a:ext cx="4275812" cy="2304256"/>
          </a:xfrm>
          <a:prstGeom prst="roundRect">
            <a:avLst/>
          </a:prstGeom>
          <a:noFill/>
          <a:ln w="19050">
            <a:solidFill>
              <a:schemeClr val="accent3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629466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3050100" y="1823314"/>
            <a:ext cx="5389152" cy="2826306"/>
          </a:xfrm>
          <a:prstGeom prst="round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Ми </a:t>
            </a:r>
            <a:r>
              <a:rPr kumimoji="0" lang="ru-RU" sz="3200" b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сюди</a:t>
            </a: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 </a:t>
            </a:r>
            <a:r>
              <a:rPr kumimoji="0" lang="ru-RU" sz="3200" b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прийшли</a:t>
            </a: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 </a:t>
            </a:r>
            <a:r>
              <a:rPr kumimoji="0" lang="ru-RU" sz="3200" b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учитись</a:t>
            </a: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Не </a:t>
            </a:r>
            <a:r>
              <a:rPr kumimoji="0" lang="ru-RU" sz="3200" b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лінитись</a:t>
            </a: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, а </a:t>
            </a:r>
            <a:r>
              <a:rPr kumimoji="0" lang="ru-RU" sz="3200" b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трудитись</a:t>
            </a: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2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П</a:t>
            </a:r>
            <a:r>
              <a:rPr kumimoji="0" lang="ru-RU" sz="3200" b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рацюємо</a:t>
            </a: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 </a:t>
            </a:r>
            <a:r>
              <a:rPr kumimoji="0" lang="ru-RU" sz="3200" b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старанно</a:t>
            </a: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Завдання</a:t>
            </a: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 </a:t>
            </a:r>
            <a:r>
              <a:rPr kumimoji="0" lang="ru-RU" sz="3200" b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виконуємо</a:t>
            </a: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ми </a:t>
            </a:r>
            <a:r>
              <a:rPr kumimoji="0" lang="ru-RU" sz="3200" b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бездоганно</a:t>
            </a: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!</a:t>
            </a:r>
            <a:endParaRPr kumimoji="0" lang="ru-RU" sz="3200" b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12178" y="404664"/>
            <a:ext cx="7077900" cy="7200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uk-UA" sz="4000" b="1" dirty="0">
                <a:solidFill>
                  <a:schemeClr val="bg1"/>
                </a:solidFill>
              </a:rPr>
              <a:t>Налаштування на урок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D:\Картинки до тестів\Людина\Учні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132856"/>
            <a:ext cx="2304256" cy="2396426"/>
          </a:xfrm>
          <a:prstGeom prst="roundRect">
            <a:avLst/>
          </a:prstGeom>
          <a:noFill/>
          <a:ln w="19050">
            <a:solidFill>
              <a:schemeClr val="accent3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3801940"/>
              </p:ext>
            </p:extLst>
          </p:nvPr>
        </p:nvGraphicFramePr>
        <p:xfrm>
          <a:off x="1034460" y="1526130"/>
          <a:ext cx="7404792" cy="39911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Заголовок 4"/>
          <p:cNvSpPr txBox="1">
            <a:spLocks/>
          </p:cNvSpPr>
          <p:nvPr/>
        </p:nvSpPr>
        <p:spPr>
          <a:xfrm>
            <a:off x="1001864" y="381924"/>
            <a:ext cx="7088214" cy="7200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err="1" smtClean="0">
                <a:solidFill>
                  <a:schemeClr val="bg1"/>
                </a:solidFill>
              </a:rPr>
              <a:t>Колір</a:t>
            </a:r>
            <a:r>
              <a:rPr lang="ru-RU" b="1" dirty="0" smtClean="0">
                <a:solidFill>
                  <a:schemeClr val="bg1"/>
                </a:solidFill>
              </a:rPr>
              <a:t> настрою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64714" y="5085184"/>
            <a:ext cx="8074538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400" b="1" dirty="0">
                <a:solidFill>
                  <a:schemeClr val="accent3">
                    <a:lumMod val="50000"/>
                  </a:schemeClr>
                </a:solidFill>
              </a:rPr>
              <a:t>Починаємо роботу виміром вашого настрою на «Пульті</a:t>
            </a:r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». Намалюйте кружечок того кольору,</a:t>
            </a:r>
            <a:r>
              <a:rPr lang="uk-UA" sz="2400" b="1" dirty="0" smtClean="0"/>
              <a:t> </a:t>
            </a:r>
            <a:r>
              <a:rPr lang="uk-UA" sz="2400" b="1" dirty="0">
                <a:solidFill>
                  <a:schemeClr val="accent3">
                    <a:lumMod val="50000"/>
                  </a:schemeClr>
                </a:solidFill>
              </a:rPr>
              <a:t>який передає ваш настрій на початку уроку </a:t>
            </a:r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  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093670" y="5949280"/>
            <a:ext cx="494908" cy="432048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4845180" y="5949280"/>
            <a:ext cx="494908" cy="432048"/>
          </a:xfrm>
          <a:prstGeom prst="ellipse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6156176" y="5949280"/>
            <a:ext cx="494908" cy="432048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5503566" y="5949280"/>
            <a:ext cx="494908" cy="432048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44508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" grpId="0" animBg="1"/>
      <p:bldGraphic spid="8" grpId="0">
        <p:bldAsOne/>
      </p:bldGraphic>
      <p:bldP spid="9" grpId="0" animBg="1"/>
      <p:bldP spid="2" grpId="0" animBg="1"/>
      <p:bldP spid="12" grpId="0" animBg="1"/>
      <p:bldP spid="14" grpId="0" animBg="1"/>
      <p:bldP spid="17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77408" y="411588"/>
            <a:ext cx="7764464" cy="65187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76828" tIns="38414" rIns="76828" bIns="38414" rtlCol="0" anchor="ctr"/>
          <a:lstStyle/>
          <a:p>
            <a:pPr algn="ctr"/>
            <a:r>
              <a:rPr lang="uk-UA" sz="4000" b="1" dirty="0">
                <a:solidFill>
                  <a:schemeClr val="bg1"/>
                </a:solidFill>
              </a:rPr>
              <a:t>Повідомлення теми уроку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763736" y="1220168"/>
            <a:ext cx="4678134" cy="3032233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76828" tIns="38414" rIns="76828" bIns="38414" rtlCol="0">
            <a:spAutoFit/>
          </a:bodyPr>
          <a:lstStyle/>
          <a:p>
            <a:pPr algn="ctr"/>
            <a:r>
              <a:rPr lang="uk-UA" sz="2400" b="1" dirty="0">
                <a:solidFill>
                  <a:schemeClr val="accent3">
                    <a:lumMod val="50000"/>
                  </a:schemeClr>
                </a:solidFill>
              </a:rPr>
              <a:t>Сьогодні на уроці ми удосконалимо вміння правильно писати слова з  подовженими приголосними звуками й апострофом. Пригадаємо розділові знаки при записуванні речень. Будемо аналізувати інформацію на етикетці. </a:t>
            </a:r>
            <a:endParaRPr lang="uk-UA" sz="2400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D:\Картинки до тестів\!!!!Эсмира_512х512\_free_2024-01-13-17-30-26_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146" y="1150069"/>
            <a:ext cx="3086328" cy="3086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999621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77809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uk-UA" b="1" dirty="0" smtClean="0"/>
              <a:t>Поміркуйте</a:t>
            </a:r>
            <a:endParaRPr lang="ru-RU" b="1" dirty="0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467544" y="1052736"/>
            <a:ext cx="3528392" cy="5040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000" b="1" dirty="0" smtClean="0">
                <a:solidFill>
                  <a:schemeClr val="accent3">
                    <a:lumMod val="50000"/>
                  </a:schemeClr>
                </a:solidFill>
              </a:rPr>
              <a:t>Що об’єднує подані слова?</a:t>
            </a: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51751" y="1655030"/>
            <a:ext cx="3704592" cy="75320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000" b="1" dirty="0" smtClean="0">
                <a:solidFill>
                  <a:schemeClr val="accent3">
                    <a:lumMod val="50000"/>
                  </a:schemeClr>
                </a:solidFill>
              </a:rPr>
              <a:t>Подовжені приголосні звуки.  До якого слова звукова схема? </a:t>
            </a: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4139952" y="980728"/>
            <a:ext cx="2399963" cy="576064"/>
          </a:xfrm>
          <a:prstGeom prst="roundRect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800" b="1" dirty="0" smtClean="0">
                <a:solidFill>
                  <a:schemeClr val="bg1"/>
                </a:solidFill>
              </a:rPr>
              <a:t>хвилювання</a:t>
            </a:r>
          </a:p>
        </p:txBody>
      </p:sp>
      <p:sp>
        <p:nvSpPr>
          <p:cNvPr id="13" name="Подзаголовок 2"/>
          <p:cNvSpPr txBox="1">
            <a:spLocks/>
          </p:cNvSpPr>
          <p:nvPr/>
        </p:nvSpPr>
        <p:spPr>
          <a:xfrm>
            <a:off x="6634170" y="980728"/>
            <a:ext cx="2050338" cy="504056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800" b="1" dirty="0" smtClean="0">
                <a:solidFill>
                  <a:schemeClr val="bg1"/>
                </a:solidFill>
              </a:rPr>
              <a:t>завзяття</a:t>
            </a: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6626117" y="1716911"/>
            <a:ext cx="2050339" cy="484614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800" b="1" dirty="0" smtClean="0">
                <a:solidFill>
                  <a:schemeClr val="bg1"/>
                </a:solidFill>
              </a:rPr>
              <a:t>бажання</a:t>
            </a:r>
          </a:p>
        </p:txBody>
      </p:sp>
      <p:sp>
        <p:nvSpPr>
          <p:cNvPr id="15" name="Подзаголовок 2"/>
          <p:cNvSpPr txBox="1">
            <a:spLocks/>
          </p:cNvSpPr>
          <p:nvPr/>
        </p:nvSpPr>
        <p:spPr>
          <a:xfrm>
            <a:off x="4174222" y="1722611"/>
            <a:ext cx="2365693" cy="554261"/>
          </a:xfrm>
          <a:prstGeom prst="roundRect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800" b="1" dirty="0" smtClean="0">
                <a:solidFill>
                  <a:schemeClr val="bg1"/>
                </a:solidFill>
              </a:rPr>
              <a:t>задоволення</a:t>
            </a:r>
          </a:p>
        </p:txBody>
      </p:sp>
      <p:sp>
        <p:nvSpPr>
          <p:cNvPr id="16" name="Подзаголовок 2"/>
          <p:cNvSpPr txBox="1">
            <a:spLocks/>
          </p:cNvSpPr>
          <p:nvPr/>
        </p:nvSpPr>
        <p:spPr>
          <a:xfrm>
            <a:off x="434410" y="2924520"/>
            <a:ext cx="4906788" cy="64807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2800" b="1" dirty="0" smtClean="0">
                <a:solidFill>
                  <a:schemeClr val="bg1"/>
                </a:solidFill>
              </a:rPr>
              <a:t>Яке твоє найбільше бажання?</a:t>
            </a:r>
          </a:p>
        </p:txBody>
      </p:sp>
      <p:sp>
        <p:nvSpPr>
          <p:cNvPr id="19" name="Подзаголовок 2"/>
          <p:cNvSpPr txBox="1">
            <a:spLocks/>
          </p:cNvSpPr>
          <p:nvPr/>
        </p:nvSpPr>
        <p:spPr>
          <a:xfrm>
            <a:off x="368142" y="5934005"/>
            <a:ext cx="5942828" cy="63837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2800" b="1" dirty="0" smtClean="0">
                <a:solidFill>
                  <a:schemeClr val="bg1"/>
                </a:solidFill>
              </a:rPr>
              <a:t>Отримуй задоволення від навчання.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4442024" y="3444056"/>
            <a:ext cx="42502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одзаголовок 2"/>
          <p:cNvSpPr txBox="1">
            <a:spLocks/>
          </p:cNvSpPr>
          <p:nvPr/>
        </p:nvSpPr>
        <p:spPr>
          <a:xfrm>
            <a:off x="385118" y="2408235"/>
            <a:ext cx="4934280" cy="43204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000" b="1" dirty="0" smtClean="0">
                <a:solidFill>
                  <a:schemeClr val="accent3">
                    <a:lumMod val="50000"/>
                  </a:schemeClr>
                </a:solidFill>
              </a:rPr>
              <a:t>Складіть питальне речення з одним із слів</a:t>
            </a:r>
          </a:p>
        </p:txBody>
      </p:sp>
      <p:sp>
        <p:nvSpPr>
          <p:cNvPr id="20" name="Подзаголовок 2"/>
          <p:cNvSpPr txBox="1">
            <a:spLocks/>
          </p:cNvSpPr>
          <p:nvPr/>
        </p:nvSpPr>
        <p:spPr>
          <a:xfrm>
            <a:off x="348680" y="4149080"/>
            <a:ext cx="5464951" cy="43204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000" b="1" dirty="0" smtClean="0">
                <a:solidFill>
                  <a:schemeClr val="accent3">
                    <a:lumMod val="50000"/>
                  </a:schemeClr>
                </a:solidFill>
              </a:rPr>
              <a:t>Складіть розповідне речення з одним із слів</a:t>
            </a:r>
          </a:p>
        </p:txBody>
      </p:sp>
      <p:sp>
        <p:nvSpPr>
          <p:cNvPr id="22" name="Подзаголовок 2"/>
          <p:cNvSpPr txBox="1">
            <a:spLocks/>
          </p:cNvSpPr>
          <p:nvPr/>
        </p:nvSpPr>
        <p:spPr>
          <a:xfrm>
            <a:off x="351751" y="4653136"/>
            <a:ext cx="4906788" cy="64807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2800" b="1" dirty="0" smtClean="0">
                <a:solidFill>
                  <a:schemeClr val="bg1"/>
                </a:solidFill>
              </a:rPr>
              <a:t>Хвилювання заважає думати.</a:t>
            </a:r>
          </a:p>
        </p:txBody>
      </p:sp>
      <p:sp>
        <p:nvSpPr>
          <p:cNvPr id="25" name="Подзаголовок 2"/>
          <p:cNvSpPr txBox="1">
            <a:spLocks/>
          </p:cNvSpPr>
          <p:nvPr/>
        </p:nvSpPr>
        <p:spPr>
          <a:xfrm>
            <a:off x="368142" y="5408898"/>
            <a:ext cx="5446407" cy="43204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000" b="1" dirty="0" smtClean="0">
                <a:solidFill>
                  <a:schemeClr val="accent3">
                    <a:lumMod val="50000"/>
                  </a:schemeClr>
                </a:solidFill>
              </a:rPr>
              <a:t>Складіть спонукальне речення з одним із слів</a:t>
            </a: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1843277" y="5157192"/>
            <a:ext cx="40482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497" y="4466215"/>
            <a:ext cx="1387011" cy="1934515"/>
          </a:xfrm>
          <a:prstGeom prst="roundRect">
            <a:avLst/>
          </a:prstGeom>
          <a:noFill/>
          <a:ln w="19050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8" name="Прямая соединительная линия 27"/>
          <p:cNvCxnSpPr/>
          <p:nvPr/>
        </p:nvCxnSpPr>
        <p:spPr>
          <a:xfrm>
            <a:off x="3354839" y="6381328"/>
            <a:ext cx="40482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5510767" y="6381328"/>
            <a:ext cx="40482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Заголовок 1"/>
          <p:cNvSpPr txBox="1">
            <a:spLocks/>
          </p:cNvSpPr>
          <p:nvPr/>
        </p:nvSpPr>
        <p:spPr>
          <a:xfrm>
            <a:off x="5430492" y="2292699"/>
            <a:ext cx="2013454" cy="50264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sz="24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 </a:t>
            </a:r>
            <a:r>
              <a:rPr lang="uk-UA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=: о ]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Подзаголовок 2"/>
          <p:cNvSpPr txBox="1">
            <a:spLocks/>
          </p:cNvSpPr>
          <p:nvPr/>
        </p:nvSpPr>
        <p:spPr>
          <a:xfrm>
            <a:off x="372189" y="3645024"/>
            <a:ext cx="8312319" cy="43204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000" b="1" dirty="0" smtClean="0">
                <a:solidFill>
                  <a:schemeClr val="accent3">
                    <a:lumMod val="50000"/>
                  </a:schemeClr>
                </a:solidFill>
              </a:rPr>
              <a:t>Назвіть слова в цьому реченні, в яких не співпадає кількість звуків і букв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67544" y="3259333"/>
            <a:ext cx="8739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3б 4зв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119935" y="2852936"/>
            <a:ext cx="8739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4б 5зв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129889" y="3269359"/>
            <a:ext cx="8739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9б 8зв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984411" y="2852936"/>
            <a:ext cx="8739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7б 6зв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40" name="Подзаголовок 2"/>
          <p:cNvSpPr txBox="1">
            <a:spLocks/>
          </p:cNvSpPr>
          <p:nvPr/>
        </p:nvSpPr>
        <p:spPr>
          <a:xfrm>
            <a:off x="5523939" y="2878260"/>
            <a:ext cx="2936493" cy="69433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000" b="1" dirty="0" smtClean="0">
                <a:solidFill>
                  <a:schemeClr val="accent3">
                    <a:lumMod val="50000"/>
                  </a:schemeClr>
                </a:solidFill>
              </a:rPr>
              <a:t>Надпишіть над ними кількість звуків і букв</a:t>
            </a:r>
          </a:p>
        </p:txBody>
      </p:sp>
    </p:spTree>
    <p:extLst>
      <p:ext uri="{BB962C8B-B14F-4D97-AF65-F5344CB8AC3E}">
        <p14:creationId xmlns:p14="http://schemas.microsoft.com/office/powerpoint/2010/main" val="293599369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6" grpId="0" animBg="1"/>
      <p:bldP spid="19" grpId="0" animBg="1"/>
      <p:bldP spid="30" grpId="0" animBg="1"/>
      <p:bldP spid="20" grpId="0" animBg="1"/>
      <p:bldP spid="22" grpId="0" animBg="1"/>
      <p:bldP spid="25" grpId="0" animBg="1"/>
      <p:bldP spid="34" grpId="0" animBg="1"/>
      <p:bldP spid="35" grpId="0" animBg="1"/>
      <p:bldP spid="12" grpId="0"/>
      <p:bldP spid="37" grpId="0"/>
      <p:bldP spid="38" grpId="0"/>
      <p:bldP spid="39" grpId="0"/>
      <p:bldP spid="4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2"/>
          <p:cNvSpPr txBox="1">
            <a:spLocks/>
          </p:cNvSpPr>
          <p:nvPr/>
        </p:nvSpPr>
        <p:spPr>
          <a:xfrm>
            <a:off x="361088" y="919034"/>
            <a:ext cx="8387376" cy="57606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2400" b="1" dirty="0" err="1" smtClean="0">
                <a:solidFill>
                  <a:schemeClr val="accent3">
                    <a:lumMod val="50000"/>
                  </a:schemeClr>
                </a:solidFill>
              </a:rPr>
              <a:t>Утворіть</a:t>
            </a:r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 іменники з подовженими приголосними від дієслів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085804" y="188640"/>
            <a:ext cx="6048672" cy="64807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</a:rPr>
              <a:t>Розвиток мовлення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4009111" y="4869160"/>
            <a:ext cx="4739353" cy="54637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2800" b="1" dirty="0">
                <a:solidFill>
                  <a:schemeClr val="bg1"/>
                </a:solidFill>
              </a:rPr>
              <a:t>з</a:t>
            </a:r>
            <a:r>
              <a:rPr lang="uk-UA" sz="2800" b="1" dirty="0" smtClean="0">
                <a:solidFill>
                  <a:schemeClr val="bg1"/>
                </a:solidFill>
              </a:rPr>
              <a:t>нання, життя, міцні, все, на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581890" y="1722397"/>
            <a:ext cx="1787026" cy="50264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sz="24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 </a:t>
            </a:r>
            <a:r>
              <a:rPr lang="uk-UA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=:о]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584187" y="2213589"/>
            <a:ext cx="1782432" cy="50264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uk-UA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sz="24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о =:о]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683568" y="1618661"/>
            <a:ext cx="1872208" cy="217486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uk-UA" b="1" dirty="0">
                <a:solidFill>
                  <a:schemeClr val="bg1"/>
                </a:solidFill>
              </a:rPr>
              <a:t>Ч</a:t>
            </a:r>
            <a:r>
              <a:rPr lang="uk-UA" b="1" dirty="0" smtClean="0">
                <a:solidFill>
                  <a:schemeClr val="bg1"/>
                </a:solidFill>
              </a:rPr>
              <a:t>итати –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uk-UA" b="1" dirty="0" smtClean="0">
                <a:solidFill>
                  <a:schemeClr val="bg1"/>
                </a:solidFill>
              </a:rPr>
              <a:t>знати –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uk-UA" b="1" dirty="0" smtClean="0">
                <a:solidFill>
                  <a:schemeClr val="bg1"/>
                </a:solidFill>
              </a:rPr>
              <a:t>жити </a:t>
            </a:r>
            <a:r>
              <a:rPr lang="uk-UA" b="1" dirty="0">
                <a:solidFill>
                  <a:schemeClr val="bg1"/>
                </a:solidFill>
              </a:rPr>
              <a:t>–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uk-UA" b="1" dirty="0" smtClean="0">
                <a:solidFill>
                  <a:schemeClr val="bg1"/>
                </a:solidFill>
              </a:rPr>
              <a:t>вміти – </a:t>
            </a: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2579268" y="1628800"/>
            <a:ext cx="1999000" cy="217486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uk-UA" b="1" dirty="0" smtClean="0">
                <a:solidFill>
                  <a:schemeClr val="bg1"/>
                </a:solidFill>
              </a:rPr>
              <a:t>читання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uk-UA" b="1" dirty="0" smtClean="0">
                <a:solidFill>
                  <a:schemeClr val="bg1"/>
                </a:solidFill>
              </a:rPr>
              <a:t>знання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uk-UA" b="1" dirty="0">
                <a:solidFill>
                  <a:schemeClr val="bg1"/>
                </a:solidFill>
              </a:rPr>
              <a:t>життя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uk-UA" b="1" dirty="0" smtClean="0">
                <a:solidFill>
                  <a:schemeClr val="bg1"/>
                </a:solidFill>
              </a:rPr>
              <a:t>вміння </a:t>
            </a:r>
          </a:p>
        </p:txBody>
      </p:sp>
      <p:sp>
        <p:nvSpPr>
          <p:cNvPr id="13" name="Подзаголовок 2"/>
          <p:cNvSpPr txBox="1">
            <a:spLocks/>
          </p:cNvSpPr>
          <p:nvPr/>
        </p:nvSpPr>
        <p:spPr>
          <a:xfrm>
            <a:off x="334810" y="4869160"/>
            <a:ext cx="3652918" cy="57606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Складіть прислів’я зі слів: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4601118" y="2738271"/>
            <a:ext cx="1782432" cy="50264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sz="24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=:о]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4597680" y="3290881"/>
            <a:ext cx="1782432" cy="50264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uk-UA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sz="24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о =:о]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одзаголовок 2"/>
          <p:cNvSpPr txBox="1">
            <a:spLocks/>
          </p:cNvSpPr>
          <p:nvPr/>
        </p:nvSpPr>
        <p:spPr>
          <a:xfrm>
            <a:off x="971600" y="5577353"/>
            <a:ext cx="5145710" cy="62123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</a:rPr>
              <a:t>Міцні знання</a:t>
            </a:r>
            <a:r>
              <a:rPr lang="uk-UA" b="1" dirty="0">
                <a:solidFill>
                  <a:schemeClr val="bg1"/>
                </a:solidFill>
              </a:rPr>
              <a:t> </a:t>
            </a:r>
            <a:r>
              <a:rPr lang="uk-UA" b="1" dirty="0" smtClean="0">
                <a:solidFill>
                  <a:schemeClr val="bg1"/>
                </a:solidFill>
              </a:rPr>
              <a:t>на все життя.</a:t>
            </a:r>
          </a:p>
        </p:txBody>
      </p:sp>
      <p:sp>
        <p:nvSpPr>
          <p:cNvPr id="18" name="Подзаголовок 2"/>
          <p:cNvSpPr txBox="1">
            <a:spLocks/>
          </p:cNvSpPr>
          <p:nvPr/>
        </p:nvSpPr>
        <p:spPr>
          <a:xfrm>
            <a:off x="361088" y="3813036"/>
            <a:ext cx="7320669" cy="86289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На яку тему можна скласти текст з цими словами? Якою буде його мета? 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0" name="Подзаголовок 2"/>
          <p:cNvSpPr txBox="1">
            <a:spLocks/>
          </p:cNvSpPr>
          <p:nvPr/>
        </p:nvSpPr>
        <p:spPr>
          <a:xfrm>
            <a:off x="6513873" y="1628800"/>
            <a:ext cx="2088231" cy="212942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Складіть звукові схеми утвореним іменникам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59668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2"/>
          <p:cNvSpPr txBox="1">
            <a:spLocks/>
          </p:cNvSpPr>
          <p:nvPr/>
        </p:nvSpPr>
        <p:spPr>
          <a:xfrm>
            <a:off x="566186" y="980728"/>
            <a:ext cx="4355599" cy="86409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Розгляньте етикетку ласощів. Яку інформацію вона містить? 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97028" y="280418"/>
            <a:ext cx="8017166" cy="62830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Аналізуємо джерело інформації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2050" name="Picture 2" descr="D:\4 клас\1 УКР. МОВА\ПОНОМАРЬОВА\Звуки букви\фото завдань\2022-09-06_1846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708920"/>
            <a:ext cx="6538323" cy="2592287"/>
          </a:xfrm>
          <a:prstGeom prst="roundRect">
            <a:avLst/>
          </a:prstGeom>
          <a:noFill/>
          <a:ln w="19050">
            <a:solidFill>
              <a:schemeClr val="accent3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одзаголовок 2"/>
          <p:cNvSpPr txBox="1">
            <a:spLocks/>
          </p:cNvSpPr>
          <p:nvPr/>
        </p:nvSpPr>
        <p:spPr>
          <a:xfrm>
            <a:off x="1220991" y="5148228"/>
            <a:ext cx="5607491" cy="55011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Чи можна вживати цей продукт? Чому?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8" name="Подзаголовок 2"/>
          <p:cNvSpPr txBox="1">
            <a:spLocks/>
          </p:cNvSpPr>
          <p:nvPr/>
        </p:nvSpPr>
        <p:spPr>
          <a:xfrm>
            <a:off x="566186" y="1844824"/>
            <a:ext cx="7906821" cy="86409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Який це продукт?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Яка </a:t>
            </a:r>
            <a:r>
              <a:rPr lang="ru-RU" sz="2400" b="1" dirty="0" err="1" smtClean="0">
                <a:solidFill>
                  <a:schemeClr val="accent3">
                    <a:lumMod val="50000"/>
                  </a:schemeClr>
                </a:solidFill>
              </a:rPr>
              <a:t>його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accent3">
                    <a:lumMod val="50000"/>
                  </a:schemeClr>
                </a:solidFill>
              </a:rPr>
              <a:t>назва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? Яка вага? </a:t>
            </a:r>
            <a:r>
              <a:rPr lang="ru-RU" sz="2400" b="1" dirty="0" err="1" smtClean="0">
                <a:solidFill>
                  <a:schemeClr val="accent3">
                    <a:lumMod val="50000"/>
                  </a:schemeClr>
                </a:solidFill>
              </a:rPr>
              <a:t>Який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 склад? </a:t>
            </a:r>
            <a:r>
              <a:rPr lang="ru-RU" sz="2400" b="1" dirty="0" err="1" smtClean="0">
                <a:solidFill>
                  <a:schemeClr val="accent3">
                    <a:lumMod val="50000"/>
                  </a:schemeClr>
                </a:solidFill>
              </a:rPr>
              <a:t>Який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accent3">
                    <a:lumMod val="50000"/>
                  </a:schemeClr>
                </a:solidFill>
              </a:rPr>
              <a:t>термін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accent3">
                    <a:lumMod val="50000"/>
                  </a:schemeClr>
                </a:solidFill>
              </a:rPr>
              <a:t>придатності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? Коли </a:t>
            </a:r>
            <a:r>
              <a:rPr lang="ru-RU" sz="2400" b="1" dirty="0" err="1" smtClean="0">
                <a:solidFill>
                  <a:schemeClr val="accent3">
                    <a:lumMod val="50000"/>
                  </a:schemeClr>
                </a:solidFill>
              </a:rPr>
              <a:t>виготовлений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?</a:t>
            </a:r>
            <a:endParaRPr lang="uk-UA" sz="2400" b="1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9" name="Подзаголовок 2"/>
          <p:cNvSpPr txBox="1">
            <a:spLocks/>
          </p:cNvSpPr>
          <p:nvPr/>
        </p:nvSpPr>
        <p:spPr>
          <a:xfrm>
            <a:off x="131094" y="5647402"/>
            <a:ext cx="8905402" cy="89900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Не можна. Термін його вживання 6 місяців. Виготовлений він 19.08.2021року. На сьогоднішній день це морозиво прострочене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78721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2"/>
          <p:cNvSpPr txBox="1">
            <a:spLocks/>
          </p:cNvSpPr>
          <p:nvPr/>
        </p:nvSpPr>
        <p:spPr>
          <a:xfrm>
            <a:off x="1129458" y="1077898"/>
            <a:ext cx="5818806" cy="83893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Поясніть, чи правильно записані слова.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Яка орфограма пропущена? 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11559" y="332656"/>
            <a:ext cx="7704857" cy="63408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Вправа «Вчитель»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7" name="Подзаголовок 2"/>
          <p:cNvSpPr txBox="1">
            <a:spLocks/>
          </p:cNvSpPr>
          <p:nvPr/>
        </p:nvSpPr>
        <p:spPr>
          <a:xfrm>
            <a:off x="652786" y="1988840"/>
            <a:ext cx="6583510" cy="107199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2800" b="1" dirty="0" err="1" smtClean="0">
                <a:solidFill>
                  <a:schemeClr val="bg1"/>
                </a:solidFill>
              </a:rPr>
              <a:t>Валерянка</a:t>
            </a:r>
            <a:r>
              <a:rPr lang="uk-UA" sz="2800" b="1" dirty="0" smtClean="0">
                <a:solidFill>
                  <a:schemeClr val="bg1"/>
                </a:solidFill>
              </a:rPr>
              <a:t>, </a:t>
            </a:r>
            <a:r>
              <a:rPr lang="uk-UA" sz="2800" b="1" dirty="0" err="1" smtClean="0">
                <a:solidFill>
                  <a:schemeClr val="bg1"/>
                </a:solidFill>
              </a:rPr>
              <a:t>курєр</a:t>
            </a:r>
            <a:r>
              <a:rPr lang="uk-UA" sz="2800" b="1" dirty="0" smtClean="0">
                <a:solidFill>
                  <a:schemeClr val="bg1"/>
                </a:solidFill>
              </a:rPr>
              <a:t>, </a:t>
            </a:r>
            <a:r>
              <a:rPr lang="uk-UA" sz="2800" b="1" dirty="0" err="1" smtClean="0">
                <a:solidFill>
                  <a:schemeClr val="bg1"/>
                </a:solidFill>
              </a:rPr>
              <a:t>обовязок</a:t>
            </a:r>
            <a:r>
              <a:rPr lang="uk-UA" sz="2800" b="1" dirty="0" smtClean="0">
                <a:solidFill>
                  <a:schemeClr val="bg1"/>
                </a:solidFill>
              </a:rPr>
              <a:t>, </a:t>
            </a:r>
            <a:r>
              <a:rPr lang="uk-UA" sz="2800" b="1" dirty="0" err="1" smtClean="0">
                <a:solidFill>
                  <a:schemeClr val="bg1"/>
                </a:solidFill>
              </a:rPr>
              <a:t>перевязка</a:t>
            </a:r>
            <a:r>
              <a:rPr lang="uk-UA" sz="2800" b="1" dirty="0" smtClean="0">
                <a:solidFill>
                  <a:schemeClr val="bg1"/>
                </a:solidFill>
              </a:rPr>
              <a:t>, </a:t>
            </a:r>
            <a:r>
              <a:rPr lang="uk-UA" sz="2800" b="1" dirty="0" err="1" smtClean="0">
                <a:solidFill>
                  <a:schemeClr val="bg1"/>
                </a:solidFill>
              </a:rPr>
              <a:t>полумя</a:t>
            </a:r>
            <a:r>
              <a:rPr lang="uk-UA" sz="2800" b="1" dirty="0" smtClean="0">
                <a:solidFill>
                  <a:schemeClr val="bg1"/>
                </a:solidFill>
              </a:rPr>
              <a:t>, </a:t>
            </a:r>
            <a:r>
              <a:rPr lang="uk-UA" sz="2800" b="1" dirty="0" err="1" smtClean="0">
                <a:solidFill>
                  <a:schemeClr val="bg1"/>
                </a:solidFill>
              </a:rPr>
              <a:t>премєра</a:t>
            </a:r>
            <a:r>
              <a:rPr lang="uk-UA" sz="2800" b="1" dirty="0" smtClean="0">
                <a:solidFill>
                  <a:schemeClr val="bg1"/>
                </a:solidFill>
              </a:rPr>
              <a:t>, </a:t>
            </a:r>
            <a:r>
              <a:rPr lang="uk-UA" sz="2800" b="1" dirty="0" err="1" smtClean="0">
                <a:solidFill>
                  <a:schemeClr val="bg1"/>
                </a:solidFill>
              </a:rPr>
              <a:t>румянець</a:t>
            </a:r>
            <a:r>
              <a:rPr lang="uk-UA" sz="2800" b="1" dirty="0" smtClean="0">
                <a:solidFill>
                  <a:schemeClr val="bg1"/>
                </a:solidFill>
              </a:rPr>
              <a:t>.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8" name="Подзаголовок 2"/>
          <p:cNvSpPr txBox="1">
            <a:spLocks/>
          </p:cNvSpPr>
          <p:nvPr/>
        </p:nvSpPr>
        <p:spPr>
          <a:xfrm>
            <a:off x="1129458" y="3188407"/>
            <a:ext cx="5818806" cy="54233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Зіставте свої міркування з правилом. </a:t>
            </a:r>
          </a:p>
        </p:txBody>
      </p:sp>
      <p:sp>
        <p:nvSpPr>
          <p:cNvPr id="19" name="Подзаголовок 2"/>
          <p:cNvSpPr txBox="1">
            <a:spLocks/>
          </p:cNvSpPr>
          <p:nvPr/>
        </p:nvSpPr>
        <p:spPr>
          <a:xfrm>
            <a:off x="629916" y="3809750"/>
            <a:ext cx="7203082" cy="163547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800" b="1" dirty="0" smtClean="0">
                <a:solidFill>
                  <a:schemeClr val="bg1"/>
                </a:solidFill>
              </a:rPr>
              <a:t>Апостроф ставимо після твердого приголосного звука перед буквами </a:t>
            </a:r>
            <a:r>
              <a:rPr lang="uk-UA" sz="2800" b="1" i="1" dirty="0" smtClean="0">
                <a:solidFill>
                  <a:schemeClr val="bg1"/>
                </a:solidFill>
              </a:rPr>
              <a:t>є, ї, ю, я. </a:t>
            </a:r>
            <a:r>
              <a:rPr lang="uk-UA" sz="2800" b="1" dirty="0" smtClean="0">
                <a:solidFill>
                  <a:schemeClr val="bg1"/>
                </a:solidFill>
              </a:rPr>
              <a:t>Наприклад:</a:t>
            </a:r>
            <a:r>
              <a:rPr lang="uk-UA" sz="2800" b="1" i="1" dirty="0" smtClean="0">
                <a:solidFill>
                  <a:schemeClr val="bg1"/>
                </a:solidFill>
              </a:rPr>
              <a:t> м’ята, п’ють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629916" y="1988840"/>
            <a:ext cx="6696744" cy="107199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2800" b="1" dirty="0" smtClean="0">
                <a:solidFill>
                  <a:schemeClr val="bg1"/>
                </a:solidFill>
              </a:rPr>
              <a:t>Валер’янка, кур’єр, обов’язок, прем’єра</a:t>
            </a:r>
            <a:r>
              <a:rPr lang="uk-UA" sz="2800" b="1" dirty="0">
                <a:solidFill>
                  <a:schemeClr val="bg1"/>
                </a:solidFill>
              </a:rPr>
              <a:t>, перев’язка</a:t>
            </a:r>
            <a:r>
              <a:rPr lang="uk-UA" sz="2800" b="1" dirty="0" smtClean="0">
                <a:solidFill>
                  <a:schemeClr val="bg1"/>
                </a:solidFill>
              </a:rPr>
              <a:t>, полум’я, рум’янець.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1064296" y="5498091"/>
            <a:ext cx="6528682" cy="451189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Спишіть перші 4 слова, виправивши помилки.</a:t>
            </a:r>
          </a:p>
        </p:txBody>
      </p:sp>
    </p:spTree>
    <p:extLst>
      <p:ext uri="{BB962C8B-B14F-4D97-AF65-F5344CB8AC3E}">
        <p14:creationId xmlns:p14="http://schemas.microsoft.com/office/powerpoint/2010/main" val="273826681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128792" cy="70609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Домашнє завдання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Подзаголовок 2"/>
          <p:cNvSpPr txBox="1">
            <a:spLocks/>
          </p:cNvSpPr>
          <p:nvPr/>
        </p:nvSpPr>
        <p:spPr>
          <a:xfrm>
            <a:off x="-1096" y="6237312"/>
            <a:ext cx="1221914" cy="57606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uk-UA" sz="2400" b="1" dirty="0" err="1" smtClean="0">
                <a:solidFill>
                  <a:schemeClr val="bg1"/>
                </a:solidFill>
              </a:rPr>
              <a:t>Стор</a:t>
            </a:r>
            <a:r>
              <a:rPr lang="uk-UA" sz="2400" b="1" dirty="0" smtClean="0">
                <a:solidFill>
                  <a:schemeClr val="bg1"/>
                </a:solidFill>
              </a:rPr>
              <a:t>. </a:t>
            </a:r>
            <a:r>
              <a:rPr lang="uk-UA" sz="2800" b="1" dirty="0" smtClean="0">
                <a:solidFill>
                  <a:schemeClr val="bg1"/>
                </a:solidFill>
              </a:rPr>
              <a:t>9</a:t>
            </a:r>
            <a:r>
              <a:rPr lang="uk-UA" sz="2400" b="1" dirty="0" smtClean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2" name="Picture 2" descr="D:\4 клас\1 УКР. МОВА\1 ПОНОМАРЬОВА\01 Звуки букви\2026-09-04_1742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51" y="4094632"/>
            <a:ext cx="7488832" cy="720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D:\4 клас\1 УКР. МОВА\1 ПОНОМАРЬОВА\01 Звуки букви\2026-09-04_1743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53" y="1340768"/>
            <a:ext cx="7425017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2267744" y="3423848"/>
            <a:ext cx="3240360" cy="5040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Або творче завдання</a:t>
            </a:r>
          </a:p>
        </p:txBody>
      </p:sp>
    </p:spTree>
    <p:extLst>
      <p:ext uri="{BB962C8B-B14F-4D97-AF65-F5344CB8AC3E}">
        <p14:creationId xmlns:p14="http://schemas.microsoft.com/office/powerpoint/2010/main" val="292848390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467544" y="1196752"/>
            <a:ext cx="8229718" cy="2145268"/>
          </a:xfrm>
          <a:prstGeom prst="round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54013" lvl="0" indent="-261938">
              <a:buFont typeface="Wingdings" panose="05000000000000000000" pitchFamily="2" charset="2"/>
              <a:buChar char="§"/>
            </a:pPr>
            <a:r>
              <a:rPr lang="uk-UA" sz="2400" b="1" dirty="0">
                <a:solidFill>
                  <a:schemeClr val="bg1"/>
                </a:solidFill>
              </a:rPr>
              <a:t>Яку тему повторювали на уроці?</a:t>
            </a:r>
            <a:endParaRPr lang="ru-RU" sz="2400" b="1" dirty="0">
              <a:solidFill>
                <a:schemeClr val="bg1"/>
              </a:solidFill>
            </a:endParaRPr>
          </a:p>
          <a:p>
            <a:pPr marL="354013" lvl="0" indent="-261938">
              <a:buFont typeface="Wingdings" panose="05000000000000000000" pitchFamily="2" charset="2"/>
              <a:buChar char="§"/>
            </a:pPr>
            <a:r>
              <a:rPr lang="uk-UA" sz="2400" b="1" dirty="0">
                <a:solidFill>
                  <a:schemeClr val="bg1"/>
                </a:solidFill>
              </a:rPr>
              <a:t>Які цінні думки запам’ятались?</a:t>
            </a:r>
            <a:endParaRPr lang="ru-RU" sz="2400" b="1" dirty="0">
              <a:solidFill>
                <a:schemeClr val="bg1"/>
              </a:solidFill>
            </a:endParaRPr>
          </a:p>
          <a:p>
            <a:pPr marL="354013" lvl="0" indent="-261938">
              <a:buFont typeface="Wingdings" panose="05000000000000000000" pitchFamily="2" charset="2"/>
              <a:buChar char="§"/>
            </a:pPr>
            <a:r>
              <a:rPr lang="uk-UA" sz="2400" b="1" dirty="0">
                <a:solidFill>
                  <a:schemeClr val="bg1"/>
                </a:solidFill>
              </a:rPr>
              <a:t>Як позначити на письмі подовжений приголосний звук?</a:t>
            </a:r>
          </a:p>
          <a:p>
            <a:pPr marL="354013" lvl="0" indent="-261938">
              <a:buFont typeface="Wingdings" panose="05000000000000000000" pitchFamily="2" charset="2"/>
              <a:buChar char="§"/>
            </a:pPr>
            <a:r>
              <a:rPr lang="uk-UA" sz="2400" b="1" dirty="0">
                <a:solidFill>
                  <a:schemeClr val="bg1"/>
                </a:solidFill>
              </a:rPr>
              <a:t>Коли пишемо апостроф?</a:t>
            </a:r>
            <a:endParaRPr lang="ru-RU" sz="2400" b="1" dirty="0">
              <a:solidFill>
                <a:schemeClr val="bg1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uk-UA" sz="2400" b="1" dirty="0">
                <a:solidFill>
                  <a:schemeClr val="bg1"/>
                </a:solidFill>
              </a:rPr>
              <a:t>Як вибирати продукти в магазині?</a:t>
            </a: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832562067"/>
              </p:ext>
            </p:extLst>
          </p:nvPr>
        </p:nvGraphicFramePr>
        <p:xfrm>
          <a:off x="1034460" y="1196752"/>
          <a:ext cx="7662802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Заголовок 4"/>
          <p:cNvSpPr txBox="1">
            <a:spLocks/>
          </p:cNvSpPr>
          <p:nvPr/>
        </p:nvSpPr>
        <p:spPr>
          <a:xfrm>
            <a:off x="1187624" y="389966"/>
            <a:ext cx="7088214" cy="7200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b="1" dirty="0">
                <a:solidFill>
                  <a:schemeClr val="bg1"/>
                </a:solidFill>
              </a:rPr>
              <a:t>Підсумок уроку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29910" y="5085184"/>
            <a:ext cx="8074538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Закінчуємо </a:t>
            </a:r>
            <a:r>
              <a:rPr lang="uk-UA" sz="2400" b="1" dirty="0">
                <a:solidFill>
                  <a:schemeClr val="accent3">
                    <a:lumMod val="50000"/>
                  </a:schemeClr>
                </a:solidFill>
              </a:rPr>
              <a:t>роботу виміром вашого настрою на «Пульті</a:t>
            </a:r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». Намалюйте кружечок того кольору,</a:t>
            </a:r>
            <a:r>
              <a:rPr lang="uk-UA" sz="2400" b="1" dirty="0" smtClean="0"/>
              <a:t> </a:t>
            </a:r>
            <a:r>
              <a:rPr lang="uk-UA" sz="2400" b="1" dirty="0">
                <a:solidFill>
                  <a:schemeClr val="accent3">
                    <a:lumMod val="50000"/>
                  </a:schemeClr>
                </a:solidFill>
              </a:rPr>
              <a:t>який передає ваш настрій </a:t>
            </a:r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в кінці уроку   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995936" y="5877272"/>
            <a:ext cx="592642" cy="535935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747446" y="5877272"/>
            <a:ext cx="592642" cy="535935"/>
          </a:xfrm>
          <a:prstGeom prst="ellipse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6058442" y="5877272"/>
            <a:ext cx="592642" cy="535935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5405832" y="5877272"/>
            <a:ext cx="592642" cy="535935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55530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" grpId="0" animBg="1"/>
      <p:bldGraphic spid="8" grpId="0">
        <p:bldAsOne/>
      </p:bldGraphic>
      <p:bldP spid="2" grpId="0" animBg="1"/>
      <p:bldP spid="5" grpId="0" animBg="1"/>
      <p:bldP spid="13" grpId="0" animBg="1"/>
      <p:bldP spid="15" grpId="0" animBg="1"/>
      <p:bldP spid="1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1795</TotalTime>
  <Words>489</Words>
  <Application>Microsoft Office PowerPoint</Application>
  <PresentationFormat>Экран (4:3)</PresentationFormat>
  <Paragraphs>84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Слова з подовженими приголосними звуками й апострофом. </vt:lpstr>
      <vt:lpstr>Налаштування на урок</vt:lpstr>
      <vt:lpstr>Презентация PowerPoint</vt:lpstr>
      <vt:lpstr>Поміркуйте</vt:lpstr>
      <vt:lpstr>Розвиток мовлення</vt:lpstr>
      <vt:lpstr>Аналізуємо джерело інформації</vt:lpstr>
      <vt:lpstr>Вправа «Вчитель»</vt:lpstr>
      <vt:lpstr>Домашнє завдання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Повторення знань про звуки і букви. Побудова звукових схем і звуковий аналіз слів. Написання тексту про власне бажання</dc:title>
  <dc:creator>Esmiralda Ivanova</dc:creator>
  <cp:lastModifiedBy>Esmiralda Ivanova</cp:lastModifiedBy>
  <cp:revision>102</cp:revision>
  <dcterms:created xsi:type="dcterms:W3CDTF">2022-09-03T17:50:38Z</dcterms:created>
  <dcterms:modified xsi:type="dcterms:W3CDTF">2026-09-04T17:03:34Z</dcterms:modified>
</cp:coreProperties>
</file>