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0"/>
  </p:notesMasterIdLst>
  <p:sldIdLst>
    <p:sldId id="257" r:id="rId2"/>
    <p:sldId id="310" r:id="rId3"/>
    <p:sldId id="283" r:id="rId4"/>
    <p:sldId id="288" r:id="rId5"/>
    <p:sldId id="284" r:id="rId6"/>
    <p:sldId id="285" r:id="rId7"/>
    <p:sldId id="312" r:id="rId8"/>
    <p:sldId id="313" r:id="rId9"/>
    <p:sldId id="314" r:id="rId10"/>
    <p:sldId id="315" r:id="rId11"/>
    <p:sldId id="316" r:id="rId12"/>
    <p:sldId id="317" r:id="rId13"/>
    <p:sldId id="318" r:id="rId14"/>
    <p:sldId id="319" r:id="rId15"/>
    <p:sldId id="320" r:id="rId16"/>
    <p:sldId id="295" r:id="rId17"/>
    <p:sldId id="308" r:id="rId18"/>
    <p:sldId id="322" r:id="rId19"/>
  </p:sldIdLst>
  <p:sldSz cx="12184063" cy="6859588"/>
  <p:notesSz cx="6858000" cy="9144000"/>
  <p:defaultTextStyle>
    <a:defPPr>
      <a:defRPr lang="ru-RU"/>
    </a:defPPr>
    <a:lvl1pPr marL="0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437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873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310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746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183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8620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056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1493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35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66282" autoAdjust="0"/>
  </p:normalViewPr>
  <p:slideViewPr>
    <p:cSldViewPr>
      <p:cViewPr>
        <p:scale>
          <a:sx n="90" d="100"/>
          <a:sy n="90" d="100"/>
        </p:scale>
        <p:origin x="-462" y="-72"/>
      </p:cViewPr>
      <p:guideLst>
        <p:guide orient="horz" pos="2161"/>
        <p:guide pos="38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8D06EF7-4434-4ECF-B903-52735F8497D7}" type="doc">
      <dgm:prSet loTypeId="urn:microsoft.com/office/officeart/2005/8/layout/radial4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3A5B8D50-08AB-4DCD-A88C-854484C29F8C}">
      <dgm:prSet phldrT="[Текст]" custT="1"/>
      <dgm:spPr/>
      <dgm:t>
        <a:bodyPr/>
        <a:lstStyle/>
        <a:p>
          <a:r>
            <a:rPr lang="uk-UA" sz="4000" b="1" dirty="0" err="1" smtClean="0">
              <a:solidFill>
                <a:schemeClr val="bg1"/>
              </a:solidFill>
            </a:rPr>
            <a:t>Значе-ння</a:t>
          </a:r>
          <a:r>
            <a:rPr lang="uk-UA" sz="4000" b="1" dirty="0" smtClean="0">
              <a:solidFill>
                <a:schemeClr val="bg1"/>
              </a:solidFill>
            </a:rPr>
            <a:t> слова</a:t>
          </a:r>
          <a:endParaRPr lang="ru-RU" sz="4000" b="1" dirty="0">
            <a:solidFill>
              <a:schemeClr val="bg1"/>
            </a:solidFill>
          </a:endParaRPr>
        </a:p>
      </dgm:t>
    </dgm:pt>
    <dgm:pt modelId="{EF433D75-9190-4D83-A607-8432F721191E}" type="parTrans" cxnId="{5B46059F-64E1-46A7-9CD1-FFDB8182862C}">
      <dgm:prSet/>
      <dgm:spPr/>
      <dgm:t>
        <a:bodyPr/>
        <a:lstStyle/>
        <a:p>
          <a:endParaRPr lang="ru-RU"/>
        </a:p>
      </dgm:t>
    </dgm:pt>
    <dgm:pt modelId="{5CFA986F-8760-4536-99D6-51FA81C6C264}" type="sibTrans" cxnId="{5B46059F-64E1-46A7-9CD1-FFDB8182862C}">
      <dgm:prSet/>
      <dgm:spPr/>
      <dgm:t>
        <a:bodyPr/>
        <a:lstStyle/>
        <a:p>
          <a:endParaRPr lang="ru-RU"/>
        </a:p>
      </dgm:t>
    </dgm:pt>
    <dgm:pt modelId="{1A86098F-20B9-4E79-8541-9F149FB5298E}">
      <dgm:prSet phldrT="[Текст]" custT="1"/>
      <dgm:spPr/>
      <dgm:t>
        <a:bodyPr/>
        <a:lstStyle/>
        <a:p>
          <a:endParaRPr lang="ru-RU" sz="3200" b="1" dirty="0">
            <a:solidFill>
              <a:srgbClr val="002060"/>
            </a:solidFill>
          </a:endParaRPr>
        </a:p>
      </dgm:t>
    </dgm:pt>
    <dgm:pt modelId="{4F1524DE-4B12-46B1-A376-8BCBA985245B}" type="parTrans" cxnId="{C826C27C-4132-485E-9531-B4AB2B2D363A}">
      <dgm:prSet/>
      <dgm:spPr/>
      <dgm:t>
        <a:bodyPr/>
        <a:lstStyle/>
        <a:p>
          <a:endParaRPr lang="ru-RU"/>
        </a:p>
      </dgm:t>
    </dgm:pt>
    <dgm:pt modelId="{9964E95D-53B6-4684-B3B3-192E320EECFB}" type="sibTrans" cxnId="{C826C27C-4132-485E-9531-B4AB2B2D363A}">
      <dgm:prSet/>
      <dgm:spPr/>
      <dgm:t>
        <a:bodyPr/>
        <a:lstStyle/>
        <a:p>
          <a:endParaRPr lang="ru-RU"/>
        </a:p>
      </dgm:t>
    </dgm:pt>
    <dgm:pt modelId="{4EFE4389-40C5-4F73-8BA7-6CC740506D74}">
      <dgm:prSet phldrT="[Текст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uk-UA" sz="3200" b="1" dirty="0" smtClean="0">
              <a:solidFill>
                <a:srgbClr val="4F2E05"/>
              </a:solidFill>
            </a:rPr>
            <a:t> </a:t>
          </a:r>
          <a:endParaRPr lang="ru-RU" sz="3200" b="1" dirty="0">
            <a:solidFill>
              <a:srgbClr val="4F2E05"/>
            </a:solidFill>
          </a:endParaRPr>
        </a:p>
      </dgm:t>
    </dgm:pt>
    <dgm:pt modelId="{2805E814-FAFD-41CC-9BB9-702322C3C5C9}" type="parTrans" cxnId="{135C3412-4459-409A-966B-CC16F63637E2}">
      <dgm:prSet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endParaRPr lang="ru-RU"/>
        </a:p>
      </dgm:t>
    </dgm:pt>
    <dgm:pt modelId="{8F56F810-0E52-4B09-90FB-A9AE29C7BB2C}" type="sibTrans" cxnId="{135C3412-4459-409A-966B-CC16F63637E2}">
      <dgm:prSet/>
      <dgm:spPr/>
      <dgm:t>
        <a:bodyPr/>
        <a:lstStyle/>
        <a:p>
          <a:endParaRPr lang="ru-RU"/>
        </a:p>
      </dgm:t>
    </dgm:pt>
    <dgm:pt modelId="{53D598D7-501D-47CB-8E85-38C18EBB4626}">
      <dgm:prSet phldrT="[Текст]" custT="1"/>
      <dgm:spPr/>
      <dgm:t>
        <a:bodyPr/>
        <a:lstStyle/>
        <a:p>
          <a:endParaRPr lang="ru-RU" sz="3200" b="1" dirty="0">
            <a:solidFill>
              <a:srgbClr val="002060"/>
            </a:solidFill>
          </a:endParaRPr>
        </a:p>
      </dgm:t>
    </dgm:pt>
    <dgm:pt modelId="{5A22CDF4-079F-4D69-B073-1C6A77931C8B}" type="parTrans" cxnId="{CAE907AA-2A09-43EF-89E4-B6D570F2A45C}">
      <dgm:prSet/>
      <dgm:spPr/>
      <dgm:t>
        <a:bodyPr/>
        <a:lstStyle/>
        <a:p>
          <a:endParaRPr lang="ru-RU"/>
        </a:p>
      </dgm:t>
    </dgm:pt>
    <dgm:pt modelId="{D402F9E8-2569-4F70-BCBF-3775A0200040}" type="sibTrans" cxnId="{CAE907AA-2A09-43EF-89E4-B6D570F2A45C}">
      <dgm:prSet/>
      <dgm:spPr/>
      <dgm:t>
        <a:bodyPr/>
        <a:lstStyle/>
        <a:p>
          <a:endParaRPr lang="ru-RU"/>
        </a:p>
      </dgm:t>
    </dgm:pt>
    <dgm:pt modelId="{AF265582-1279-4CA0-A980-417A37B0A893}">
      <dgm:prSet custT="1"/>
      <dgm:spPr>
        <a:solidFill>
          <a:srgbClr val="FFFF00"/>
        </a:solidFill>
      </dgm:spPr>
      <dgm:t>
        <a:bodyPr/>
        <a:lstStyle/>
        <a:p>
          <a:endParaRPr lang="ru-RU" sz="3200" b="1" dirty="0">
            <a:solidFill>
              <a:srgbClr val="002060"/>
            </a:solidFill>
          </a:endParaRPr>
        </a:p>
      </dgm:t>
    </dgm:pt>
    <dgm:pt modelId="{C47D1FBD-433B-4CBE-9E8C-7C3B6EB7CA94}" type="parTrans" cxnId="{054BCE03-1BC5-47E1-AE8D-D226E4B89D61}">
      <dgm:prSet/>
      <dgm:spPr>
        <a:solidFill>
          <a:srgbClr val="FFFF00"/>
        </a:solidFill>
      </dgm:spPr>
      <dgm:t>
        <a:bodyPr/>
        <a:lstStyle/>
        <a:p>
          <a:endParaRPr lang="ru-RU"/>
        </a:p>
      </dgm:t>
    </dgm:pt>
    <dgm:pt modelId="{E97E714D-5002-4D23-92E8-F83B447DBD0D}" type="sibTrans" cxnId="{054BCE03-1BC5-47E1-AE8D-D226E4B89D61}">
      <dgm:prSet/>
      <dgm:spPr/>
      <dgm:t>
        <a:bodyPr/>
        <a:lstStyle/>
        <a:p>
          <a:endParaRPr lang="ru-RU"/>
        </a:p>
      </dgm:t>
    </dgm:pt>
    <dgm:pt modelId="{607E7355-F950-452C-836C-EB40B253EE69}">
      <dgm:prSet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endParaRPr lang="ru-RU" sz="3200" b="1" dirty="0">
            <a:solidFill>
              <a:srgbClr val="002060"/>
            </a:solidFill>
          </a:endParaRPr>
        </a:p>
      </dgm:t>
    </dgm:pt>
    <dgm:pt modelId="{73E02BBD-228E-4593-BD40-CCC76F27C9B7}" type="parTrans" cxnId="{EC408AD3-EB3B-472C-98D2-CE363230FAC9}">
      <dgm:prSet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endParaRPr lang="ru-RU"/>
        </a:p>
      </dgm:t>
    </dgm:pt>
    <dgm:pt modelId="{14627EC8-931F-4CF6-BC91-861B0B74AFA0}" type="sibTrans" cxnId="{EC408AD3-EB3B-472C-98D2-CE363230FAC9}">
      <dgm:prSet/>
      <dgm:spPr/>
      <dgm:t>
        <a:bodyPr/>
        <a:lstStyle/>
        <a:p>
          <a:endParaRPr lang="ru-RU"/>
        </a:p>
      </dgm:t>
    </dgm:pt>
    <dgm:pt modelId="{8B7047BA-3643-41EC-A512-1DD762CFBD31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endParaRPr lang="ru-RU" sz="3200" b="1" dirty="0">
            <a:solidFill>
              <a:srgbClr val="002060"/>
            </a:solidFill>
          </a:endParaRPr>
        </a:p>
      </dgm:t>
    </dgm:pt>
    <dgm:pt modelId="{FAD47681-47E7-4EAB-A305-941A30817176}" type="parTrans" cxnId="{094B66FA-A80E-4ED0-A5C2-1043CA5A4408}">
      <dgm:prSet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endParaRPr lang="ru-RU"/>
        </a:p>
      </dgm:t>
    </dgm:pt>
    <dgm:pt modelId="{27CA7920-BAAE-4A94-8EC0-11460D0A7C25}" type="sibTrans" cxnId="{094B66FA-A80E-4ED0-A5C2-1043CA5A4408}">
      <dgm:prSet/>
      <dgm:spPr/>
      <dgm:t>
        <a:bodyPr/>
        <a:lstStyle/>
        <a:p>
          <a:endParaRPr lang="ru-RU"/>
        </a:p>
      </dgm:t>
    </dgm:pt>
    <dgm:pt modelId="{BD087FE3-081A-40A2-8D4A-62CB44529BF1}" type="pres">
      <dgm:prSet presAssocID="{18D06EF7-4434-4ECF-B903-52735F8497D7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ED82099-7CB7-4B3D-8384-7400D5B4575A}" type="pres">
      <dgm:prSet presAssocID="{3A5B8D50-08AB-4DCD-A88C-854484C29F8C}" presName="centerShape" presStyleLbl="node0" presStyleIdx="0" presStyleCnt="1" custScaleX="110694"/>
      <dgm:spPr/>
      <dgm:t>
        <a:bodyPr/>
        <a:lstStyle/>
        <a:p>
          <a:endParaRPr lang="ru-RU"/>
        </a:p>
      </dgm:t>
    </dgm:pt>
    <dgm:pt modelId="{F883F7F0-40BE-4B3D-AEC2-A3BD9FD28FF1}" type="pres">
      <dgm:prSet presAssocID="{4F1524DE-4B12-46B1-A376-8BCBA985245B}" presName="parTrans" presStyleLbl="bgSibTrans2D1" presStyleIdx="0" presStyleCnt="6" custLinFactNeighborX="5765" custLinFactNeighborY="3235"/>
      <dgm:spPr/>
      <dgm:t>
        <a:bodyPr/>
        <a:lstStyle/>
        <a:p>
          <a:endParaRPr lang="ru-RU"/>
        </a:p>
      </dgm:t>
    </dgm:pt>
    <dgm:pt modelId="{106AF358-E208-4720-9289-F5FAA66D9145}" type="pres">
      <dgm:prSet presAssocID="{1A86098F-20B9-4E79-8541-9F149FB5298E}" presName="node" presStyleLbl="node1" presStyleIdx="0" presStyleCnt="6" custScaleX="139661" custScaleY="90968" custRadScaleRad="93650" custRadScaleInc="-31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AB54C5-F40A-4248-B932-30B314C5513F}" type="pres">
      <dgm:prSet presAssocID="{2805E814-FAFD-41CC-9BB9-702322C3C5C9}" presName="parTrans" presStyleLbl="bgSibTrans2D1" presStyleIdx="1" presStyleCnt="6" custScaleX="74393" custLinFactNeighborX="16399" custLinFactNeighborY="33689"/>
      <dgm:spPr/>
      <dgm:t>
        <a:bodyPr/>
        <a:lstStyle/>
        <a:p>
          <a:endParaRPr lang="ru-RU"/>
        </a:p>
      </dgm:t>
    </dgm:pt>
    <dgm:pt modelId="{976F7BCD-B773-4BA8-B76A-B0B8FA02FB5C}" type="pres">
      <dgm:prSet presAssocID="{4EFE4389-40C5-4F73-8BA7-6CC740506D74}" presName="node" presStyleLbl="node1" presStyleIdx="1" presStyleCnt="6" custScaleX="175759" custRadScaleRad="103332" custRadScaleInc="-62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1C001C-BEE1-40F6-B7AD-EF5B0BCD2DE4}" type="pres">
      <dgm:prSet presAssocID="{5A22CDF4-079F-4D69-B073-1C6A77931C8B}" presName="parTrans" presStyleLbl="bgSibTrans2D1" presStyleIdx="2" presStyleCnt="6"/>
      <dgm:spPr/>
      <dgm:t>
        <a:bodyPr/>
        <a:lstStyle/>
        <a:p>
          <a:endParaRPr lang="ru-RU"/>
        </a:p>
      </dgm:t>
    </dgm:pt>
    <dgm:pt modelId="{F96E5EEB-58A8-439F-A713-B5E9B8CCD8F0}" type="pres">
      <dgm:prSet presAssocID="{53D598D7-501D-47CB-8E85-38C18EBB4626}" presName="node" presStyleLbl="node1" presStyleIdx="2" presStyleCnt="6" custScaleX="146209" custRadScaleRad="101264" custRadScaleInc="72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9BB826-8A6C-480C-BF91-677E24C5F4DC}" type="pres">
      <dgm:prSet presAssocID="{73E02BBD-228E-4593-BD40-CCC76F27C9B7}" presName="parTrans" presStyleLbl="bgSibTrans2D1" presStyleIdx="3" presStyleCnt="6"/>
      <dgm:spPr/>
      <dgm:t>
        <a:bodyPr/>
        <a:lstStyle/>
        <a:p>
          <a:endParaRPr lang="ru-RU"/>
        </a:p>
      </dgm:t>
    </dgm:pt>
    <dgm:pt modelId="{9EEB82C6-18CC-4EC7-B37E-1212EB018226}" type="pres">
      <dgm:prSet presAssocID="{607E7355-F950-452C-836C-EB40B253EE69}" presName="node" presStyleLbl="node1" presStyleIdx="3" presStyleCnt="6" custScaleX="134260" custRadScaleRad="106097" custRadScaleInc="193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D32CB6-EB79-49B3-B81E-739E4BB21C64}" type="pres">
      <dgm:prSet presAssocID="{C47D1FBD-433B-4CBE-9E8C-7C3B6EB7CA94}" presName="parTrans" presStyleLbl="bgSibTrans2D1" presStyleIdx="4" presStyleCnt="6" custScaleX="61678" custLinFactNeighborX="-22476" custLinFactNeighborY="32524"/>
      <dgm:spPr/>
      <dgm:t>
        <a:bodyPr/>
        <a:lstStyle/>
        <a:p>
          <a:endParaRPr lang="ru-RU"/>
        </a:p>
      </dgm:t>
    </dgm:pt>
    <dgm:pt modelId="{980D206F-9EEE-4476-A0AD-F45A15E3FF04}" type="pres">
      <dgm:prSet presAssocID="{AF265582-1279-4CA0-A980-417A37B0A893}" presName="node" presStyleLbl="node1" presStyleIdx="4" presStyleCnt="6" custScaleX="132525" custRadScaleRad="91299" custRadScaleInc="72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1EB0AA-948A-45F1-B170-B65CD857B048}" type="pres">
      <dgm:prSet presAssocID="{FAD47681-47E7-4EAB-A305-941A30817176}" presName="parTrans" presStyleLbl="bgSibTrans2D1" presStyleIdx="5" presStyleCnt="6" custAng="21501252" custScaleX="71825" custLinFactNeighborX="-21223" custLinFactNeighborY="-8962"/>
      <dgm:spPr/>
      <dgm:t>
        <a:bodyPr/>
        <a:lstStyle/>
        <a:p>
          <a:endParaRPr lang="ru-RU"/>
        </a:p>
      </dgm:t>
    </dgm:pt>
    <dgm:pt modelId="{5DE94FC1-4EAC-417B-9C2E-B5A7E2954144}" type="pres">
      <dgm:prSet presAssocID="{8B7047BA-3643-41EC-A512-1DD762CFBD31}" presName="node" presStyleLbl="node1" presStyleIdx="5" presStyleCnt="6" custScaleX="106847" custRadScaleRad="90476" custRadScaleInc="54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058B18F-7CA3-410C-B557-F50D91A13594}" type="presOf" srcId="{C47D1FBD-433B-4CBE-9E8C-7C3B6EB7CA94}" destId="{20D32CB6-EB79-49B3-B81E-739E4BB21C64}" srcOrd="0" destOrd="0" presId="urn:microsoft.com/office/officeart/2005/8/layout/radial4"/>
    <dgm:cxn modelId="{62BBF495-CBDA-4646-99A8-C617A0FF84AA}" type="presOf" srcId="{5A22CDF4-079F-4D69-B073-1C6A77931C8B}" destId="{CF1C001C-BEE1-40F6-B7AD-EF5B0BCD2DE4}" srcOrd="0" destOrd="0" presId="urn:microsoft.com/office/officeart/2005/8/layout/radial4"/>
    <dgm:cxn modelId="{094B66FA-A80E-4ED0-A5C2-1043CA5A4408}" srcId="{3A5B8D50-08AB-4DCD-A88C-854484C29F8C}" destId="{8B7047BA-3643-41EC-A512-1DD762CFBD31}" srcOrd="5" destOrd="0" parTransId="{FAD47681-47E7-4EAB-A305-941A30817176}" sibTransId="{27CA7920-BAAE-4A94-8EC0-11460D0A7C25}"/>
    <dgm:cxn modelId="{EC408AD3-EB3B-472C-98D2-CE363230FAC9}" srcId="{3A5B8D50-08AB-4DCD-A88C-854484C29F8C}" destId="{607E7355-F950-452C-836C-EB40B253EE69}" srcOrd="3" destOrd="0" parTransId="{73E02BBD-228E-4593-BD40-CCC76F27C9B7}" sibTransId="{14627EC8-931F-4CF6-BC91-861B0B74AFA0}"/>
    <dgm:cxn modelId="{D8AA6D6E-4C68-4A8A-BD61-86AEF46CD0BC}" type="presOf" srcId="{8B7047BA-3643-41EC-A512-1DD762CFBD31}" destId="{5DE94FC1-4EAC-417B-9C2E-B5A7E2954144}" srcOrd="0" destOrd="0" presId="urn:microsoft.com/office/officeart/2005/8/layout/radial4"/>
    <dgm:cxn modelId="{9479E56F-7FE7-4700-8491-87F3885AA888}" type="presOf" srcId="{2805E814-FAFD-41CC-9BB9-702322C3C5C9}" destId="{7AAB54C5-F40A-4248-B932-30B314C5513F}" srcOrd="0" destOrd="0" presId="urn:microsoft.com/office/officeart/2005/8/layout/radial4"/>
    <dgm:cxn modelId="{5B46059F-64E1-46A7-9CD1-FFDB8182862C}" srcId="{18D06EF7-4434-4ECF-B903-52735F8497D7}" destId="{3A5B8D50-08AB-4DCD-A88C-854484C29F8C}" srcOrd="0" destOrd="0" parTransId="{EF433D75-9190-4D83-A607-8432F721191E}" sibTransId="{5CFA986F-8760-4536-99D6-51FA81C6C264}"/>
    <dgm:cxn modelId="{3C9F0E07-E4ED-4E15-A98E-137D2C59E423}" type="presOf" srcId="{1A86098F-20B9-4E79-8541-9F149FB5298E}" destId="{106AF358-E208-4720-9289-F5FAA66D9145}" srcOrd="0" destOrd="0" presId="urn:microsoft.com/office/officeart/2005/8/layout/radial4"/>
    <dgm:cxn modelId="{0130EF4D-CAB3-4582-8BEB-7CAA91A0B96A}" type="presOf" srcId="{18D06EF7-4434-4ECF-B903-52735F8497D7}" destId="{BD087FE3-081A-40A2-8D4A-62CB44529BF1}" srcOrd="0" destOrd="0" presId="urn:microsoft.com/office/officeart/2005/8/layout/radial4"/>
    <dgm:cxn modelId="{C826C27C-4132-485E-9531-B4AB2B2D363A}" srcId="{3A5B8D50-08AB-4DCD-A88C-854484C29F8C}" destId="{1A86098F-20B9-4E79-8541-9F149FB5298E}" srcOrd="0" destOrd="0" parTransId="{4F1524DE-4B12-46B1-A376-8BCBA985245B}" sibTransId="{9964E95D-53B6-4684-B3B3-192E320EECFB}"/>
    <dgm:cxn modelId="{A1D256FC-6B9C-4BA0-A360-FB20C34D9672}" type="presOf" srcId="{73E02BBD-228E-4593-BD40-CCC76F27C9B7}" destId="{2D9BB826-8A6C-480C-BF91-677E24C5F4DC}" srcOrd="0" destOrd="0" presId="urn:microsoft.com/office/officeart/2005/8/layout/radial4"/>
    <dgm:cxn modelId="{EC3CA9F9-D0BE-4693-A0DD-E1864C9DCFD9}" type="presOf" srcId="{FAD47681-47E7-4EAB-A305-941A30817176}" destId="{C81EB0AA-948A-45F1-B170-B65CD857B048}" srcOrd="0" destOrd="0" presId="urn:microsoft.com/office/officeart/2005/8/layout/radial4"/>
    <dgm:cxn modelId="{4DEBC49A-F73B-4E90-B450-176EC66B9387}" type="presOf" srcId="{607E7355-F950-452C-836C-EB40B253EE69}" destId="{9EEB82C6-18CC-4EC7-B37E-1212EB018226}" srcOrd="0" destOrd="0" presId="urn:microsoft.com/office/officeart/2005/8/layout/radial4"/>
    <dgm:cxn modelId="{CAE907AA-2A09-43EF-89E4-B6D570F2A45C}" srcId="{3A5B8D50-08AB-4DCD-A88C-854484C29F8C}" destId="{53D598D7-501D-47CB-8E85-38C18EBB4626}" srcOrd="2" destOrd="0" parTransId="{5A22CDF4-079F-4D69-B073-1C6A77931C8B}" sibTransId="{D402F9E8-2569-4F70-BCBF-3775A0200040}"/>
    <dgm:cxn modelId="{C5A11743-6EAC-4EA3-96B5-6B8DA9082E80}" type="presOf" srcId="{53D598D7-501D-47CB-8E85-38C18EBB4626}" destId="{F96E5EEB-58A8-439F-A713-B5E9B8CCD8F0}" srcOrd="0" destOrd="0" presId="urn:microsoft.com/office/officeart/2005/8/layout/radial4"/>
    <dgm:cxn modelId="{4CCC95C0-30BB-4B16-A6B2-159402A16DFD}" type="presOf" srcId="{AF265582-1279-4CA0-A980-417A37B0A893}" destId="{980D206F-9EEE-4476-A0AD-F45A15E3FF04}" srcOrd="0" destOrd="0" presId="urn:microsoft.com/office/officeart/2005/8/layout/radial4"/>
    <dgm:cxn modelId="{50499AF9-1125-447C-B561-B716B34FCA5D}" type="presOf" srcId="{3A5B8D50-08AB-4DCD-A88C-854484C29F8C}" destId="{6ED82099-7CB7-4B3D-8384-7400D5B4575A}" srcOrd="0" destOrd="0" presId="urn:microsoft.com/office/officeart/2005/8/layout/radial4"/>
    <dgm:cxn modelId="{135C3412-4459-409A-966B-CC16F63637E2}" srcId="{3A5B8D50-08AB-4DCD-A88C-854484C29F8C}" destId="{4EFE4389-40C5-4F73-8BA7-6CC740506D74}" srcOrd="1" destOrd="0" parTransId="{2805E814-FAFD-41CC-9BB9-702322C3C5C9}" sibTransId="{8F56F810-0E52-4B09-90FB-A9AE29C7BB2C}"/>
    <dgm:cxn modelId="{8488422E-D506-455B-AC23-6B3278B77F94}" type="presOf" srcId="{4EFE4389-40C5-4F73-8BA7-6CC740506D74}" destId="{976F7BCD-B773-4BA8-B76A-B0B8FA02FB5C}" srcOrd="0" destOrd="0" presId="urn:microsoft.com/office/officeart/2005/8/layout/radial4"/>
    <dgm:cxn modelId="{054BCE03-1BC5-47E1-AE8D-D226E4B89D61}" srcId="{3A5B8D50-08AB-4DCD-A88C-854484C29F8C}" destId="{AF265582-1279-4CA0-A980-417A37B0A893}" srcOrd="4" destOrd="0" parTransId="{C47D1FBD-433B-4CBE-9E8C-7C3B6EB7CA94}" sibTransId="{E97E714D-5002-4D23-92E8-F83B447DBD0D}"/>
    <dgm:cxn modelId="{B63E11EB-C648-4DDC-8A26-1100CDCB9F35}" type="presOf" srcId="{4F1524DE-4B12-46B1-A376-8BCBA985245B}" destId="{F883F7F0-40BE-4B3D-AEC2-A3BD9FD28FF1}" srcOrd="0" destOrd="0" presId="urn:microsoft.com/office/officeart/2005/8/layout/radial4"/>
    <dgm:cxn modelId="{8BB88636-1189-421C-84B1-630123F39019}" type="presParOf" srcId="{BD087FE3-081A-40A2-8D4A-62CB44529BF1}" destId="{6ED82099-7CB7-4B3D-8384-7400D5B4575A}" srcOrd="0" destOrd="0" presId="urn:microsoft.com/office/officeart/2005/8/layout/radial4"/>
    <dgm:cxn modelId="{DB25EE11-5A76-47B6-9EA6-5144BE00B453}" type="presParOf" srcId="{BD087FE3-081A-40A2-8D4A-62CB44529BF1}" destId="{F883F7F0-40BE-4B3D-AEC2-A3BD9FD28FF1}" srcOrd="1" destOrd="0" presId="urn:microsoft.com/office/officeart/2005/8/layout/radial4"/>
    <dgm:cxn modelId="{720AE33F-C382-4EED-A7DF-7A661E03578F}" type="presParOf" srcId="{BD087FE3-081A-40A2-8D4A-62CB44529BF1}" destId="{106AF358-E208-4720-9289-F5FAA66D9145}" srcOrd="2" destOrd="0" presId="urn:microsoft.com/office/officeart/2005/8/layout/radial4"/>
    <dgm:cxn modelId="{853491D0-6F7D-4728-B351-04B5D9815A8A}" type="presParOf" srcId="{BD087FE3-081A-40A2-8D4A-62CB44529BF1}" destId="{7AAB54C5-F40A-4248-B932-30B314C5513F}" srcOrd="3" destOrd="0" presId="urn:microsoft.com/office/officeart/2005/8/layout/radial4"/>
    <dgm:cxn modelId="{775B7037-87E9-4E2A-8626-FA93A1E65A49}" type="presParOf" srcId="{BD087FE3-081A-40A2-8D4A-62CB44529BF1}" destId="{976F7BCD-B773-4BA8-B76A-B0B8FA02FB5C}" srcOrd="4" destOrd="0" presId="urn:microsoft.com/office/officeart/2005/8/layout/radial4"/>
    <dgm:cxn modelId="{D4D8B6C8-B78D-4DE2-B648-0FBAF8A7D913}" type="presParOf" srcId="{BD087FE3-081A-40A2-8D4A-62CB44529BF1}" destId="{CF1C001C-BEE1-40F6-B7AD-EF5B0BCD2DE4}" srcOrd="5" destOrd="0" presId="urn:microsoft.com/office/officeart/2005/8/layout/radial4"/>
    <dgm:cxn modelId="{A1A7734D-1533-472E-96F4-D7490FDF7078}" type="presParOf" srcId="{BD087FE3-081A-40A2-8D4A-62CB44529BF1}" destId="{F96E5EEB-58A8-439F-A713-B5E9B8CCD8F0}" srcOrd="6" destOrd="0" presId="urn:microsoft.com/office/officeart/2005/8/layout/radial4"/>
    <dgm:cxn modelId="{A15021E6-B158-44EF-8469-5540759EC978}" type="presParOf" srcId="{BD087FE3-081A-40A2-8D4A-62CB44529BF1}" destId="{2D9BB826-8A6C-480C-BF91-677E24C5F4DC}" srcOrd="7" destOrd="0" presId="urn:microsoft.com/office/officeart/2005/8/layout/radial4"/>
    <dgm:cxn modelId="{A6A4D0B3-3436-4711-9601-FB0F74110AA9}" type="presParOf" srcId="{BD087FE3-081A-40A2-8D4A-62CB44529BF1}" destId="{9EEB82C6-18CC-4EC7-B37E-1212EB018226}" srcOrd="8" destOrd="0" presId="urn:microsoft.com/office/officeart/2005/8/layout/radial4"/>
    <dgm:cxn modelId="{62EBF4EB-8E52-4350-BB09-49CB57F526E4}" type="presParOf" srcId="{BD087FE3-081A-40A2-8D4A-62CB44529BF1}" destId="{20D32CB6-EB79-49B3-B81E-739E4BB21C64}" srcOrd="9" destOrd="0" presId="urn:microsoft.com/office/officeart/2005/8/layout/radial4"/>
    <dgm:cxn modelId="{B4589216-40DB-4F4E-8FB2-74BD88FD5B1C}" type="presParOf" srcId="{BD087FE3-081A-40A2-8D4A-62CB44529BF1}" destId="{980D206F-9EEE-4476-A0AD-F45A15E3FF04}" srcOrd="10" destOrd="0" presId="urn:microsoft.com/office/officeart/2005/8/layout/radial4"/>
    <dgm:cxn modelId="{91C77759-0D2D-49E1-8BDF-83CE286D7D2C}" type="presParOf" srcId="{BD087FE3-081A-40A2-8D4A-62CB44529BF1}" destId="{C81EB0AA-948A-45F1-B170-B65CD857B048}" srcOrd="11" destOrd="0" presId="urn:microsoft.com/office/officeart/2005/8/layout/radial4"/>
    <dgm:cxn modelId="{A626AFB8-54F2-4235-9852-B71E7273EDA2}" type="presParOf" srcId="{BD087FE3-081A-40A2-8D4A-62CB44529BF1}" destId="{5DE94FC1-4EAC-417B-9C2E-B5A7E2954144}" srcOrd="12" destOrd="0" presId="urn:microsoft.com/office/officeart/2005/8/layout/radial4"/>
  </dgm:cxnLst>
  <dgm:bg>
    <a:solidFill>
      <a:schemeClr val="accent6">
        <a:lumMod val="20000"/>
        <a:lumOff val="80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D82099-7CB7-4B3D-8384-7400D5B4575A}">
      <dsp:nvSpPr>
        <dsp:cNvPr id="0" name=""/>
        <dsp:cNvSpPr/>
      </dsp:nvSpPr>
      <dsp:spPr>
        <a:xfrm>
          <a:off x="4577112" y="3258835"/>
          <a:ext cx="2955847" cy="267028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000" b="1" kern="1200" dirty="0" err="1" smtClean="0">
              <a:solidFill>
                <a:schemeClr val="bg1"/>
              </a:solidFill>
            </a:rPr>
            <a:t>Значе-ння</a:t>
          </a:r>
          <a:r>
            <a:rPr lang="uk-UA" sz="4000" b="1" kern="1200" dirty="0" smtClean="0">
              <a:solidFill>
                <a:schemeClr val="bg1"/>
              </a:solidFill>
            </a:rPr>
            <a:t> слова</a:t>
          </a:r>
          <a:endParaRPr lang="ru-RU" sz="4000" b="1" kern="1200" dirty="0">
            <a:solidFill>
              <a:schemeClr val="bg1"/>
            </a:solidFill>
          </a:endParaRPr>
        </a:p>
      </dsp:txBody>
      <dsp:txXfrm>
        <a:off x="5009986" y="3649889"/>
        <a:ext cx="2090099" cy="1888179"/>
      </dsp:txXfrm>
    </dsp:sp>
    <dsp:sp modelId="{F883F7F0-40BE-4B3D-AEC2-A3BD9FD28FF1}">
      <dsp:nvSpPr>
        <dsp:cNvPr id="0" name=""/>
        <dsp:cNvSpPr/>
      </dsp:nvSpPr>
      <dsp:spPr>
        <a:xfrm rot="10743822">
          <a:off x="2395284" y="4282126"/>
          <a:ext cx="2181031" cy="761031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6AF358-E208-4720-9289-F5FAA66D9145}">
      <dsp:nvSpPr>
        <dsp:cNvPr id="0" name=""/>
        <dsp:cNvSpPr/>
      </dsp:nvSpPr>
      <dsp:spPr>
        <a:xfrm>
          <a:off x="964420" y="3975692"/>
          <a:ext cx="2610545" cy="136029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b="1" kern="1200" dirty="0">
            <a:solidFill>
              <a:srgbClr val="002060"/>
            </a:solidFill>
          </a:endParaRPr>
        </a:p>
      </dsp:txBody>
      <dsp:txXfrm>
        <a:off x="1004262" y="4015534"/>
        <a:ext cx="2530861" cy="1280615"/>
      </dsp:txXfrm>
    </dsp:sp>
    <dsp:sp modelId="{7AAB54C5-F40A-4248-B932-30B314C5513F}">
      <dsp:nvSpPr>
        <dsp:cNvPr id="0" name=""/>
        <dsp:cNvSpPr/>
      </dsp:nvSpPr>
      <dsp:spPr>
        <a:xfrm rot="12847932">
          <a:off x="3132242" y="2854824"/>
          <a:ext cx="1932663" cy="761031"/>
        </a:xfrm>
        <a:prstGeom prst="leftArrow">
          <a:avLst>
            <a:gd name="adj1" fmla="val 60000"/>
            <a:gd name="adj2" fmla="val 50000"/>
          </a:avLst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6F7BCD-B773-4BA8-B76A-B0B8FA02FB5C}">
      <dsp:nvSpPr>
        <dsp:cNvPr id="0" name=""/>
        <dsp:cNvSpPr/>
      </dsp:nvSpPr>
      <dsp:spPr>
        <a:xfrm>
          <a:off x="954694" y="1502426"/>
          <a:ext cx="3285289" cy="1495360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200" b="1" kern="1200" dirty="0" smtClean="0">
              <a:solidFill>
                <a:srgbClr val="4F2E05"/>
              </a:solidFill>
            </a:rPr>
            <a:t> </a:t>
          </a:r>
          <a:endParaRPr lang="ru-RU" sz="3200" b="1" kern="1200" dirty="0">
            <a:solidFill>
              <a:srgbClr val="4F2E05"/>
            </a:solidFill>
          </a:endParaRPr>
        </a:p>
      </dsp:txBody>
      <dsp:txXfrm>
        <a:off x="998492" y="1546224"/>
        <a:ext cx="3197693" cy="1407764"/>
      </dsp:txXfrm>
    </dsp:sp>
    <dsp:sp modelId="{CF1C001C-BEE1-40F6-B7AD-EF5B0BCD2DE4}">
      <dsp:nvSpPr>
        <dsp:cNvPr id="0" name=""/>
        <dsp:cNvSpPr/>
      </dsp:nvSpPr>
      <dsp:spPr>
        <a:xfrm rot="15228817">
          <a:off x="4031994" y="1574316"/>
          <a:ext cx="2513958" cy="761031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4500106"/>
            <a:satOff val="-6752"/>
            <a:lumOff val="-109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6E5EEB-58A8-439F-A713-B5E9B8CCD8F0}">
      <dsp:nvSpPr>
        <dsp:cNvPr id="0" name=""/>
        <dsp:cNvSpPr/>
      </dsp:nvSpPr>
      <dsp:spPr>
        <a:xfrm>
          <a:off x="3572104" y="0"/>
          <a:ext cx="2732940" cy="1495360"/>
        </a:xfrm>
        <a:prstGeom prst="roundRect">
          <a:avLst>
            <a:gd name="adj" fmla="val 10000"/>
          </a:avLst>
        </a:prstGeom>
        <a:solidFill>
          <a:schemeClr val="accent3">
            <a:hueOff val="4500106"/>
            <a:satOff val="-6752"/>
            <a:lumOff val="-109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b="1" kern="1200" dirty="0">
            <a:solidFill>
              <a:srgbClr val="002060"/>
            </a:solidFill>
          </a:endParaRPr>
        </a:p>
      </dsp:txBody>
      <dsp:txXfrm>
        <a:off x="3615902" y="43798"/>
        <a:ext cx="2645344" cy="1407764"/>
      </dsp:txXfrm>
    </dsp:sp>
    <dsp:sp modelId="{2D9BB826-8A6C-480C-BF91-677E24C5F4DC}">
      <dsp:nvSpPr>
        <dsp:cNvPr id="0" name=""/>
        <dsp:cNvSpPr/>
      </dsp:nvSpPr>
      <dsp:spPr>
        <a:xfrm rot="17654440">
          <a:off x="5879478" y="1600180"/>
          <a:ext cx="2704489" cy="761031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EB82C6-18CC-4EC7-B37E-1212EB018226}">
      <dsp:nvSpPr>
        <dsp:cNvPr id="0" name=""/>
        <dsp:cNvSpPr/>
      </dsp:nvSpPr>
      <dsp:spPr>
        <a:xfrm>
          <a:off x="6532119" y="0"/>
          <a:ext cx="2509589" cy="1495360"/>
        </a:xfrm>
        <a:prstGeom prst="roundRect">
          <a:avLst>
            <a:gd name="adj" fmla="val 10000"/>
          </a:avLst>
        </a:prstGeom>
        <a:solidFill>
          <a:schemeClr val="accent5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b="1" kern="1200" dirty="0">
            <a:solidFill>
              <a:srgbClr val="002060"/>
            </a:solidFill>
          </a:endParaRPr>
        </a:p>
      </dsp:txBody>
      <dsp:txXfrm>
        <a:off x="6575917" y="43798"/>
        <a:ext cx="2421993" cy="1407764"/>
      </dsp:txXfrm>
    </dsp:sp>
    <dsp:sp modelId="{20D32CB6-EB79-49B3-B81E-739E4BB21C64}">
      <dsp:nvSpPr>
        <dsp:cNvPr id="0" name=""/>
        <dsp:cNvSpPr/>
      </dsp:nvSpPr>
      <dsp:spPr>
        <a:xfrm rot="19570140">
          <a:off x="7093498" y="3001171"/>
          <a:ext cx="1318387" cy="761031"/>
        </a:xfrm>
        <a:prstGeom prst="leftArrow">
          <a:avLst>
            <a:gd name="adj1" fmla="val 60000"/>
            <a:gd name="adj2" fmla="val 50000"/>
          </a:avLst>
        </a:prstGeom>
        <a:solidFill>
          <a:srgbClr val="FFFF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0D206F-9EEE-4476-A0AD-F45A15E3FF04}">
      <dsp:nvSpPr>
        <dsp:cNvPr id="0" name=""/>
        <dsp:cNvSpPr/>
      </dsp:nvSpPr>
      <dsp:spPr>
        <a:xfrm>
          <a:off x="7882350" y="1791458"/>
          <a:ext cx="2477158" cy="1495360"/>
        </a:xfrm>
        <a:prstGeom prst="roundRect">
          <a:avLst>
            <a:gd name="adj" fmla="val 10000"/>
          </a:avLst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b="1" kern="1200" dirty="0">
            <a:solidFill>
              <a:srgbClr val="002060"/>
            </a:solidFill>
          </a:endParaRPr>
        </a:p>
      </dsp:txBody>
      <dsp:txXfrm>
        <a:off x="7926148" y="1835256"/>
        <a:ext cx="2389562" cy="1407764"/>
      </dsp:txXfrm>
    </dsp:sp>
    <dsp:sp modelId="{C81EB0AA-948A-45F1-B170-B65CD857B048}">
      <dsp:nvSpPr>
        <dsp:cNvPr id="0" name=""/>
        <dsp:cNvSpPr/>
      </dsp:nvSpPr>
      <dsp:spPr>
        <a:xfrm>
          <a:off x="7504644" y="4220726"/>
          <a:ext cx="1479498" cy="761031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E94FC1-4EAC-417B-9C2E-B5A7E2954144}">
      <dsp:nvSpPr>
        <dsp:cNvPr id="0" name=""/>
        <dsp:cNvSpPr/>
      </dsp:nvSpPr>
      <dsp:spPr>
        <a:xfrm>
          <a:off x="8712473" y="3951345"/>
          <a:ext cx="1997185" cy="1495360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b="1" kern="1200" dirty="0">
            <a:solidFill>
              <a:srgbClr val="002060"/>
            </a:solidFill>
          </a:endParaRPr>
        </a:p>
      </dsp:txBody>
      <dsp:txXfrm>
        <a:off x="8756271" y="3995143"/>
        <a:ext cx="1909589" cy="14077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83D0F-16AD-4207-BA1B-9AA45B8CA75D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4175" y="685800"/>
            <a:ext cx="60896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F4673B-B7F4-4A21-9006-118821B4F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948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437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2873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310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5746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183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8620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056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1493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3805" y="2130920"/>
            <a:ext cx="10356454" cy="147036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7610" y="3887100"/>
            <a:ext cx="8528844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39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7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1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19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38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78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18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8113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968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457" y="4407921"/>
            <a:ext cx="10356454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457" y="2907388"/>
            <a:ext cx="10356454" cy="150053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398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7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194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59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1990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388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0786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183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297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12272" y="1600571"/>
            <a:ext cx="7202559" cy="4528598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217900" y="1600571"/>
            <a:ext cx="7204673" cy="4528598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164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3" y="274701"/>
            <a:ext cx="10965657" cy="114326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535469"/>
            <a:ext cx="5383410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3980" indent="0">
              <a:buNone/>
              <a:defRPr sz="2400" b="1"/>
            </a:lvl2pPr>
            <a:lvl3pPr marL="1087960" indent="0">
              <a:buNone/>
              <a:defRPr sz="2100" b="1"/>
            </a:lvl3pPr>
            <a:lvl4pPr marL="1631940" indent="0">
              <a:buNone/>
              <a:defRPr sz="1900" b="1"/>
            </a:lvl4pPr>
            <a:lvl5pPr marL="2175920" indent="0">
              <a:buNone/>
              <a:defRPr sz="1900" b="1"/>
            </a:lvl5pPr>
            <a:lvl6pPr marL="2719900" indent="0">
              <a:buNone/>
              <a:defRPr sz="1900" b="1"/>
            </a:lvl6pPr>
            <a:lvl7pPr marL="3263880" indent="0">
              <a:buNone/>
              <a:defRPr sz="1900" b="1"/>
            </a:lvl7pPr>
            <a:lvl8pPr marL="3807860" indent="0">
              <a:buNone/>
              <a:defRPr sz="1900" b="1"/>
            </a:lvl8pPr>
            <a:lvl9pPr marL="4351838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203" y="2175380"/>
            <a:ext cx="5383410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89337" y="1535469"/>
            <a:ext cx="5385525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3980" indent="0">
              <a:buNone/>
              <a:defRPr sz="2400" b="1"/>
            </a:lvl2pPr>
            <a:lvl3pPr marL="1087960" indent="0">
              <a:buNone/>
              <a:defRPr sz="2100" b="1"/>
            </a:lvl3pPr>
            <a:lvl4pPr marL="1631940" indent="0">
              <a:buNone/>
              <a:defRPr sz="1900" b="1"/>
            </a:lvl4pPr>
            <a:lvl5pPr marL="2175920" indent="0">
              <a:buNone/>
              <a:defRPr sz="1900" b="1"/>
            </a:lvl5pPr>
            <a:lvl6pPr marL="2719900" indent="0">
              <a:buNone/>
              <a:defRPr sz="1900" b="1"/>
            </a:lvl6pPr>
            <a:lvl7pPr marL="3263880" indent="0">
              <a:buNone/>
              <a:defRPr sz="1900" b="1"/>
            </a:lvl7pPr>
            <a:lvl8pPr marL="3807860" indent="0">
              <a:buNone/>
              <a:defRPr sz="1900" b="1"/>
            </a:lvl8pPr>
            <a:lvl9pPr marL="4351838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89337" y="2175380"/>
            <a:ext cx="5385525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2979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9945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755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5" y="273113"/>
            <a:ext cx="4008473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3630" y="273115"/>
            <a:ext cx="6811230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205" y="1435434"/>
            <a:ext cx="4008473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3980" indent="0">
              <a:buNone/>
              <a:defRPr sz="1400"/>
            </a:lvl2pPr>
            <a:lvl3pPr marL="1087960" indent="0">
              <a:buNone/>
              <a:defRPr sz="1200"/>
            </a:lvl3pPr>
            <a:lvl4pPr marL="1631940" indent="0">
              <a:buNone/>
              <a:defRPr sz="1100"/>
            </a:lvl4pPr>
            <a:lvl5pPr marL="2175920" indent="0">
              <a:buNone/>
              <a:defRPr sz="1100"/>
            </a:lvl5pPr>
            <a:lvl6pPr marL="2719900" indent="0">
              <a:buNone/>
              <a:defRPr sz="1100"/>
            </a:lvl6pPr>
            <a:lvl7pPr marL="3263880" indent="0">
              <a:buNone/>
              <a:defRPr sz="1100"/>
            </a:lvl7pPr>
            <a:lvl8pPr marL="3807860" indent="0">
              <a:buNone/>
              <a:defRPr sz="1100"/>
            </a:lvl8pPr>
            <a:lvl9pPr marL="4351838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9642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8162" y="4801713"/>
            <a:ext cx="731043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8162" y="612918"/>
            <a:ext cx="731043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3980" indent="0">
              <a:buNone/>
              <a:defRPr sz="3300"/>
            </a:lvl2pPr>
            <a:lvl3pPr marL="1087960" indent="0">
              <a:buNone/>
              <a:defRPr sz="2900"/>
            </a:lvl3pPr>
            <a:lvl4pPr marL="1631940" indent="0">
              <a:buNone/>
              <a:defRPr sz="2400"/>
            </a:lvl4pPr>
            <a:lvl5pPr marL="2175920" indent="0">
              <a:buNone/>
              <a:defRPr sz="2400"/>
            </a:lvl5pPr>
            <a:lvl6pPr marL="2719900" indent="0">
              <a:buNone/>
              <a:defRPr sz="2400"/>
            </a:lvl6pPr>
            <a:lvl7pPr marL="3263880" indent="0">
              <a:buNone/>
              <a:defRPr sz="2400"/>
            </a:lvl7pPr>
            <a:lvl8pPr marL="3807860" indent="0">
              <a:buNone/>
              <a:defRPr sz="2400"/>
            </a:lvl8pPr>
            <a:lvl9pPr marL="4351838" indent="0">
              <a:buNone/>
              <a:defRPr sz="24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8162" y="5368581"/>
            <a:ext cx="731043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3980" indent="0">
              <a:buNone/>
              <a:defRPr sz="1400"/>
            </a:lvl2pPr>
            <a:lvl3pPr marL="1087960" indent="0">
              <a:buNone/>
              <a:defRPr sz="1200"/>
            </a:lvl3pPr>
            <a:lvl4pPr marL="1631940" indent="0">
              <a:buNone/>
              <a:defRPr sz="1100"/>
            </a:lvl4pPr>
            <a:lvl5pPr marL="2175920" indent="0">
              <a:buNone/>
              <a:defRPr sz="1100"/>
            </a:lvl5pPr>
            <a:lvl6pPr marL="2719900" indent="0">
              <a:buNone/>
              <a:defRPr sz="1100"/>
            </a:lvl6pPr>
            <a:lvl7pPr marL="3263880" indent="0">
              <a:buNone/>
              <a:defRPr sz="1100"/>
            </a:lvl7pPr>
            <a:lvl8pPr marL="3807860" indent="0">
              <a:buNone/>
              <a:defRPr sz="1100"/>
            </a:lvl8pPr>
            <a:lvl9pPr marL="4351838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501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554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71583" y="274703"/>
            <a:ext cx="3650988" cy="585446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271" y="274703"/>
            <a:ext cx="10756244" cy="58544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2293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3" y="274701"/>
            <a:ext cx="10965657" cy="1143265"/>
          </a:xfrm>
          <a:prstGeom prst="rect">
            <a:avLst/>
          </a:prstGeom>
        </p:spPr>
        <p:txBody>
          <a:bodyPr vert="horz" lIns="108797" tIns="54398" rIns="108797" bIns="54398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600572"/>
            <a:ext cx="10965657" cy="4527011"/>
          </a:xfrm>
          <a:prstGeom prst="rect">
            <a:avLst/>
          </a:prstGeom>
        </p:spPr>
        <p:txBody>
          <a:bodyPr vert="horz" lIns="108797" tIns="54398" rIns="108797" bIns="5439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203" y="6357822"/>
            <a:ext cx="2842948" cy="365210"/>
          </a:xfrm>
          <a:prstGeom prst="rect">
            <a:avLst/>
          </a:prstGeom>
        </p:spPr>
        <p:txBody>
          <a:bodyPr vert="horz" lIns="108797" tIns="54398" rIns="108797" bIns="54398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6B65A-C128-4DF6-9DC2-5A7C37140CA0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2888" y="6357822"/>
            <a:ext cx="3858287" cy="365210"/>
          </a:xfrm>
          <a:prstGeom prst="rect">
            <a:avLst/>
          </a:prstGeom>
        </p:spPr>
        <p:txBody>
          <a:bodyPr vert="horz" lIns="108797" tIns="54398" rIns="108797" bIns="54398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1912" y="6357822"/>
            <a:ext cx="2842948" cy="365210"/>
          </a:xfrm>
          <a:prstGeom prst="rect">
            <a:avLst/>
          </a:prstGeom>
        </p:spPr>
        <p:txBody>
          <a:bodyPr vert="horz" lIns="108797" tIns="54398" rIns="108797" bIns="54398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9424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ctr" defTabSz="1087960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7984" indent="-407984" algn="l" defTabSz="1087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3968" indent="-339988" algn="l" defTabSz="1087960" rtl="0" eaLnBrk="1" latinLnBrk="0" hangingPunct="1">
        <a:spcBef>
          <a:spcPct val="20000"/>
        </a:spcBef>
        <a:buFont typeface="Arial" panose="020B0604020202020204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59950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3930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7910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1890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5870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79850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3828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398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796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194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592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1990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388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786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1838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13" Type="http://schemas.openxmlformats.org/officeDocument/2006/relationships/image" Target="../media/image40.jpe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12" Type="http://schemas.openxmlformats.org/officeDocument/2006/relationships/image" Target="../media/image39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jpeg"/><Relationship Id="rId11" Type="http://schemas.openxmlformats.org/officeDocument/2006/relationships/image" Target="../media/image38.jpeg"/><Relationship Id="rId5" Type="http://schemas.openxmlformats.org/officeDocument/2006/relationships/image" Target="../media/image32.jpeg"/><Relationship Id="rId15" Type="http://schemas.openxmlformats.org/officeDocument/2006/relationships/image" Target="../media/image42.jpeg"/><Relationship Id="rId10" Type="http://schemas.openxmlformats.org/officeDocument/2006/relationships/image" Target="../media/image37.jpeg"/><Relationship Id="rId4" Type="http://schemas.openxmlformats.org/officeDocument/2006/relationships/image" Target="../media/image31.jpeg"/><Relationship Id="rId9" Type="http://schemas.openxmlformats.org/officeDocument/2006/relationships/image" Target="../media/image36.jpeg"/><Relationship Id="rId14" Type="http://schemas.openxmlformats.org/officeDocument/2006/relationships/image" Target="../media/image4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2707655" y="3893702"/>
            <a:ext cx="7488832" cy="208823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ctr" defTabSz="1087960" rtl="0" eaLnBrk="1" latinLnBrk="0" hangingPunct="1">
              <a:spcBef>
                <a:spcPct val="0"/>
              </a:spcBef>
              <a:buNone/>
              <a:defRPr sz="5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5400" b="1" dirty="0">
                <a:solidFill>
                  <a:schemeClr val="accent3">
                    <a:lumMod val="50000"/>
                  </a:schemeClr>
                </a:solidFill>
              </a:rPr>
              <a:t>Розпізнаю багатозначні слова </a:t>
            </a:r>
            <a:endParaRPr lang="ru-RU" sz="5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6452071" y="891599"/>
            <a:ext cx="4096544" cy="183620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407984" indent="-407984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883968" indent="-339988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59950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903930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447910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991890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535870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079850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623828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3200" b="1" dirty="0">
                <a:solidFill>
                  <a:schemeClr val="accent3">
                    <a:lumMod val="50000"/>
                  </a:schemeClr>
                </a:solidFill>
              </a:rPr>
              <a:t>4 клас</a:t>
            </a:r>
            <a:endParaRPr lang="ru-RU" sz="3200" dirty="0">
              <a:solidFill>
                <a:schemeClr val="accent3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uk-UA" sz="3200" b="1" dirty="0" smtClean="0">
                <a:solidFill>
                  <a:schemeClr val="accent3">
                    <a:lumMod val="50000"/>
                  </a:schemeClr>
                </a:solidFill>
              </a:rPr>
              <a:t>Лексичне значення слова </a:t>
            </a:r>
          </a:p>
        </p:txBody>
      </p:sp>
      <p:pic>
        <p:nvPicPr>
          <p:cNvPr id="9" name="Picture 2" descr="D:\4 клас\УКР. МОВА\Пономарьова\фото завдань\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5487" y="836712"/>
            <a:ext cx="4275812" cy="2304256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7480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4461154" y="1558969"/>
            <a:ext cx="6386855" cy="3356494"/>
          </a:xfrm>
          <a:prstGeom prst="round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none" lIns="108814" tIns="54407" rIns="108814" bIns="54407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1088136" fontAlgn="base">
              <a:spcBef>
                <a:spcPct val="0"/>
              </a:spcBef>
              <a:spcAft>
                <a:spcPct val="0"/>
              </a:spcAft>
            </a:pPr>
            <a:r>
              <a:rPr lang="ru-RU" sz="3800" b="1" dirty="0">
                <a:solidFill>
                  <a:schemeClr val="bg1"/>
                </a:solidFill>
                <a:ea typeface="Times New Roman" pitchFamily="18" charset="0"/>
              </a:rPr>
              <a:t>Ми </a:t>
            </a:r>
            <a:r>
              <a:rPr lang="ru-RU" sz="3800" b="1" dirty="0" err="1">
                <a:solidFill>
                  <a:schemeClr val="bg1"/>
                </a:solidFill>
                <a:ea typeface="Times New Roman" pitchFamily="18" charset="0"/>
              </a:rPr>
              <a:t>сюди</a:t>
            </a:r>
            <a:r>
              <a:rPr lang="ru-RU" sz="3800" b="1" dirty="0">
                <a:solidFill>
                  <a:schemeClr val="bg1"/>
                </a:solidFill>
                <a:ea typeface="Times New Roman" pitchFamily="18" charset="0"/>
              </a:rPr>
              <a:t> </a:t>
            </a:r>
            <a:r>
              <a:rPr lang="ru-RU" sz="3800" b="1" dirty="0" err="1">
                <a:solidFill>
                  <a:schemeClr val="bg1"/>
                </a:solidFill>
                <a:ea typeface="Times New Roman" pitchFamily="18" charset="0"/>
              </a:rPr>
              <a:t>прийшли</a:t>
            </a:r>
            <a:r>
              <a:rPr lang="ru-RU" sz="3800" b="1" dirty="0">
                <a:solidFill>
                  <a:schemeClr val="bg1"/>
                </a:solidFill>
                <a:ea typeface="Times New Roman" pitchFamily="18" charset="0"/>
              </a:rPr>
              <a:t> </a:t>
            </a:r>
            <a:r>
              <a:rPr lang="ru-RU" sz="3800" b="1" dirty="0" err="1">
                <a:solidFill>
                  <a:schemeClr val="bg1"/>
                </a:solidFill>
                <a:ea typeface="Times New Roman" pitchFamily="18" charset="0"/>
              </a:rPr>
              <a:t>учитись</a:t>
            </a:r>
            <a:r>
              <a:rPr lang="ru-RU" sz="3800" b="1" dirty="0">
                <a:solidFill>
                  <a:schemeClr val="bg1"/>
                </a:solidFill>
                <a:ea typeface="Times New Roman" pitchFamily="18" charset="0"/>
              </a:rPr>
              <a:t>,</a:t>
            </a:r>
          </a:p>
          <a:p>
            <a:pPr algn="ctr" defTabSz="1088136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800" b="1" dirty="0">
                <a:solidFill>
                  <a:schemeClr val="bg1"/>
                </a:solidFill>
                <a:ea typeface="Times New Roman" pitchFamily="18" charset="0"/>
              </a:rPr>
              <a:t>Не </a:t>
            </a:r>
            <a:r>
              <a:rPr lang="ru-RU" sz="3800" b="1" dirty="0" err="1">
                <a:solidFill>
                  <a:schemeClr val="bg1"/>
                </a:solidFill>
                <a:ea typeface="Times New Roman" pitchFamily="18" charset="0"/>
              </a:rPr>
              <a:t>лінитись</a:t>
            </a:r>
            <a:r>
              <a:rPr lang="ru-RU" sz="3800" b="1" dirty="0">
                <a:solidFill>
                  <a:schemeClr val="bg1"/>
                </a:solidFill>
                <a:ea typeface="Times New Roman" pitchFamily="18" charset="0"/>
              </a:rPr>
              <a:t>, а </a:t>
            </a:r>
            <a:r>
              <a:rPr lang="ru-RU" sz="3800" b="1" dirty="0" err="1">
                <a:solidFill>
                  <a:schemeClr val="bg1"/>
                </a:solidFill>
                <a:ea typeface="Times New Roman" pitchFamily="18" charset="0"/>
              </a:rPr>
              <a:t>трудитись</a:t>
            </a:r>
            <a:r>
              <a:rPr lang="ru-RU" sz="3800" b="1" dirty="0">
                <a:solidFill>
                  <a:schemeClr val="bg1"/>
                </a:solidFill>
                <a:ea typeface="Times New Roman" pitchFamily="18" charset="0"/>
              </a:rPr>
              <a:t>.</a:t>
            </a:r>
          </a:p>
          <a:p>
            <a:pPr algn="ctr" defTabSz="1088136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3800" b="1" dirty="0">
                <a:solidFill>
                  <a:schemeClr val="bg1"/>
                </a:solidFill>
                <a:ea typeface="Times New Roman" pitchFamily="18" charset="0"/>
              </a:rPr>
              <a:t>П</a:t>
            </a:r>
            <a:r>
              <a:rPr lang="ru-RU" sz="3800" b="1" dirty="0" err="1">
                <a:solidFill>
                  <a:schemeClr val="bg1"/>
                </a:solidFill>
                <a:ea typeface="Times New Roman" pitchFamily="18" charset="0"/>
              </a:rPr>
              <a:t>рацюємо</a:t>
            </a:r>
            <a:r>
              <a:rPr lang="ru-RU" sz="3800" b="1" dirty="0">
                <a:solidFill>
                  <a:schemeClr val="bg1"/>
                </a:solidFill>
                <a:ea typeface="Times New Roman" pitchFamily="18" charset="0"/>
              </a:rPr>
              <a:t> </a:t>
            </a:r>
            <a:r>
              <a:rPr lang="ru-RU" sz="3800" b="1" dirty="0" err="1">
                <a:solidFill>
                  <a:schemeClr val="bg1"/>
                </a:solidFill>
                <a:ea typeface="Times New Roman" pitchFamily="18" charset="0"/>
              </a:rPr>
              <a:t>старанно</a:t>
            </a:r>
            <a:r>
              <a:rPr lang="ru-RU" sz="3800" b="1" dirty="0">
                <a:solidFill>
                  <a:schemeClr val="bg1"/>
                </a:solidFill>
                <a:ea typeface="Times New Roman" pitchFamily="18" charset="0"/>
              </a:rPr>
              <a:t>,</a:t>
            </a:r>
          </a:p>
          <a:p>
            <a:pPr algn="ctr" defTabSz="1088136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800" b="1" dirty="0" err="1">
                <a:solidFill>
                  <a:schemeClr val="bg1"/>
                </a:solidFill>
                <a:ea typeface="Times New Roman" pitchFamily="18" charset="0"/>
              </a:rPr>
              <a:t>Завдання</a:t>
            </a:r>
            <a:r>
              <a:rPr lang="ru-RU" sz="3800" b="1" dirty="0">
                <a:solidFill>
                  <a:schemeClr val="bg1"/>
                </a:solidFill>
                <a:ea typeface="Times New Roman" pitchFamily="18" charset="0"/>
              </a:rPr>
              <a:t> </a:t>
            </a:r>
            <a:r>
              <a:rPr lang="ru-RU" sz="3800" b="1" dirty="0" err="1">
                <a:solidFill>
                  <a:schemeClr val="bg1"/>
                </a:solidFill>
                <a:ea typeface="Times New Roman" pitchFamily="18" charset="0"/>
              </a:rPr>
              <a:t>виконуємо</a:t>
            </a:r>
            <a:r>
              <a:rPr lang="ru-RU" sz="3800" b="1" dirty="0">
                <a:solidFill>
                  <a:schemeClr val="bg1"/>
                </a:solidFill>
                <a:ea typeface="Times New Roman" pitchFamily="18" charset="0"/>
              </a:rPr>
              <a:t> </a:t>
            </a:r>
          </a:p>
          <a:p>
            <a:pPr algn="ctr" defTabSz="1088136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800" b="1" dirty="0">
                <a:solidFill>
                  <a:schemeClr val="bg1"/>
                </a:solidFill>
                <a:ea typeface="Times New Roman" pitchFamily="18" charset="0"/>
              </a:rPr>
              <a:t>ми </a:t>
            </a:r>
            <a:r>
              <a:rPr lang="ru-RU" sz="3800" b="1" dirty="0" err="1">
                <a:solidFill>
                  <a:schemeClr val="bg1"/>
                </a:solidFill>
                <a:ea typeface="Times New Roman" pitchFamily="18" charset="0"/>
              </a:rPr>
              <a:t>бездоганно</a:t>
            </a:r>
            <a:r>
              <a:rPr lang="ru-RU" sz="3800" b="1" dirty="0">
                <a:solidFill>
                  <a:schemeClr val="bg1"/>
                </a:solidFill>
                <a:ea typeface="Times New Roman" pitchFamily="18" charset="0"/>
              </a:rPr>
              <a:t>!</a:t>
            </a:r>
            <a:endParaRPr lang="ru-RU" sz="3800" b="1" dirty="0">
              <a:solidFill>
                <a:schemeClr val="bg1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50707" y="226012"/>
            <a:ext cx="6536678" cy="72024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sz="4800" b="1" dirty="0">
                <a:solidFill>
                  <a:schemeClr val="bg1"/>
                </a:solidFill>
              </a:rPr>
              <a:t>Налаштування на урок</a:t>
            </a:r>
            <a:endParaRPr lang="ru-RU" sz="48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D:\Картинки до тестів\Людина\Учні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883" y="2133350"/>
            <a:ext cx="3070341" cy="2396981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4"/>
          <p:cNvSpPr txBox="1">
            <a:spLocks/>
          </p:cNvSpPr>
          <p:nvPr/>
        </p:nvSpPr>
        <p:spPr>
          <a:xfrm>
            <a:off x="856762" y="248877"/>
            <a:ext cx="6494772" cy="72024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8814" tIns="54407" rIns="108814" bIns="54407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dirty="0" err="1">
                <a:solidFill>
                  <a:schemeClr val="bg1"/>
                </a:solidFill>
              </a:rPr>
              <a:t>Колір</a:t>
            </a:r>
            <a:r>
              <a:rPr lang="ru-RU" sz="4800" b="1" dirty="0">
                <a:solidFill>
                  <a:schemeClr val="bg1"/>
                </a:solidFill>
              </a:rPr>
              <a:t> настрою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59383" y="4902621"/>
            <a:ext cx="6480720" cy="175605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lvl="0"/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Роздивіться </a:t>
            </a: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квіти. Які з них співпадають </a:t>
            </a: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з вашим настроєм</a:t>
            </a: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 зараз</a:t>
            </a: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?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Намалюйте </a:t>
            </a: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схематично квітку того кольору,</a:t>
            </a:r>
            <a:r>
              <a:rPr lang="uk-UA" sz="2400" b="1" dirty="0"/>
              <a:t> </a:t>
            </a: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який передає </a:t>
            </a: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ваш </a:t>
            </a: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настрій на початку уроку.   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4" name="Подзаголовок 2"/>
          <p:cNvSpPr txBox="1">
            <a:spLocks/>
          </p:cNvSpPr>
          <p:nvPr/>
        </p:nvSpPr>
        <p:spPr>
          <a:xfrm>
            <a:off x="622986" y="3136498"/>
            <a:ext cx="2794593" cy="1648081"/>
          </a:xfrm>
          <a:prstGeom prst="round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900" b="1" dirty="0">
                <a:solidFill>
                  <a:schemeClr val="bg1"/>
                </a:solidFill>
              </a:rPr>
              <a:t>Заспокоєння, ніжність, вишуканість</a:t>
            </a:r>
          </a:p>
        </p:txBody>
      </p:sp>
      <p:sp>
        <p:nvSpPr>
          <p:cNvPr id="25" name="Подзаголовок 2"/>
          <p:cNvSpPr txBox="1">
            <a:spLocks/>
          </p:cNvSpPr>
          <p:nvPr/>
        </p:nvSpPr>
        <p:spPr>
          <a:xfrm>
            <a:off x="5351825" y="3122877"/>
            <a:ext cx="2302756" cy="1648081"/>
          </a:xfrm>
          <a:prstGeom prst="roundRect">
            <a:avLst/>
          </a:prstGeom>
          <a:solidFill>
            <a:srgbClr val="FFFF00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900" b="1" dirty="0">
                <a:solidFill>
                  <a:schemeClr val="accent3">
                    <a:lumMod val="50000"/>
                  </a:schemeClr>
                </a:solidFill>
              </a:rPr>
              <a:t>Сонце, світло, щастя</a:t>
            </a:r>
          </a:p>
        </p:txBody>
      </p:sp>
      <p:sp>
        <p:nvSpPr>
          <p:cNvPr id="27" name="Подзаголовок 2"/>
          <p:cNvSpPr txBox="1">
            <a:spLocks/>
          </p:cNvSpPr>
          <p:nvPr/>
        </p:nvSpPr>
        <p:spPr>
          <a:xfrm>
            <a:off x="9017391" y="2712830"/>
            <a:ext cx="2686549" cy="1677999"/>
          </a:xfrm>
          <a:prstGeom prst="roundRect">
            <a:avLst/>
          </a:prstGeom>
          <a:solidFill>
            <a:schemeClr val="bg1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900" b="1" dirty="0">
                <a:solidFill>
                  <a:srgbClr val="002060"/>
                </a:solidFill>
              </a:rPr>
              <a:t>Доброта,</a:t>
            </a:r>
          </a:p>
          <a:p>
            <a:pPr marL="0" indent="0" algn="ctr">
              <a:buNone/>
            </a:pPr>
            <a:r>
              <a:rPr lang="uk-UA" sz="2900" b="1" dirty="0">
                <a:solidFill>
                  <a:srgbClr val="002060"/>
                </a:solidFill>
              </a:rPr>
              <a:t>скромність,  розуміння</a:t>
            </a:r>
          </a:p>
        </p:txBody>
      </p:sp>
      <p:pic>
        <p:nvPicPr>
          <p:cNvPr id="4098" name="Picture 2" descr="https://tvoyariviera.com/images/articles/interesting/lavender/lavender-02/tvoyariviera.com-lavander-02_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761" y="1103285"/>
            <a:ext cx="3219829" cy="18060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100" name="Picture 4" descr="https://studfile.net/html/2706/1182/html_ZuZ2QG31Zc.TfhV/htmlconvd-7zm7xX_html_5d12524f6971c11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9903" y="1113204"/>
            <a:ext cx="3016198" cy="18060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102" name="Picture 6" descr="https://flowersdelux.com.ua/wp-content/uploads/2017/06/c51c62f409713dcd28839a516196514c-300x30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8551" y="429548"/>
            <a:ext cx="3009132" cy="22588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104" name="Picture 8" descr="Що означає червоний тюльпан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1170" y="4546486"/>
            <a:ext cx="3032770" cy="18524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6" name="Подзаголовок 2"/>
          <p:cNvSpPr txBox="1">
            <a:spLocks/>
          </p:cNvSpPr>
          <p:nvPr/>
        </p:nvSpPr>
        <p:spPr>
          <a:xfrm>
            <a:off x="6429096" y="4761475"/>
            <a:ext cx="2437597" cy="1588733"/>
          </a:xfrm>
          <a:prstGeom prst="roundRect">
            <a:avLst/>
          </a:prstGeom>
          <a:solidFill>
            <a:srgbClr val="FF0000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900" b="1" dirty="0">
                <a:solidFill>
                  <a:schemeClr val="bg1"/>
                </a:solidFill>
              </a:rPr>
              <a:t>Початок нового, бадьорість</a:t>
            </a:r>
          </a:p>
        </p:txBody>
      </p:sp>
    </p:spTree>
    <p:extLst>
      <p:ext uri="{BB962C8B-B14F-4D97-AF65-F5344CB8AC3E}">
        <p14:creationId xmlns:p14="http://schemas.microsoft.com/office/powerpoint/2010/main" val="666998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5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5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5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5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1" grpId="0" animBg="1"/>
      <p:bldP spid="9" grpId="0" animBg="1"/>
      <p:bldP spid="2" grpId="0" animBg="1"/>
      <p:bldP spid="24" grpId="0" animBg="1"/>
      <p:bldP spid="25" grpId="0" animBg="1"/>
      <p:bldP spid="27" grpId="0" animBg="1"/>
      <p:bldP spid="2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7831" y="476782"/>
            <a:ext cx="10965657" cy="64822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sz="4800" b="1" dirty="0">
                <a:solidFill>
                  <a:schemeClr val="bg1"/>
                </a:solidFill>
              </a:rPr>
              <a:t>Перевірка домашнього завдання</a:t>
            </a:r>
            <a:endParaRPr lang="ru-RU" sz="4800" b="1" dirty="0">
              <a:solidFill>
                <a:schemeClr val="bg1"/>
              </a:solidFill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-1460" y="6238756"/>
            <a:ext cx="1556988" cy="5761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uk-UA" sz="2900" b="1" dirty="0" err="1">
                <a:solidFill>
                  <a:schemeClr val="bg1"/>
                </a:solidFill>
              </a:rPr>
              <a:t>Стор</a:t>
            </a:r>
            <a:r>
              <a:rPr lang="uk-UA" sz="2900" b="1" dirty="0">
                <a:solidFill>
                  <a:schemeClr val="bg1"/>
                </a:solidFill>
              </a:rPr>
              <a:t>. </a:t>
            </a:r>
            <a:r>
              <a:rPr lang="uk-UA" sz="2900" b="1" dirty="0" smtClean="0">
                <a:solidFill>
                  <a:schemeClr val="bg1"/>
                </a:solidFill>
              </a:rPr>
              <a:t>20</a:t>
            </a:r>
            <a:endParaRPr lang="uk-UA" sz="2900" b="1" dirty="0">
              <a:solidFill>
                <a:schemeClr val="bg1"/>
              </a:solidFill>
            </a:endParaRPr>
          </a:p>
        </p:txBody>
      </p:sp>
      <p:pic>
        <p:nvPicPr>
          <p:cNvPr id="5" name="Picture 2" descr="D:\4 клас\01 УКР. МОВА\1 ПОНОМАРЬОВА\02 Значення слова\Презентації\2026-09-21_2106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464" y="2421682"/>
            <a:ext cx="10213135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D:\4 клас\01 УКР. МОВА\1 ПОНОМАРЬОВА\02 Значення слова\Презентації\2026-09-21_2107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464" y="1341562"/>
            <a:ext cx="10213135" cy="858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6731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728878721"/>
              </p:ext>
            </p:extLst>
          </p:nvPr>
        </p:nvGraphicFramePr>
        <p:xfrm>
          <a:off x="143245" y="332733"/>
          <a:ext cx="11803394" cy="59307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267495" y="4437906"/>
            <a:ext cx="23762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uk-UA" sz="3600" b="1" dirty="0">
                <a:solidFill>
                  <a:srgbClr val="002060"/>
                </a:solidFill>
              </a:rPr>
              <a:t>Пряме-переносне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67495" y="1992602"/>
            <a:ext cx="292094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uk-UA" sz="3600" b="1" dirty="0">
                <a:solidFill>
                  <a:srgbClr val="002060"/>
                </a:solidFill>
              </a:rPr>
              <a:t>Однозначне-багатозначне</a:t>
            </a:r>
            <a:endParaRPr lang="ru-RU" sz="3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044422" y="840474"/>
            <a:ext cx="208582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uk-UA" sz="3600" b="1" dirty="0">
                <a:solidFill>
                  <a:srgbClr val="002060"/>
                </a:solidFill>
              </a:rPr>
              <a:t>синоніми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855362" y="768466"/>
            <a:ext cx="20387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uk-UA" sz="3600" b="1" dirty="0">
                <a:solidFill>
                  <a:srgbClr val="002060"/>
                </a:solidFill>
              </a:rPr>
              <a:t>антоніми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372115" y="2531211"/>
            <a:ext cx="196079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uk-UA" sz="3600" b="1" dirty="0">
                <a:solidFill>
                  <a:srgbClr val="002060"/>
                </a:solidFill>
              </a:rPr>
              <a:t>омоніми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894062" y="4437906"/>
            <a:ext cx="18722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uk-UA" sz="3600" b="1" dirty="0" err="1">
                <a:solidFill>
                  <a:srgbClr val="002060"/>
                </a:solidFill>
              </a:rPr>
              <a:t>Фразео-логізми</a:t>
            </a:r>
            <a:endParaRPr lang="ru-RU" sz="3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198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02623" y="411684"/>
            <a:ext cx="10345879" cy="652026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800" b="1" dirty="0">
                <a:solidFill>
                  <a:schemeClr val="bg1"/>
                </a:solidFill>
              </a:rPr>
              <a:t>Повідомлення теми уроку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39903" y="1220451"/>
            <a:ext cx="6552728" cy="3539416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2800" b="1" dirty="0">
                <a:solidFill>
                  <a:schemeClr val="accent3">
                    <a:lumMod val="50000"/>
                  </a:schemeClr>
                </a:solidFill>
              </a:rPr>
              <a:t>Сьогодні на уроці ми пригадаємо багатозначні слова та навчимося їх розпізнавати. Будемо складати і записувати речення з багатозначними словами, аналізувати і порівнювати картини. Продовжимо віртуальну мандрівку Францією. Збагачуватимемо  свій  словниковий  запас.</a:t>
            </a:r>
          </a:p>
        </p:txBody>
      </p:sp>
      <p:pic>
        <p:nvPicPr>
          <p:cNvPr id="1026" name="Picture 2" descr="D:\Картинки до тестів\!!!!Эсмира_512х512\_free_2024-01-13-17-30-26_0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439" y="1184673"/>
            <a:ext cx="4055447" cy="3763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0645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2" descr="D:\3 клас\01 УКР МОВА\1 Пономарьова\06 Дієслово\№087-Добираю дієслова - антоніми і синоніми\Аркуш в лінію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26894"/>
          <a:stretch/>
        </p:blipFill>
        <p:spPr bwMode="auto">
          <a:xfrm>
            <a:off x="163032" y="1112574"/>
            <a:ext cx="11752889" cy="5360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979562" y="447463"/>
            <a:ext cx="10051366" cy="62321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108814" tIns="54407" rIns="108814" bIns="54407" rtlCol="0" anchor="ctr"/>
          <a:lstStyle/>
          <a:p>
            <a:pPr algn="ctr"/>
            <a:r>
              <a:rPr lang="uk-UA" sz="4800" b="1" dirty="0">
                <a:solidFill>
                  <a:schemeClr val="bg1"/>
                </a:solidFill>
              </a:rPr>
              <a:t>Хвилинка каліграфії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20" t="41425" r="16950" b="31937"/>
          <a:stretch/>
        </p:blipFill>
        <p:spPr>
          <a:xfrm>
            <a:off x="3521352" y="1413103"/>
            <a:ext cx="5250022" cy="142958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017344" y="-721742"/>
            <a:ext cx="578026" cy="72176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4580917" y="-726347"/>
            <a:ext cx="578026" cy="72176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147507" y="-745347"/>
            <a:ext cx="578026" cy="72176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5660474" y="-712868"/>
            <a:ext cx="578026" cy="72176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175297" y="-684537"/>
            <a:ext cx="578026" cy="72176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402803" y="-705329"/>
            <a:ext cx="578026" cy="72176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6823164" y="-684309"/>
            <a:ext cx="534586" cy="67972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8000022" y="-726347"/>
            <a:ext cx="578026" cy="72176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482360" y="-745347"/>
            <a:ext cx="578026" cy="72176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3521352" y="-721760"/>
            <a:ext cx="578026" cy="721760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13" t="45740" r="69320" b="31307"/>
          <a:stretch/>
        </p:blipFill>
        <p:spPr>
          <a:xfrm>
            <a:off x="4865660" y="980955"/>
            <a:ext cx="2537143" cy="1329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519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/>
          <p:cNvSpPr/>
          <p:nvPr/>
        </p:nvSpPr>
        <p:spPr>
          <a:xfrm>
            <a:off x="6199227" y="1140392"/>
            <a:ext cx="5832648" cy="563095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87375" y="1140392"/>
            <a:ext cx="5832648" cy="563095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1857285" y="281173"/>
            <a:ext cx="3239175" cy="78698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4400" b="1" dirty="0" err="1">
                <a:solidFill>
                  <a:schemeClr val="bg1"/>
                </a:solidFill>
                <a:latin typeface="+mj-lt"/>
              </a:rPr>
              <a:t>кючл</a:t>
            </a:r>
            <a:endParaRPr lang="ru-RU" altLang="ru-RU" sz="4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166512" y="5751658"/>
            <a:ext cx="2252361" cy="617708"/>
          </a:xfrm>
          <a:prstGeom prst="rect">
            <a:avLst/>
          </a:prstGeom>
        </p:spPr>
        <p:txBody>
          <a:bodyPr wrap="none" lIns="108814" tIns="54407" rIns="108814" bIns="54407">
            <a:spAutoFit/>
          </a:bodyPr>
          <a:lstStyle/>
          <a:p>
            <a:pPr>
              <a:defRPr/>
            </a:pPr>
            <a:r>
              <a:rPr lang="ru-RU" sz="3300" b="1" dirty="0" err="1">
                <a:solidFill>
                  <a:schemeClr val="accent6">
                    <a:lumMod val="50000"/>
                  </a:schemeClr>
                </a:solidFill>
                <a:latin typeface="+mj-lt"/>
                <a:cs typeface="Arial" pitchFamily="34" charset="0"/>
              </a:rPr>
              <a:t>слюсарний</a:t>
            </a:r>
            <a:endParaRPr lang="ru-RU" sz="3300" b="1" dirty="0">
              <a:solidFill>
                <a:schemeClr val="accent6">
                  <a:lumMod val="50000"/>
                </a:schemeClr>
              </a:solidFill>
              <a:latin typeface="+mj-lt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19373" y="1112539"/>
            <a:ext cx="2536606" cy="617708"/>
          </a:xfrm>
          <a:prstGeom prst="rect">
            <a:avLst/>
          </a:prstGeom>
        </p:spPr>
        <p:txBody>
          <a:bodyPr wrap="none" lIns="108814" tIns="54407" rIns="108814" bIns="54407">
            <a:spAutoFit/>
          </a:bodyPr>
          <a:lstStyle/>
          <a:p>
            <a:pPr>
              <a:defRPr/>
            </a:pPr>
            <a:r>
              <a:rPr lang="ru-RU" sz="3300" b="1" dirty="0" err="1">
                <a:solidFill>
                  <a:schemeClr val="accent6">
                    <a:lumMod val="50000"/>
                  </a:schemeClr>
                </a:solidFill>
                <a:latin typeface="+mj-lt"/>
                <a:cs typeface="Arial" pitchFamily="34" charset="0"/>
              </a:rPr>
              <a:t>журавлиний</a:t>
            </a:r>
            <a:endParaRPr lang="ru-RU" sz="3300" b="1" dirty="0">
              <a:solidFill>
                <a:schemeClr val="accent6">
                  <a:lumMod val="50000"/>
                </a:schemeClr>
              </a:solidFill>
              <a:latin typeface="+mj-lt"/>
              <a:cs typeface="Arial" pitchFamily="34" charset="0"/>
            </a:endParaRPr>
          </a:p>
        </p:txBody>
      </p:sp>
      <p:pic>
        <p:nvPicPr>
          <p:cNvPr id="6" name="Рисунок 5" descr="Рис 10-01 Осень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661" b="46883"/>
          <a:stretch>
            <a:fillRect/>
          </a:stretch>
        </p:blipFill>
        <p:spPr bwMode="auto">
          <a:xfrm>
            <a:off x="535271" y="1662314"/>
            <a:ext cx="2104809" cy="218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 descr="Рис 26-12 Ключ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19" y="4369855"/>
            <a:ext cx="2562997" cy="1999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089182" y="3051824"/>
            <a:ext cx="2407019" cy="617708"/>
          </a:xfrm>
          <a:prstGeom prst="rect">
            <a:avLst/>
          </a:prstGeom>
        </p:spPr>
        <p:txBody>
          <a:bodyPr wrap="none" lIns="108814" tIns="54407" rIns="108814" bIns="54407">
            <a:spAutoFit/>
          </a:bodyPr>
          <a:lstStyle/>
          <a:p>
            <a:pPr>
              <a:defRPr/>
            </a:pPr>
            <a:r>
              <a:rPr lang="ru-RU" sz="3300" b="1" dirty="0" err="1">
                <a:solidFill>
                  <a:schemeClr val="accent6">
                    <a:lumMod val="50000"/>
                  </a:schemeClr>
                </a:solidFill>
                <a:latin typeface="+mj-lt"/>
                <a:cs typeface="Arial" pitchFamily="34" charset="0"/>
              </a:rPr>
              <a:t>скрипковий</a:t>
            </a:r>
            <a:endParaRPr lang="ru-RU" sz="3300" b="1" dirty="0">
              <a:solidFill>
                <a:schemeClr val="accent6">
                  <a:lumMod val="50000"/>
                </a:schemeClr>
              </a:solidFill>
              <a:latin typeface="+mj-lt"/>
              <a:cs typeface="Arial" pitchFamily="34" charset="0"/>
            </a:endParaRPr>
          </a:p>
        </p:txBody>
      </p:sp>
      <p:pic>
        <p:nvPicPr>
          <p:cNvPr id="9" name="Рисунок 8" descr="Рис 26-12 Ключ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103" y="3338763"/>
            <a:ext cx="2352512" cy="1982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9" descr="Рис 10-01 Осень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045" y="2146921"/>
            <a:ext cx="1557593" cy="635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2892955" y="1573790"/>
            <a:ext cx="2223507" cy="617708"/>
          </a:xfrm>
          <a:prstGeom prst="rect">
            <a:avLst/>
          </a:prstGeom>
        </p:spPr>
        <p:txBody>
          <a:bodyPr wrap="none" lIns="108814" tIns="54407" rIns="108814" bIns="54407">
            <a:spAutoFit/>
          </a:bodyPr>
          <a:lstStyle/>
          <a:p>
            <a:pPr>
              <a:defRPr/>
            </a:pPr>
            <a:r>
              <a:rPr lang="ru-RU" sz="3300" b="1" dirty="0" err="1">
                <a:solidFill>
                  <a:schemeClr val="accent6">
                    <a:lumMod val="50000"/>
                  </a:schemeClr>
                </a:solidFill>
                <a:latin typeface="+mj-lt"/>
                <a:cs typeface="Arial" pitchFamily="34" charset="0"/>
              </a:rPr>
              <a:t>від</a:t>
            </a:r>
            <a:r>
              <a:rPr lang="ru-RU" sz="3300" b="1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itchFamily="34" charset="0"/>
              </a:rPr>
              <a:t> дверей</a:t>
            </a:r>
          </a:p>
        </p:txBody>
      </p:sp>
      <p:pic>
        <p:nvPicPr>
          <p:cNvPr id="12" name="Рисунок 11" descr="Рис 26-07 Коса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6047" y="1421393"/>
            <a:ext cx="2501548" cy="1682420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1950" y="2883332"/>
            <a:ext cx="2376665" cy="1801063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Рисунок 12" descr="Рис 26-07 Коса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5318" y="4548010"/>
            <a:ext cx="1790101" cy="1488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8252271" y="1231711"/>
            <a:ext cx="2624384" cy="617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8814" tIns="54407" rIns="108814" bIns="54407">
            <a:spAutoFit/>
          </a:bodyPr>
          <a:lstStyle>
            <a:lvl1pPr indent="215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altLang="ru-RU" sz="3300" b="1" dirty="0" err="1">
                <a:solidFill>
                  <a:srgbClr val="C00000"/>
                </a:solidFill>
                <a:latin typeface="+mn-lt"/>
              </a:rPr>
              <a:t>Дівоча</a:t>
            </a:r>
            <a:r>
              <a:rPr lang="ru-RU" altLang="ru-RU" sz="3300" b="1" dirty="0">
                <a:solidFill>
                  <a:srgbClr val="C00000"/>
                </a:solidFill>
                <a:latin typeface="+mn-lt"/>
              </a:rPr>
              <a:t> коса</a:t>
            </a:r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auto">
          <a:xfrm>
            <a:off x="7172151" y="207580"/>
            <a:ext cx="3040760" cy="78698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4400" b="1" dirty="0" err="1">
                <a:solidFill>
                  <a:schemeClr val="bg1"/>
                </a:solidFill>
                <a:latin typeface="+mj-lt"/>
              </a:rPr>
              <a:t>окас</a:t>
            </a:r>
            <a:r>
              <a:rPr lang="ru-RU" altLang="ru-RU" sz="4400" b="1" dirty="0">
                <a:solidFill>
                  <a:schemeClr val="bg1"/>
                </a:solidFill>
                <a:latin typeface="+mj-lt"/>
              </a:rPr>
              <a:t> </a:t>
            </a:r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auto">
          <a:xfrm>
            <a:off x="6531641" y="3475009"/>
            <a:ext cx="2803778" cy="617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8814" tIns="54407" rIns="108814" bIns="54407">
            <a:spAutoFit/>
          </a:bodyPr>
          <a:lstStyle>
            <a:lvl1pPr indent="215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altLang="ru-RU" sz="3300" b="1" dirty="0" err="1">
                <a:solidFill>
                  <a:srgbClr val="C00000"/>
                </a:solidFill>
                <a:latin typeface="+mn-lt"/>
              </a:rPr>
              <a:t>Піщана</a:t>
            </a:r>
            <a:r>
              <a:rPr lang="ru-RU" altLang="ru-RU" sz="3300" b="1" dirty="0">
                <a:solidFill>
                  <a:srgbClr val="C00000"/>
                </a:solidFill>
                <a:latin typeface="+mn-lt"/>
              </a:rPr>
              <a:t> коса</a:t>
            </a:r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8971950" y="4983264"/>
            <a:ext cx="2548206" cy="617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8814" tIns="54407" rIns="108814" bIns="54407">
            <a:spAutoFit/>
          </a:bodyPr>
          <a:lstStyle>
            <a:lvl1pPr indent="215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altLang="ru-RU" sz="3300" b="1" dirty="0" err="1">
                <a:solidFill>
                  <a:srgbClr val="C00000"/>
                </a:solidFill>
                <a:latin typeface="+mn-lt"/>
              </a:rPr>
              <a:t>Гостра</a:t>
            </a:r>
            <a:r>
              <a:rPr lang="ru-RU" altLang="ru-RU" sz="3300" b="1" dirty="0">
                <a:solidFill>
                  <a:srgbClr val="C00000"/>
                </a:solidFill>
                <a:latin typeface="+mn-lt"/>
              </a:rPr>
              <a:t> коса</a:t>
            </a:r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857284" y="281173"/>
            <a:ext cx="3239175" cy="78698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4400" b="1" dirty="0">
                <a:solidFill>
                  <a:schemeClr val="bg1"/>
                </a:solidFill>
                <a:latin typeface="+mj-lt"/>
              </a:rPr>
              <a:t>Ключ </a:t>
            </a:r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7172151" y="214843"/>
            <a:ext cx="3073902" cy="78698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4400" b="1" dirty="0">
                <a:solidFill>
                  <a:schemeClr val="bg1"/>
                </a:solidFill>
                <a:latin typeface="+mj-lt"/>
              </a:rPr>
              <a:t>Коса </a:t>
            </a:r>
          </a:p>
        </p:txBody>
      </p:sp>
    </p:spTree>
    <p:extLst>
      <p:ext uri="{BB962C8B-B14F-4D97-AF65-F5344CB8AC3E}">
        <p14:creationId xmlns:p14="http://schemas.microsoft.com/office/powerpoint/2010/main" val="1208405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" grpId="0" animBg="1"/>
      <p:bldP spid="4" grpId="0"/>
      <p:bldP spid="5" grpId="0"/>
      <p:bldP spid="8" grpId="0"/>
      <p:bldP spid="11" grpId="0"/>
      <p:bldP spid="14" grpId="0"/>
      <p:bldP spid="17" grpId="0"/>
      <p:bldP spid="18" grpId="0"/>
      <p:bldP spid="19" grpId="0" animBg="1"/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678416" y="188684"/>
            <a:ext cx="8528844" cy="72024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 eaLnBrk="1" hangingPunct="1"/>
            <a:r>
              <a:rPr lang="uk-UA" b="1" dirty="0" smtClean="0">
                <a:solidFill>
                  <a:schemeClr val="bg1"/>
                </a:solidFill>
                <a:latin typeface="+mj-lt"/>
              </a:rPr>
              <a:t>Словникова робота</a:t>
            </a:r>
            <a:endParaRPr lang="ru-RU" b="1" dirty="0" smtClean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Заголовок 3"/>
          <p:cNvSpPr txBox="1">
            <a:spLocks/>
          </p:cNvSpPr>
          <p:nvPr/>
        </p:nvSpPr>
        <p:spPr>
          <a:xfrm>
            <a:off x="4475894" y="5381888"/>
            <a:ext cx="3655022" cy="125802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8814" tIns="54407" rIns="108814" bIns="54407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Крила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мрії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за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призначенням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нагадують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крила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птаха.  </a:t>
            </a:r>
            <a:endParaRPr lang="ru-RU" sz="2400" b="1" dirty="0">
              <a:solidFill>
                <a:schemeClr val="accent3">
                  <a:lumMod val="50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7" name="Заголовок 3"/>
          <p:cNvSpPr txBox="1">
            <a:spLocks/>
          </p:cNvSpPr>
          <p:nvPr/>
        </p:nvSpPr>
        <p:spPr>
          <a:xfrm>
            <a:off x="7819099" y="3155453"/>
            <a:ext cx="3889555" cy="122872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 anchor="ctr">
            <a:noAutofit/>
          </a:bodyPr>
          <a:lstStyle/>
          <a:p>
            <a:pPr algn="ctr">
              <a:defRPr/>
            </a:pP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Крила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літака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за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обрисами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і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призначенням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нагадують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крила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птаха.</a:t>
            </a:r>
          </a:p>
        </p:txBody>
      </p:sp>
      <p:sp>
        <p:nvSpPr>
          <p:cNvPr id="9" name="Заголовок 3"/>
          <p:cNvSpPr txBox="1">
            <a:spLocks/>
          </p:cNvSpPr>
          <p:nvPr/>
        </p:nvSpPr>
        <p:spPr>
          <a:xfrm>
            <a:off x="824953" y="1052980"/>
            <a:ext cx="7183405" cy="259288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108814" tIns="54407" rIns="108814" bIns="54407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3300" b="1" dirty="0">
                <a:solidFill>
                  <a:schemeClr val="bg1"/>
                </a:solidFill>
              </a:rPr>
              <a:t>Багатозначним</a:t>
            </a:r>
            <a:r>
              <a:rPr lang="ru-RU" sz="3300" dirty="0">
                <a:solidFill>
                  <a:schemeClr val="bg1"/>
                </a:solidFill>
              </a:rPr>
              <a:t> </a:t>
            </a:r>
            <a:r>
              <a:rPr lang="ru-RU" sz="3300" dirty="0" err="1">
                <a:solidFill>
                  <a:schemeClr val="bg1"/>
                </a:solidFill>
              </a:rPr>
              <a:t>називається</a:t>
            </a:r>
            <a:r>
              <a:rPr lang="ru-RU" sz="3300" dirty="0">
                <a:solidFill>
                  <a:schemeClr val="bg1"/>
                </a:solidFill>
              </a:rPr>
              <a:t> </a:t>
            </a:r>
            <a:r>
              <a:rPr lang="ru-RU" sz="3300" b="1" dirty="0">
                <a:solidFill>
                  <a:schemeClr val="bg1"/>
                </a:solidFill>
              </a:rPr>
              <a:t>слово, що має два і більше значень</a:t>
            </a:r>
            <a:r>
              <a:rPr lang="ru-RU" sz="3300" dirty="0">
                <a:solidFill>
                  <a:schemeClr val="bg1"/>
                </a:solidFill>
              </a:rPr>
              <a:t>. </a:t>
            </a:r>
            <a:r>
              <a:rPr lang="ru-RU" sz="3300" dirty="0" err="1">
                <a:solidFill>
                  <a:schemeClr val="bg1"/>
                </a:solidFill>
              </a:rPr>
              <a:t>Такі</a:t>
            </a:r>
            <a:r>
              <a:rPr lang="ru-RU" sz="3300" dirty="0">
                <a:solidFill>
                  <a:schemeClr val="bg1"/>
                </a:solidFill>
              </a:rPr>
              <a:t> слова </a:t>
            </a:r>
            <a:r>
              <a:rPr lang="ru-RU" sz="3300" dirty="0" err="1">
                <a:solidFill>
                  <a:schemeClr val="bg1"/>
                </a:solidFill>
              </a:rPr>
              <a:t>називають</a:t>
            </a:r>
            <a:r>
              <a:rPr lang="ru-RU" sz="3300" dirty="0">
                <a:solidFill>
                  <a:schemeClr val="bg1"/>
                </a:solidFill>
              </a:rPr>
              <a:t> </a:t>
            </a:r>
            <a:r>
              <a:rPr lang="ru-RU" sz="3300" dirty="0" err="1">
                <a:solidFill>
                  <a:schemeClr val="bg1"/>
                </a:solidFill>
              </a:rPr>
              <a:t>явища</a:t>
            </a:r>
            <a:r>
              <a:rPr lang="ru-RU" sz="3300" dirty="0">
                <a:solidFill>
                  <a:schemeClr val="bg1"/>
                </a:solidFill>
              </a:rPr>
              <a:t>, </a:t>
            </a:r>
            <a:r>
              <a:rPr lang="ru-RU" sz="3300" dirty="0" err="1">
                <a:solidFill>
                  <a:schemeClr val="bg1"/>
                </a:solidFill>
              </a:rPr>
              <a:t>предмети</a:t>
            </a:r>
            <a:r>
              <a:rPr lang="ru-RU" sz="3300" dirty="0">
                <a:solidFill>
                  <a:schemeClr val="bg1"/>
                </a:solidFill>
              </a:rPr>
              <a:t>, </a:t>
            </a:r>
            <a:r>
              <a:rPr lang="ru-RU" sz="3300" dirty="0" err="1">
                <a:solidFill>
                  <a:schemeClr val="bg1"/>
                </a:solidFill>
              </a:rPr>
              <a:t>ознаки</a:t>
            </a:r>
            <a:r>
              <a:rPr lang="ru-RU" sz="3300" dirty="0">
                <a:solidFill>
                  <a:schemeClr val="bg1"/>
                </a:solidFill>
              </a:rPr>
              <a:t>, у </a:t>
            </a:r>
            <a:r>
              <a:rPr lang="ru-RU" sz="3300" dirty="0" err="1">
                <a:solidFill>
                  <a:schemeClr val="bg1"/>
                </a:solidFill>
              </a:rPr>
              <a:t>чомусь</a:t>
            </a:r>
            <a:r>
              <a:rPr lang="ru-RU" sz="3300" dirty="0">
                <a:solidFill>
                  <a:schemeClr val="bg1"/>
                </a:solidFill>
              </a:rPr>
              <a:t> </a:t>
            </a:r>
            <a:r>
              <a:rPr lang="ru-RU" sz="3300" dirty="0" err="1">
                <a:solidFill>
                  <a:schemeClr val="bg1"/>
                </a:solidFill>
              </a:rPr>
              <a:t>схожі</a:t>
            </a:r>
            <a:r>
              <a:rPr lang="ru-RU" sz="3300" dirty="0">
                <a:solidFill>
                  <a:schemeClr val="bg1"/>
                </a:solidFill>
              </a:rPr>
              <a:t> </a:t>
            </a:r>
            <a:r>
              <a:rPr lang="ru-RU" sz="3300" dirty="0" err="1">
                <a:solidFill>
                  <a:schemeClr val="bg1"/>
                </a:solidFill>
              </a:rPr>
              <a:t>між</a:t>
            </a:r>
            <a:r>
              <a:rPr lang="ru-RU" sz="3300" dirty="0">
                <a:solidFill>
                  <a:schemeClr val="bg1"/>
                </a:solidFill>
              </a:rPr>
              <a:t> собою. Приклад</a:t>
            </a:r>
            <a:r>
              <a:rPr lang="ru-RU" sz="3300" dirty="0" smtClean="0">
                <a:solidFill>
                  <a:schemeClr val="bg1"/>
                </a:solidFill>
              </a:rPr>
              <a:t>: </a:t>
            </a:r>
            <a:r>
              <a:rPr lang="ru-RU" sz="3300" i="1" dirty="0" err="1" smtClean="0">
                <a:solidFill>
                  <a:schemeClr val="bg1"/>
                </a:solidFill>
              </a:rPr>
              <a:t>крила</a:t>
            </a:r>
            <a:endParaRPr lang="ru-RU" sz="3300" b="1" i="1" dirty="0">
              <a:solidFill>
                <a:schemeClr val="bg1"/>
              </a:solidFill>
            </a:endParaRPr>
          </a:p>
        </p:txBody>
      </p:sp>
      <p:sp>
        <p:nvSpPr>
          <p:cNvPr id="19" name="Подзаголовок 4"/>
          <p:cNvSpPr txBox="1">
            <a:spLocks/>
          </p:cNvSpPr>
          <p:nvPr/>
        </p:nvSpPr>
        <p:spPr>
          <a:xfrm>
            <a:off x="824953" y="188684"/>
            <a:ext cx="10523661" cy="72024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8814" tIns="54407" rIns="108814" bIns="54407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4000" b="1" dirty="0" smtClean="0">
                <a:solidFill>
                  <a:schemeClr val="bg1"/>
                </a:solidFill>
                <a:latin typeface="+mj-lt"/>
              </a:rPr>
              <a:t>Пам’ятаємо</a:t>
            </a:r>
            <a:endParaRPr lang="ru-RU" sz="4000" b="1" dirty="0" smtClean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Заголовок 3"/>
          <p:cNvSpPr txBox="1">
            <a:spLocks/>
          </p:cNvSpPr>
          <p:nvPr/>
        </p:nvSpPr>
        <p:spPr>
          <a:xfrm>
            <a:off x="619423" y="3769813"/>
            <a:ext cx="3797233" cy="782055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 anchor="ctr">
            <a:noAutofit/>
          </a:bodyPr>
          <a:lstStyle/>
          <a:p>
            <a:pPr algn="ctr">
              <a:defRPr/>
            </a:pP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Крила будівлі за обрисом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нагадують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крила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птаха.</a:t>
            </a:r>
            <a:endParaRPr lang="ru-RU" sz="29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2050" name="Picture 2" descr="https://upload.wikimedia.org/wikipedia/commons/thumb/9/9e/Let_L-13_Blanik_02.jpg/220px-Let_L-13_Blanik_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4003" y="1197546"/>
            <a:ext cx="2792181" cy="18196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4" name="Picture 6" descr="https://www.monitor-press.info/storage/news_image/main/j_160623446562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3879" y="3769813"/>
            <a:ext cx="2831313" cy="14290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6" name="Picture 8" descr="https://s3.eu-central-1.amazonaws.com/listmusor/production/afisha/80044/5c58560e421f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6300" y="4900994"/>
            <a:ext cx="3260695" cy="14346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8" name="Picture 10" descr="Возможно, это изображение на открытом воздухе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953" y="4689758"/>
            <a:ext cx="3298586" cy="18570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506330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4193" y="333449"/>
            <a:ext cx="10965657" cy="64750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000" b="1" dirty="0">
                <a:solidFill>
                  <a:schemeClr val="bg1"/>
                </a:solidFill>
              </a:rPr>
              <a:t>Прочитайте повідомлення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61600" y="980955"/>
            <a:ext cx="11449273" cy="53018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Ч</a:t>
            </a: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им </a:t>
            </a: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славиться південь Франції</a:t>
            </a: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 Як називають лаванду? Чим корисна ця рослина</a:t>
            </a: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?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8396287" y="3661713"/>
            <a:ext cx="3240360" cy="175605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lvl="0"/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Поясни значення підкреслених слів. Які ще значення вони можуть мати?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498914" y="5417769"/>
            <a:ext cx="3035105" cy="93881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Спишіть </a:t>
            </a: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виділені </a:t>
            </a: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речення.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026" name="Picture 2" descr="D:\4 клас\01 УКР. МОВА\1 ПОНОМАРЬОВА\02 Значення слова\2026-09-23_0240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861" y="1557586"/>
            <a:ext cx="7925418" cy="4861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s://pasika.news/wp-content/uploads/2021/02/lavanda-medonos-770x46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7975" y="1557586"/>
            <a:ext cx="3838491" cy="2025744"/>
          </a:xfrm>
          <a:prstGeom prst="round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634896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50" name="Picture 30" descr="https://images.prom.ua/1764630914_w314_h220_postilna-bilizna-ranfor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221" y="4979048"/>
            <a:ext cx="2298886" cy="17256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8111" y="198546"/>
            <a:ext cx="5941729" cy="71792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sz="4800" b="1" dirty="0"/>
              <a:t>Багатозначні слова</a:t>
            </a:r>
            <a:endParaRPr lang="ru-RU" sz="4800" b="1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690444" y="1752072"/>
            <a:ext cx="2785863" cy="47911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uk-UA" b="1" dirty="0" smtClean="0">
                <a:solidFill>
                  <a:schemeClr val="accent3">
                    <a:lumMod val="50000"/>
                  </a:schemeClr>
                </a:solidFill>
              </a:rPr>
              <a:t>Лавандове поле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33631" y="4621420"/>
            <a:ext cx="1906814" cy="836655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uk-UA" b="1" dirty="0" smtClean="0">
                <a:solidFill>
                  <a:schemeClr val="accent3">
                    <a:lumMod val="50000"/>
                  </a:schemeClr>
                </a:solidFill>
              </a:rPr>
              <a:t>Білизна постільна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46321" y="3746496"/>
            <a:ext cx="2244744" cy="836655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uk-UA" b="1" dirty="0" smtClean="0">
                <a:solidFill>
                  <a:schemeClr val="accent3">
                    <a:lumMod val="50000"/>
                  </a:schemeClr>
                </a:solidFill>
              </a:rPr>
              <a:t>Жовте золото –   </a:t>
            </a:r>
            <a:r>
              <a:rPr lang="uk-UA" b="1" dirty="0" err="1" smtClean="0">
                <a:solidFill>
                  <a:schemeClr val="accent3">
                    <a:lumMod val="50000"/>
                  </a:schemeClr>
                </a:solidFill>
              </a:rPr>
              <a:t>слитки</a:t>
            </a:r>
            <a:r>
              <a:rPr lang="uk-UA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410893" y="5380990"/>
            <a:ext cx="1924516" cy="114312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uk-UA" sz="2000" b="1" dirty="0">
                <a:solidFill>
                  <a:schemeClr val="accent3">
                    <a:lumMod val="50000"/>
                  </a:schemeClr>
                </a:solidFill>
              </a:rPr>
              <a:t>родзинка – сушений виноград</a:t>
            </a:r>
            <a:endParaRPr lang="ru-RU" sz="20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9615811" y="1701683"/>
            <a:ext cx="2340234" cy="47911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uk-UA" b="1" dirty="0" smtClean="0">
                <a:solidFill>
                  <a:schemeClr val="accent3">
                    <a:lumMod val="50000"/>
                  </a:schemeClr>
                </a:solidFill>
              </a:rPr>
              <a:t>Шахове поле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39721" y="2144460"/>
            <a:ext cx="2845524" cy="47911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uk-UA" b="1" dirty="0" smtClean="0">
                <a:solidFill>
                  <a:schemeClr val="accent3">
                    <a:lumMod val="50000"/>
                  </a:schemeClr>
                </a:solidFill>
              </a:rPr>
              <a:t>Поле капелюха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641855" y="2144460"/>
            <a:ext cx="2653625" cy="47911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uk-UA" b="1" dirty="0" smtClean="0">
                <a:solidFill>
                  <a:schemeClr val="accent3">
                    <a:lumMod val="50000"/>
                  </a:schemeClr>
                </a:solidFill>
              </a:rPr>
              <a:t>Магнітне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uk-UA" b="1" dirty="0" smtClean="0">
                <a:solidFill>
                  <a:schemeClr val="accent3">
                    <a:lumMod val="50000"/>
                  </a:schemeClr>
                </a:solidFill>
              </a:rPr>
              <a:t>поле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5126" name="Picture 6" descr="https://mandrivochka.com.ua/wp-content/uploads/2020/02/shahove-pol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4011" y="237090"/>
            <a:ext cx="1761046" cy="13200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128" name="Picture 8" descr="https://encrypted-tbn0.gstatic.com/images?q=tbn:ANd9GcQjP00pfT3mrfru5KR9g45s0rgEvAT4I47hrAm9gscEUVjSf4SREiXwBlGcYibUggqNGpE&amp;usqp=CA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401" y="1071537"/>
            <a:ext cx="2136955" cy="9019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130" name="Picture 10" descr="https://naurok-test2.nyc3.digitaloceanspaces.com/11066/images/770312_163505287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9087" y="1045749"/>
            <a:ext cx="2133659" cy="10143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134" name="Picture 14" descr="https://encrypted-tbn0.gstatic.com/images?q=tbn:ANd9GcRUu5Bqga9qjB8-I0Yesziv_Q3vcdw0iehToNk-0s-H95vz7rG-lp0h5dBmthak4YwaWwc&amp;usqp=CAU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186" y="2665435"/>
            <a:ext cx="2096891" cy="10474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0" name="Скругленный прямоугольник 19"/>
          <p:cNvSpPr/>
          <p:nvPr/>
        </p:nvSpPr>
        <p:spPr>
          <a:xfrm>
            <a:off x="3209809" y="3719009"/>
            <a:ext cx="2090134" cy="836655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uk-UA" b="1" dirty="0" smtClean="0">
                <a:solidFill>
                  <a:schemeClr val="accent3">
                    <a:lumMod val="50000"/>
                  </a:schemeClr>
                </a:solidFill>
              </a:rPr>
              <a:t>Чорне золото – нафта </a:t>
            </a:r>
          </a:p>
        </p:txBody>
      </p:sp>
      <p:pic>
        <p:nvPicPr>
          <p:cNvPr id="5136" name="Picture 16" descr="https://encrypted-tbn0.gstatic.com/images?q=tbn:ANd9GcTCAtiDbLY75MUCAf8W6PhX4MbdGuiPqjf8fUNr44CkBOsEXhTV35SnixxFGl7DeGVNQ6I&amp;usqp=CAU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7694" y="2667195"/>
            <a:ext cx="2118881" cy="10490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AutoShape 18" descr="data:image/jpeg;base64,/9j/4AAQSkZJRgABAQAAAQABAAD/2wCEAAoHCBUVFBcVFBUYGBcaGyQdGxsbGx4kHR4iIR0aHRshGxscICwkIB0pICEbJTYlKS4wMzMzGiI5PjkyPSwyMzABCwsLEA4QHRISHTIpJCkyMjIyMjIyMjIyMjIyMjIyMjIyMjIyMjIyMjIyMjIyMjIyMjIyPTIyMjIyMjIyMjIyMv/AABEIALcBEwMBIgACEQEDEQH/xAAcAAACAwEBAQEAAAAAAAAAAAAFBgMEBwACAQj/xAA+EAACAQIFAgUCAwYFAwQDAAABAgMAEQQFEiExQVEGEyJhcYGRFDKhI0JSscHRBxVy4fBigpIWM0PxU6Ky/8QAGAEAAwEBAAAAAAAAAAAAAAAAAAECAwT/xAAhEQACAgIDAAMBAQAAAAAAAAAAAQIRITESQVEDEyJhgf/aAAwDAQACEQMRAD8AJfiVkUja9DzlqOdzb60HbLsVEerC19jxUrY2RR+0jPF7iujh4Y8vT5m2XGP1o2odjzQLD44hvVe16ISZiXVhexoMYjyeDWsY4yZyl4NCZrGQLnavrYyO+ziliJVv6r/SvrKt9r0vrQKbHCGT+FqvYfGuD+aktRME8wBgnF+lRvjZCN2NT9RX2D++Mb+IXqt+PF/UwFIy4h731G/zXuXEMeWvR9QfYaDhcWpFrgirbzqebUk5XKujeWxotE99hIDUSjRSkGlnUVMmOpPzHESLIEuRftRqGLRYliQRwelS40hqVsv4i0nNUxgGJ9JvV7XHo25qAYu3FSUfPwMg96hlhcDcURw+KvVoeoeq1BQrveqrggXNMOZoqKzBCbDgCkrH5vIxtp026EfaqjByIlNIvrjFt+cV6bMVXk2oVBmA1amRSbdqM4lTi4lVEAYdSLVTgk8iU2yEZxHxeo8ZmyKPTuTXhPCUljrdQ3QA3qtisheKzSbp108/WqUY+kuUvAfisVI51G4B4HSvP4WTTqKPbvY2ppymCLV6RqAH73SmhAgW1hbtQ/krFAoX2ZZG7DYD9KYMDmLoukRN3vpP9qavwkYNxGL97CrLSoOlTKafQ1BrsH5YJiBI67HpX3MsG9mljQFrcdTRNMWp26VYgxKoDq68VFl0IOGGLlk0LGUPXUDYfWmfL8gmAvLIo9gP61bmzGzXFqkTNg2xO1EpfwSjRFNkGoEo9z0FLuKwbp+dSN7U4tmaKPTzVbGxiVbHk9qSZYkeco711OP/AKfw53Lbnmup/knIMidJLEyH3FTTYYbkMLWta1L+ElRudvijUSxkfnYfWqdohUyPBZVECTZSb9auSZVCy22t0FelSPbTb6nmpMVgI5LMrMgHOnrRyfoUgYmWxRnUUGx5oT4gy+L/ANyMgd1FMeGwcbDSWYjvelTNMudJGVQWUHY1cHb2TLC0E8DncSxiNh6QLWtQ3O8VFIqrGouDyBb6UOEZBtb70ayrLuH1C/xWjSjkhNywAEwzHax+1SSwqNiGB960ATBRYqDbrapJGiktqUD6Cofy/wALXxmZhKlhlZCCDWlNkGGchtIJPv8AzAqtj/DkCG6rb60/ui+ifrkLUeJWX1sPUBwRXZjiX0hUB+aasLFCgCiMfJ5oliYYvLYkAbfasuas04ujMlzKRdifvV+LMFJAJ360T8qKViNN7bX/AN6FpkzCRrmyg7HvVvi9k/paGLLljYXv+tXlljF7j43qHKMiw6i7szHndrD7Cp5449foQFbc1k66NU32evxgINhyKR/EOmSQFQ2q1uNtr1oMDIouEseLnig2dxoLvcA2vcC/6CnCfF2KUeSENcO420n7UUwjSRaWswUf8NEctx0L3UyWIIF3Uqt+bajtf5pnw49NtKkdap/KmJfG4mc5pmDtI8iPq0A2DEjm2oKeen60bTGRiE+YS7GwdmubtZRbja1wAAPvc188XYVBCEjRQXlVUsOWZrn563qtl/g+RC93UA2267Vgo/qzVv8AOSzhsdEpJAseCOlEkxQNtNxehw8P6f3rt022orhYQFHoubc1rJroyjfZZSaS2wuKrSSselVnyxiQVldR13/lRLC5Io3eSR9v4rW+1Kl6Vb8BbGS9X4sHJIl9f0qSB44yV03BPXc/evMk41em6/ypFFGTByX3aqT3U21E0ckxDX9NmoZiFdydgPk2oA+YecDk0RizVR7UFGDcnofg1Yhy4H8zWpAEf8yj7muql/lgrqAIYsIQbpHt25qy0I/ej0mocM7XuHt9KtyamW4kF/irbM0iqmDY7rqrsRjGiISSTTfi/H34r4cWyG2sn6UMz9hOhBuWUEo17EH3tyPY0OLrAKUbyGYhf1K23cH719dSdix+tC8tlUIFiVrkBrXJNyN7k8fWr8WCKuZZH3ZQpXc2te29+d+QKVj4orYrDerg/NWMuwoF/Wyn34qxAVBszE349qkxODBS6sdXPO1qrl0Sl2RFJLkFh816XDMb+o7V6QACwNve9SQR6tvMtSZSR9w/mX9DfeiM2HZwAZPV17UHeEK25JHcUQiiW2z3qWNAfNPMisSwIJ6VFDm8jAoFvfbei0UELEmQE/U2+lWkwkIUiMab9Qf71SlFIlxlYDwOAmW+6hb3P+1FIBEQQwOo9TUJhdb2f6V8iRtZAj1G1+dv1pSlY0qLX4WS4EZBB6tUOMkmjIXyrk8FePvVf/M28zygDrHK3FxV9ZJTYFTdeOKQUUMdiMWNvLIA+o/Sqf4LFuN1IB6mw/rtTNJi5FWzLzvcG/6VWfGuVtY2pqfiDg/QJgsjmjUgqqxnc7Br379/rV2DJVUE4ed4WA/L+aM/9h4/7SKmOMkUWINjRHLXMhsqj68VLdlJUI2ExMkuYRwzBbYfU90vZjYBWAbjnimpIyWLeYfYE7VaxXhANLLiEe0kiadNvSLWtY/T9aCvlrRG0jkHoKcVgJMNJIOtve9V2lA/eFu1DnZdhuatRRxEbqBUjJy6Fef1qXCRyEHyz/5dagZI7fmrzGkq+qP1Ae9j9qAKWbzTR7vHpJ4PIofh8xd7K/5b7kDf71fzPOpD6WS3+ofyqlDmxCaSgrRLGjNvOy7hjGGIBYn3Jq6saNe4FDoMcb6SNN/appioHc996llomhwQjLGNb6h9KqF2QkNYfP8ASpoXsAQ5+L1bR9R3sdutK2OgaMYPevtXLN/wV1KwBK3qxBKetVRJX3zNq1oystGJDvqN/ioGwu9wRaviP2rhKO/FFtA0iLJkCK440yPx9LUQmF1Pqb4oXgMQdcq8eoHcdwP7Vd8zt1qY6Klsmw8gsvx1qZZe9rV7wORYgqAI7e7ED/ejEfhJ9IJkAPUAXH03owFMXZorn0tb+Ve4UCnkkUwDwjJ/+VbfB/vQjNcrlw4u9it+Qdv1osOJ4Ew43rkt+6NP9aF/jlva4+9Srih3H3pAERP3AP0r0ko9hQt8WB1rzHjNyNqKHYX8+3Bq5lOPjjkLSckbE9B2oEJxfmhebPc9fpUSdFxyOsmFw+LxaGMIjKCzsgAZugBPyR9qhxkMmHk0O+q4uG7j+/elHw5jDhJfMfZW562+fmmHxPniyyxCBg9oyWW+/Itb35+1RFpPJck2VJMSBiAxYktGQoB7N6rfQj7VZ/FScqbDsTv+lA8PiBJM0g4RdAvyCTd/5AfSnfJMrikjDSKbkX5NaKjNlXBiWUWNtA5YDf8AWjuAwyxiyjnr1PzRLDYGNV0qLDtXPDahgTwJehuf5aroWsbruLVcglqXHgNG9+NJv/Wi6CrMteRWkCb6WBN9uFtx3uSN+16mCjq16OZHlKTnz5B6eEX2G3224pjTDRKdkT/xFRCTkrZpNJOkJqZdIwuqsQevFRv5kZAdWX5HNaAri9R43CpIhVwCDVmZncuIBNyVPzURmBFioPYi1Wc9y/yX4Og/lP8AMH3/AKUMV96dgWnlBsWU3GwNelxQtYk29xtVJ3+agZx3oAv4hxtx9KgB3uD9jUIn6XFfHcGgCx5n/Ua6qV/muowLJfwmViMOkmpiDdQxtYHcbjkUXTKxJEJFTqdQJ4A/h7mpMNholk/aKAgQgajYgG1wb9qvro8s/h5Lxseb+gbdGrM0FqDAwPJq3NwdiSALcmw3v0qxgsF5YkcySROASgtfbp/7gN6q4HLjFIzSPqfVpPqJHq9V7/w2q6qNikEpkdo1k8tdIBIHX5+tSmNrwGZVijJNiBLd3aJGjJUAjS2k7Da3qNEM0hOFiGJZNksTqNt+gFgR22qljIlixkI1+m7Rh+NmGpSbdNQqbxlib4dYTifNWRkV0CgtcOCCp6dt+9PSHV1QwZR4iEpW/pNrgX5B4seopphxQYUrZb4djJ1uzc3VVNgovsBb22ppw2AQbAn70o8uxS49FuN6oeIYFkiKkdqIiMCoZxZW+KsgTsXGJbAwbxizELvZf4R1qhnWX+RCZUj8wEgADn1GwvYbGveMxU+u0TMs9xcHdShsF9N9q5sXKjWWdFYKXOHk9PmNuSUJ6AioZaRPicujEPmMo1hh6Nhbvv8AFQxYSPy3cIBc3Uputrc3Pff7UKxOBxuNikDPaK5ZdJ3sBZlO24529qs4CR4sujWF42s7IxsSbG5F12tY9zRZVHhsSjsEjLK7DgLcLts1+o9veveMy7zPK8vQHI9Slutzbc9OtePCOW4hVlWRmVmIIkK8bG4DHg+wohhcJ5n7IrJ5gTeQ2BJB2C34G5oWRPBT/wDT76gsiahexVW5BBNwe1W4fC8ETCVY2IC/lZvUGW4463B29xUs+aXjDWfzYjpIA5UX59+ar4/xL5caybNew0bc7g79DRSBOQAzGRYZp1CNuI3bj03WxuBfqBv7mnbLsRpCn2rLc1aSTFSlQNTWGhT+YWAU9NV7/cVpWT5fMkaBl3tZvbi36Xoi8hONIOJj7GiKThl32qg+WsLMtiLfX+VRu7KPUhHZjxV2Z0Su9jUss942U39Q0/fY/pQp5+5+LcUJgzl5cQ6WASMcjqx5v8D+tTJlxjkYNaRIEXYAWHwOKiTEX60PkxGvrX0SWFqFhUSwrh5CT7UVja/Wl7Cz770WgeqERZrgBIpHXkfI3H60hGUltJQxrf8AMynniwPUXrSnW45pU8VQzJFeAByHvpZb8ne3FDGmCmwaqhcOG0m7DkkADgD3oNNBq1aLhr/lI3Px+lFMow08bNNIu5Ngo6N1Gk8bUOxkwE8oBJYNcqAeDYn1XsKgopyTIQdDHzFIFiNv+rfvXhUbUFe4cqSQBvbpzRCZQw/Y6D1JZbNfrvfeoo41Gp28xm21SspJS3IFAwd+LHVGv8V8o35k7epcKrA8H1C46bW2rqP9A+/5aMR+y8+92bWT6idzY+w6UcynCGGM4aVlWMWUMLAE9PigvgrJXaNZZA6SMCBfY6b/AMPS/vT7hsvQKFI1W/i3/nTS7E30IWawSCR3VtSXs8im6AEdVG+1DMMRHdEd1VbNdb6WIPB61rq4RCCCosedufmh+YZMnlt5agG2wHxQ4gp1gzjxBIpjaRY2Gh09RvyDqsoO9tJIoBjcSqY2MBgyAhri/JF1BB7G33rXsTl0M2GkW27KTck31Bdr/B6cVg+YRu4WXTsVAY72DDb6cUqp5KTTVGz5NmIIG9MeGxfvWJeE84MY9ZNtVgxPxsa0TA5kHFwftTTIaHhJK+vuKGZdMCBvRISirJFKWRhJKrpsT6SBvbbcN7cWqoZcIzeZMdbJfm97diB8D7U7uiuNwDSLnmY4bD+ZrUXJLDUOq30kfU1MsFJ2EsqxWH8uSMMVFiQCTsrdR9TQvw5EjRzRK128w78oeLXHSrXh3F/idcxCBXFgAtjbgg/YGmCOBLi23e1t/n3pVgGy3gY7Kqli2kcm1e8blcUyFZAR2KmzD4Irw0bILrv7daBweOcMZfKdzG+rQFdWUk3sORaxPH070xU9gjH+EpMPqEc0gwxU3sbvqPOtjyOLfJpakw2FhBkZS4ZSjljcByu5A/iuBvWwYrRJGwaxVlsfrWO5pmcZjiSNbFS6yen1XU2Ujv1qWkslqTeAV4HYSY4ySLchSwvwp2t9RWyYXFAisq8Okec7KDYr+ZtmbcXuOm96eIsXYC1EWE8seMNILD2r2QrAggEHvxS/HiCY7A80SyuVtOl+R1rSzIXfFmQCKFpcLdWXcx3JRh2AJ9J7W29qTPBEM86SSJG1mfcmw+gLEXrWszktFITxpP8AKxqtgIo1jVY7KAOBx3P63qGsmif5FuTKZRHraM7crcFvsOaEPjQpsVYHjcEW+/0/StJVz2vUOIwMcikOoN+4qqIsQ4sYNjei+GzFRQfP8g8pJW1kKDqFugA4PyaUMuz9wwVkYg/lZRzbnb+1TdbKqzWY8cu1yKmeUEbHfpSPhsbqNwTRmYStETEAWv8Al1WYjrb345p2KhjdS66ZBYngj+n1rHcTJPFjZmVXRXcqLjZrbXIPftT14e8WCUiNwY3GxR9mB44/tVD/ABLwaCJcSvOoB99mFjYkdxRtDWGLi4gmORHW5DBtSkAAk78dBRF8vxEZJ84tDpGo7ElTzt0+aXMuwr4mMiKMmS2xDaQedrHk0WiU4VVWdAfMUqfV+XfgEH83sakZ8lzKUEiLdBstzvYbb11RwYiTSPLwzaOl2WuoAfsrPFyLUwxqDwazbI87WWRoywYaQwsb2vx8f7014bEmM2JNv5fNUS0MT7e9V3k6A+9dh8VfapooRqJHXmmIU1xoXEuslxGxvp45sOnQ8/Wl3LcgXFYRog5VY8RKCqjdwHJUajwCLD+1XvH+BmaaIQ3XUCJGAvYAgg/O5pYw2MnwceL8qTWY5EJLIfV5g3JB43B+1TeS0sYDC5BC0MqommWNz5qC+gfwhD1sunfrQzJ4miuoZrajYEni9gN/i/1rQsieOXDBlYkyD1kix1EWJ4rOvE0n4ae6y60GxAHpYHqCOCDt1G1JpAreByyvEHajLTkiwNqTshzyJrEOPrTB+KU+pTcVSJaDWDxRtvSJ4nx2CkYpIzlwbBEIDAA3J36ncin7AKrJ8jesy8VeGo4p/MQySyOxIVQLfF+htve/S1KV0X8aTeRiyqSFI0GGDBCL2N7+36URhxpDc0AwOXSQwpISmhtyq/uXIA+Rfb5qdcSL3vSi/wAimqkxww+YA7VBnvh+DFoC6KJV3RyouDyN+17UDw+MAbZgaq+IfGYhjZVBMh9KgcXI5+lNtVkSTvBTPjVTBJFrCzEFASdg1iDuPg/agXhSZJGZvLLMEbSWYW1XXQVH6EnuKDZA4jlJmjUo7Kxvb8pJ/Tfe3t0NOPjzLcLh8IsmHQK7uusqbFgRyPrvU7yjTWAJj5pdQmEbI7TflAuLMGFttrG3HtRvLcwEkYdbi/IPII2IpGjmmieCTU5jLqyauDp/3o9ksrAEsQSJGBtxY2IoE0aDlOLFtLUzYSXbvSLhpLcj3FH8BmAA3PAq0ZtBHxNitOFk91I3+D/QGqGU4n0Lv0pM8UeM4pZhEr2SMm5sfW51Lbj8oHXqTVrwzmuuO972Nr/Btx0qL/Ro41E0GHEVbSUGljDYvoavLirDnetrMj1nyXjewvtsLX/SsVymLzHjaQMqodhchib737Cthx2KGg3PQn9L1ksCtLifL3jVjZWXhu9ieTzxUSKiM2U4nC4bFS62RDI6lQSTyovuT3vTVmEMccb4mG+w1MFOxHUgcBvekjNMuTD4+J447xGNVcncF7tc83vYC9PuGaNIme48sg6geALb/SktjZl2dYqT8UJfSxv5ildyqkDULj/m9XM/8VK0MUbKkgL3kja9wANiSNvemhMoVMPI+D3LqWjRgDYlbW33sR06VkWLwUgBLLY6rMDyp+O1KqY1kM5PjUSWwmYItytr+m/AUd+BTJNh4U1zGa4A1+q5bUR7nmkl2CMhUF9Cam9NgD7Ef1q22YoyRga1fUNd7EN8A0ITL8ni6RCVjmGgcbd9z+t6+15hzqJRbyIzYnfRzua+0BYqZbjDE2oc26H39va9OOC8badYbVoK7A72YDfT2B47daG5l4fklu8Ed5F3mjAsysSdwCbMDb90fccLBjbVpOzA2IOxB63vxTqxqSWzZPCHiLzIVZzZwW1XI/iPHta3NP2AxSFTv6hyPY8H4Pevzz4VmCyhnDPGvKBraiQbC3B36dfinvxJ41UYWJ8MCkj6gQwsVXcG/e5tb4rNykpV0Xwi1ZqEk69OKWPEQjjZZmUEH0MLXL8lBbrY3PtSh4P8RYnESRwyAGM3u6sAdgTb1XBNum1FM8xRXHYaBi/lnzCSyghj5Z0kWG9vVt71adkcWmHcow5nTUxVFHESmwP+thyPYbfNd4p8LCdY32Hl8Lp7A246C5sPekPLfFbRvLIFsusCw62UAkA8A2vb3rQPDXiP8WhYDTbax5O172pqmJ2hGkyARN6Ah1C/o3uL9RyKtzO8REZUkki9iDsVUjb61bx/hrRiJZHkPl/nU6mvve6gA2tuD9KV4XMhkWTVK6oQm5uLKfULdgL1LlxKUeWR6yHNQQAp1Dgad9726URzXLQoSVxezeoWuLH3522rOPCSK0biOXS8Y8zWTYbH1DubkfrTycfiZYkEci+aQf2enUrAc3bpVcsE8c4Evx9iJoX8pJG8ogFF/dC3uqgDmzXO/tVXBSYpIVklikZDYeYANr2tqseN+aYZcWJkwyyomrzGjYkfkFtyfrbjigOOzCfCSTYaRlkib1MV5IuODfYkVKfhTTumMEGWyFgokQlkLKF3+Ae1KoBjxbmcElSQNR2X/wC+9WUz9tSWjIKPfUt9WgbAG3K0xRZVHippBMDFL56sRtcpovYj3v8ArUyXJUi4S4O2LGDy8YmPUNBdSzFS1jo2sU2/NyPgCpJ8uxMJEcwLRDS+lGVmK3Nv2belj32v800ePYYIJIXjXQx/ZlEsLgb3PcDv719wAwmLmR5XYvGhUjVYCxsCbHcnpVRjSoiU7diLm2DZ9EseloVdUFjYrqbhkvZTfba3xR9cNFGJ9DBREUDox9QYixCk7GxHFSeKcjCiWWNrra4a1tVhfS9uTtsTSbhFDvpaTSH0lySTtcknf5oqilUjRMulaUqRcqF08W63+9F3REsSW9KuzD2VDYf+Wk/Q0vZbi1iNlYuoHpZhYm3UiiOZYwHDSuD/APG//wDJpozZnr5Sv4GPFkvqZ2B2upIkH5mtsSCbcX0n4qnk2cSQSMU9SsSWXv7j3rTvC+UvNkyQqDaRSCRa/qkIJsegG/0pA8Z5RHhcSwh1BAbaXO4IAvv2NNlxleGPWW5wkiK6G4P3B6g+9EY52YmwNhub/wDNqE/4dSRiKNWCjUdIJtux1Ege5saa8dlv7KVo2IYKxAvtwdvYUK2ZtUxO8WZuVgQ6SySIHBHBBINvqP51SOJBJVAVQkMiW2Q9dJ7b8V4zbMI5MqgQoytpRVcgW9JFwN7kbGh+Q4WWTjzHIJa67r9VvSsqh/wOTIYNVyX/AJ+1UM7wckmFkiwxkJVrOEt6uDpF+nevPg3xMNTRyWGk7dr7996Y/E2aeXD5kFhKWAB2tv8AxXpppk1TMvbOsVh4kZZd1YXvY37D47/WhGaeJ5sU0l0jBkUKQq3JI4IPerniPK5Yo95Q6u2tl2uW5JA/huaEZbBIWQJYEsBc7aSeNxx2osqg/wCH8Q2GjkjkBV2ta9uOtxQqKOOY2eRkVb6jYWXfawqtjMPLHI0bgq1/UWO+/Fid7GocPOI2YFbkbkjtSEGlyPDdMS//AICuqlFiWAFpo1HNttr72r5QA4+NfEATEL+FYPKEANhcKCL3Y/UbH6+6JLhxqMjPrY+pmI9OonfY87//AFTfDgo4oJEiXUG5kK3Ykb88d9vemfw8uHZBCIg2tLlmUWJIFw3vRJPocWuzKFezGwbVb93/AGqaB/MXS5sdtyfoAK02bJjgoZJIo01HdjbgDoo570iQ5hhnxKGWNXVmUEHYDnkDubUnHoakXfDKrDuzEvYlUUXN/gVH4gz+SaSIudLoTwLFbi3JothcRBgsYbR6WeMiNUGr1FgVBHY8UEz3FCfFCSSLym1Irr9SrfWh4VFRbbtkOERWXy0s2tr6fpzvTdg4YMAYtMr3cjzDyu/Fv4TfaiGIyrDRqY4Aquo9LOfSdWxJ2vq7ClyXCu9xI12vYFRtZSNJFNYIbvBN4ozuP8RojFozu3ubWuf1odkKxxyvoe6hQQTtuSQRtzttRcZDNMp1Iuqx0sRYcX+9KJzEoFVIzsCuojk3FztyQf51lODbbs2+P5Eo1Q3Fzg54/NS0UqyKAB+7IQw467Wq5kWavBC3oMYVjZpNtS3NgCRvt2pLkz0SmPzdZKOpsd1Kgjvv3o1m/iOOcywarYd9Bs/5g67nRvsDYVpoypso4/NmcxtErFULM2292Nz9Nh96XszZixLKwNrkk/anTLMvhiukl5Cx4VrLY7gEjk2IFe8yyCDDTedKhOHdQY0LX3HK79ByPmhR7FyyXvCWTYuIXYCOORQTILNYFfSvNwb/AE3r2YkgSJJvMLu8h8xrggo9hY9bqOOlWZvHy+V5cUTuQo1Mq3Rfkj2/nSoufyTuGmCstzoF/Suokkhb87/pRhArYz59hcLicK8hZjJHqIJJLBb2II7H+1L+XxzYzEI0CKgVQjED0tpBtf3968R4WdYy0ZLXbRpNxq9WxI4txyanyjFywOykeWUfcexAN/rRdsekM2bSvDhZIZYnZmXhRso4DauKynKplWWMsNQtpK2vft9ztW1DFxyFZDIGJ2FwNhbe/f1WP0FZXicr8ufEEP6o51AbtdgbgcdaolMvzh4ZER4/S3/xq4ZhsDswv3Hp3O1r1ZzG4w00kb608vSw6oW2Nx81J4nijws2HnGpwS2q59VwpFxbob3+lK+cZgsisy3VmY6hqNip4uOu4B+9JbK2P/g3P0hjw6zTGONIgQlgdesn67e3eimZYDDZpJrgL+lhrbR6WtxyQfqO1ZG+KkOhQBYAAf8AaLda1fwzmYiw6fh4ZHcCz3BVWa/R7Wt0qbp5KcVVrYNyLLxBi2iMB1g+n1f/ALC+wuNtqcc+xRjwmKbTbTC5F7clCANj3oFm+ayFomkiSOaxDBGLC1/TuQP+Xqhj8xYwmGRgXkljQkcEGRdXP/SDVJURd7GN/DUGIwUWGLnSiJYqRe4Wx5+tZrmMcmWTSROgcFSYnN7MO+ni4vuK19UhWTWhsWHQ7falzPZMNinkgn8sul9JLWdRYG42uOlFCvJlWSZhGk5eWMSKwOpQO+91A4I9u9GcZ4gJRoYlk8t7OquCzpoPcA3B5v2FBsYqfiPLi2W4W639QBOo3O/PStWxUEbwAKB5hW2q1j9P+daEN4QseHPDj42MuJl43utzqO4DG+wtbkUQxPh1dchmQI8axrZCQhtc6yB0PF/arvhLKHhlWZW0Rn0SJvaTb0m3RgetM/iVIBH+IkjVvKF7kXstxfbrbmlFWEnRhPibGGTEPrGkg2AG9rcbmhcTgMde237p/wB96IeK8YkuKkkjPoNtO1tviqOEwmtypuptfYX+LCrEVpALm166rv8AlTfxgfN66lyXo+L8GiLDsQkKxuNzqZXYdd/TexNvamjG5GmFVXjxLxGwIEgVgxA9rEfeqU+M/BzyB9OzXH+k77VfSX/MYvLZbR32bqf9NFE2A868XzGJ4mEbX2LoxB+inn70oRN6xf8Ae/LdT14O3NPWP/w9RWjaOcKpOgh1ub87WtaoZ8oGBxsLuwkisQGKGwNuNr2PY1LTZakloDeZFF5ckjtLMGNwCQyLpOkWNrENageJkkN5CG0FgSSevPB6803+NMdEweONk0uRI9xdgwIBUHpfn6UHjypDgJHv61bXsTut9PHwb3poLofvDPhplJkxR1s26rfZR0N+pprfJYdQcqLqP0+OtKuPzGaTARSYdyjBVbUACdhYgg3BHNAs2/xBdsPFGQPNNvMaw0gjtzzTtLBNN5NQfCoysjcEbEc2PYisIlwOjEvC7+lJNOkX4Jt168U7yZliFwyTO0ipGd9LDU4PFyQbD2pcxfiTDTsWaHTIRqMhYkkqRpXbbjak85Gk0AM/y8YfElC2sbFSOx79iO1QyMFks63VbG47bUZ8Z5tFiJ0GGjCKi2JtbUT/AGHWgsjF1H5Qx9NuvvqqXhlrKHTIrSSaiCR0AG+1P2XzQYpV8xFfyztqF7G3S/tWZeGsTJATJrvqGm3S3U/emKHP4YJD5iPYjf0kbkXA+SN6qzNov4nxZhcO02FER1JexCjSWY7A243Nt6UE8JSJjAYo3kgR1s3S1lJ553vxVaHMkkkLul1EhIuehIIZmPuAPmn3CeIxoBZWBJ6i326H/eknY5LjlBKLAJICjrsRvalfxb4aSI/iFkexZVZWa5PAFj22G1MmI8RRRxtLYsVtcL2JA37Delr/ABGzXzYIhh3GrVqZRY3FtvtvTatEp0yLAR+ZGzLKkbAHSW4BHeo/8iXER5jJHIAyTbajsQEU89N72pOiQ2TUN2A3bZDe99XY9L1yTDUbH87X9+f1tQnbopxpWXM7xk00aCUp6TYBQb7gi5NA8ThHRAWP/NutNOEsL6unehmdQsI5CANGq4I92Gx+tOgjIG4sMCG2uAL332tsft+tPvgvxs/7PDyIluFe5uT7gA8/agAwsRSMn80i2FjfhRe4qxhXw+GW7Qs8trBlvdOmsN055+alFNpoYPEeYJJiGCW1IADbcXsDsaBY1yJIWuPS+s3PYG1/rQrGypHokhcyflvfkHgg25+aN+G8VFLjYi9ioie4Pcsosb/WnsmqAuY53iPxDPqZDYaVB262O336VVwklld5HfW72EhIKnb1Br7k8VP4liiTFyrG37Owt1A62FQ5RhSBGxZHRmB0D1ODfonU7cUAFcHBF6WEnmNcgEiwtsfQL8DemHBzFiBq2FDfEmXxxTJLGpBdQ+ki1gey9DzcUQy3Co4Dh7XNgoG9/wC1CBjPNjfLjXUwCgjc0E8XeLYmw0uGjk1yuumy8AHm7ccdKU89zoyoYdggaxY3ubHt2/vVHKckncs8ULyIAbHTpUfDNa/wKbl4Cj6L7jcFhtxz2qzhgyuzI1iOPipI8SI2FlUEHe+54I6/NSY5tTeZZWDnbTcaey29h7UrCiuyu3qLDffrXVMuBPb7MK6gdjl/iFl4ZxIhuxFjc7C3b6V98MPiXjQRFdQ47Ae4pKxmMmkdruz7724+w6U3eBc3jjOmSwYNbc7b2uf6U1slqkFvFPhbGs0ciTFpHaxRCVRSBfUd68YrPmgZMNilBt6muL9NvkXp9y3NYcQGMb6hG2kkcX7A9fpWeeJPDE2KmmxJdQgU6AFuTpHUDje9J4BZFLHiOSZtO0Rc3awBsev0NGs0iEECLq1iSJeOfUvFuv8AtSmykp5YXf8AMT9KbMzxMckOE9ag+SBYGxuNjehaKkQ5T4lljwmiNdWi+5OwHO46negUcSuwZ1IDXIJtub3tYDjmreTYU/iGiJ2YXAPDf8v+lPmVZdgYFD4mNmHqUDSWA41MVHHselqUky4yihccY+XCeXHFriBOoqfVcHgqTe3FKYQKwUrbT+Y9z2/pWwYZ2wrrKH/YSqZHQ8gM10IvvcA7/XtSH44aOXFNJAy6CoLaeQ3WleMi08AeFVPq232N+RXiPD62Zb7KdRP7xBqmSR6gSAOd+/6719wOP0Mx3AYdKSg9jcloZsT5aQK0Mj+ZbS8ci/lFtyD1vQyXMZFj8st5iCVXLEG5svFj06VRxcskhL3bSdh045qUYtCoI1F9gfoR9Nx/Km7JSRaXNEke8l9JP5ANrFrkbcb2+1MB8SpLP5TLaFnAUdVAFrhux/tS7k2XmQtIEPl7iw3+bimL/wBJ4or50UY8u2yX9VupAPPHFVQm0QeMJVhcwwSNwNYuCG6j4FBcskeTSmpAQeTfbnc2+21HfFOXRywRzQajMgEckYU6rWO5AF73ob4QwsbShJCRc+pTsfT0PUb0MSaLed4VFhYg6mGzHoB7LyPmlfCzEfkUtJq2PPptuLfNjT340ZYQfKVVQbFRuDe29+hpHwcXrKg6dSggnpf4p6BZQQwMzmT9pYD94E2Km22x3ormsStg5nU7KV+vrUbe3O9Ks0EivvqO9tXPxvVrEY2YxtGX1Jtf022BBHzvagVFrC4hla5PpEY5F92soA7b7/SjWX4iSUR6R+0G1jwd+D7H+dK+KciFR1Yg/wDaqgD9SftRDKc2Kugj1Btam1tV7EE8b2qc7NKVV2XMxjw5xDRFXQMyi2wKn95QOOdvrVLxNgo4sQ6w+Yqqq/mPqDEEnjpV7xXMksgcjTIS3mMRoBa402H+nt2oAzLYl2d2uONuBxqbfr2poRXVtmLG5tVnBysjI6kqVsdV7WP1qNsTt6FVbDnlv/I/0tR3w/kMeKTSJbYjX+Qgn0ck0MVkOZ5pJNpkleSQL6FbYW3vb4+nSj+VYYTRs0uIeIopIWJQg42LObk34vtRdvAathXWN2MoBKggAEjofnvQTHZdisJh1jkAVJBpZrjUvB0kd/ehf0V+CaxY39NyOouT9yaffDvjR8MBHNF6eL6vYe1L2S5bDLIqBnYu5XRw4WxsdQ2PH6imCDwRJr8ssjREkhmY6h7Fe9Kwf9CniHwhDiwJsMiRyNfUNXpN+osLX+3NZtjIpMO/lSRlGTn37G/b3rXMo8OzYZbCXzEHAtYgdud6FeO8kkxcMc8YAkQHUhHqI7A8Hi9qqr2TZmf48dv0NdVJ3INiCD2tb9K6jiFk0mIZC6AkXJDW/e3616jhJAFxY+o3v+veurqH0NDRhvEqpD6JGjPCoi2F/c1FLnuMC+WZGKSGy/l1b9LjivldSlsqOiKHLEMbtOXVlJUBdJ3ttqPb4oTKgCIF3NhuehPI+L3rq6o8GyyXaF4Jty12uL82Owv8GtHl8TI2GJOEkuFsGvGQCRYGxe9rntXV1adEdiNmTPipJHUP5aKNKlh6Qotv6u9zteh+CeJDcs/fYDfbj611dWfRd5PMsaSOAg53KkkAnpv05rv8vdHCvpFj03O44v8AFdXU7dAthd/LMXliO1iCu/J3Bv7UDkh0vtYNfSAOh73rq6lHY3oO+CcfPDIwjVCAfVqP3tatAXOnUKl9Knm3Jtbaurq1MWFVz8avRGLcEtye3H9aAeIcpjxMizqvlSryy29f+rb9a6up9CFXxVGqYdT5hdpHKkEHZl+drVDlOREoC1r6b379hXyuqWWM+SYKIToNJNvzK1jc/PFT/wCJWUquFM0caKF2a2xsSOLe9fa6khGe5PgPxK2VQzqNIDMQthvckb9T967I0DylT6ADYhNtQ3G7fm/WurqYzU8uyvD+U8eHRFdgVkcpdrFf4m3PNZBjsMYXmiezFJGUn3G1x811dQCPMGVO6M4U6QBc3Ww+QTf7UY8L5r5MqKFF+Q4/NbqPiurqQ2a3gM8EiqSNz1/vQX/E93/BWWO4uGL3X0AEX2Jub8bV1dVLRBlWXYxsNLFKnOkH+ex+RTz4Rz9pZLPc6iSpPN9yb/T+VdXVD2X0aLgcUG2txUk8QFzb5FfK6tUZsVsw8L4eWRpCou2529hX2urqYj//2Q=="/>
          <p:cNvSpPr>
            <a:spLocks noChangeAspect="1" noChangeArrowheads="1"/>
          </p:cNvSpPr>
          <p:nvPr/>
        </p:nvSpPr>
        <p:spPr bwMode="auto">
          <a:xfrm>
            <a:off x="207299" y="-144496"/>
            <a:ext cx="406135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8814" tIns="54407" rIns="108814" bIns="54407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40" name="Picture 20" descr="http://agronomy.com.ua/images/stories/shutterstock_1137895001-e1573557202956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6431" y="2682682"/>
            <a:ext cx="2034356" cy="10180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4" name="Скругленный прямоугольник 23"/>
          <p:cNvSpPr/>
          <p:nvPr/>
        </p:nvSpPr>
        <p:spPr>
          <a:xfrm>
            <a:off x="5367702" y="3753471"/>
            <a:ext cx="2023085" cy="836655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uk-UA" b="1" dirty="0" smtClean="0">
                <a:solidFill>
                  <a:schemeClr val="accent3">
                    <a:lumMod val="50000"/>
                  </a:schemeClr>
                </a:solidFill>
              </a:rPr>
              <a:t>Біле золото – бавовна</a:t>
            </a:r>
          </a:p>
        </p:txBody>
      </p:sp>
      <p:pic>
        <p:nvPicPr>
          <p:cNvPr id="5142" name="Picture 22" descr="https://agroday.com.ua/wp-content/uploads/2019/11/pshenyczya-zerno-696x41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2029" y="2365848"/>
            <a:ext cx="2122035" cy="9429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7" name="Скругленный прямоугольник 26"/>
          <p:cNvSpPr/>
          <p:nvPr/>
        </p:nvSpPr>
        <p:spPr>
          <a:xfrm>
            <a:off x="10113634" y="3358619"/>
            <a:ext cx="1735720" cy="836655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uk-UA" b="1" dirty="0" smtClean="0">
                <a:solidFill>
                  <a:schemeClr val="accent3">
                    <a:lumMod val="50000"/>
                  </a:schemeClr>
                </a:solidFill>
              </a:rPr>
              <a:t>Пшеничне золото </a:t>
            </a:r>
          </a:p>
        </p:txBody>
      </p:sp>
      <p:pic>
        <p:nvPicPr>
          <p:cNvPr id="5146" name="Picture 26" descr="https://test.edemtour.com.ua/images/22-%D0%9C%D0%B5%D0%BB%D1%8C%D0%BD%D0%B8%D1%86%D0%B0-%D0%BD%D0%B0-%D0%BB%D0%B0%D0%B2%D0%B0%D0%BD%D0%B4%D0%BE%D0%B2%D0%BE%D0%BC-%D0%BF%D0%BE%D0%BB%D0%B5-%D0%B2-%D0%9F%D1%80%D0%BE%D0%B2%D0%B0%D0%BD%D1%81%D0%B5-%D0%A4%D1%80%D0%B0%D0%BD%D1%86%D0%B8%D1%8F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6818" y="191923"/>
            <a:ext cx="2655643" cy="14103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148" name="Picture 28" descr="https://encrypted-tbn0.gstatic.com/images?q=tbn:ANd9GcRaJrQQXJZn0T-tqRcZO8spAv7LWKjmJSn31y-XWTG0xMdQHR0U2dnYTS1yJkVkStAbHho&amp;usqp=CAU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9559" y="2367859"/>
            <a:ext cx="2214613" cy="11062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0" name="Скругленный прямоугольник 29"/>
          <p:cNvSpPr/>
          <p:nvPr/>
        </p:nvSpPr>
        <p:spPr>
          <a:xfrm>
            <a:off x="7476945" y="3507374"/>
            <a:ext cx="2459839" cy="836655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uk-UA" b="1" dirty="0" smtClean="0">
                <a:solidFill>
                  <a:schemeClr val="accent3">
                    <a:lumMod val="50000"/>
                  </a:schemeClr>
                </a:solidFill>
              </a:rPr>
              <a:t>Блакитне  золото – лаванда</a:t>
            </a:r>
          </a:p>
        </p:txBody>
      </p:sp>
      <p:pic>
        <p:nvPicPr>
          <p:cNvPr id="5152" name="Picture 32" descr="https://encrypted-tbn0.gstatic.com/images?q=tbn:ANd9GcSNfKwa1jMA0kLmo34EN9tHjMALYjlHbWmb913KslCLd303_aAceDFVscQwoEGHrUHzYw&amp;usqp=CAU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741" y="4621420"/>
            <a:ext cx="1396091" cy="1895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Скругленный прямоугольник 32"/>
          <p:cNvSpPr/>
          <p:nvPr/>
        </p:nvSpPr>
        <p:spPr>
          <a:xfrm>
            <a:off x="2641356" y="6054707"/>
            <a:ext cx="1855241" cy="836655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uk-UA" b="1" dirty="0" smtClean="0">
                <a:solidFill>
                  <a:schemeClr val="accent3">
                    <a:lumMod val="50000"/>
                  </a:schemeClr>
                </a:solidFill>
              </a:rPr>
              <a:t>Білизна- </a:t>
            </a:r>
            <a:r>
              <a:rPr lang="uk-UA" b="1" dirty="0" err="1" smtClean="0">
                <a:solidFill>
                  <a:schemeClr val="accent3">
                    <a:lumMod val="50000"/>
                  </a:schemeClr>
                </a:solidFill>
              </a:rPr>
              <a:t>відбілювач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4865916" y="5755646"/>
            <a:ext cx="1573941" cy="836655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uk-UA" b="1" dirty="0" smtClean="0">
                <a:solidFill>
                  <a:schemeClr val="accent3">
                    <a:lumMod val="50000"/>
                  </a:schemeClr>
                </a:solidFill>
              </a:rPr>
              <a:t>Білизна- риба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5156" name="Picture 36" descr="https://ukr.media/static/ba/aimg/3/0/3/303078_1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6945" y="4430375"/>
            <a:ext cx="1858465" cy="9162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7" name="Скругленный прямоугольник 36"/>
          <p:cNvSpPr/>
          <p:nvPr/>
        </p:nvSpPr>
        <p:spPr>
          <a:xfrm>
            <a:off x="9545897" y="4442179"/>
            <a:ext cx="2377136" cy="80260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uk-UA" sz="2000" b="1" dirty="0">
                <a:solidFill>
                  <a:schemeClr val="accent3">
                    <a:lumMod val="50000"/>
                  </a:schemeClr>
                </a:solidFill>
              </a:rPr>
              <a:t>Родзинка краю – влучне </a:t>
            </a:r>
            <a:r>
              <a:rPr lang="uk-UA" sz="2000" b="1" dirty="0" smtClean="0">
                <a:solidFill>
                  <a:schemeClr val="accent3">
                    <a:lumMod val="50000"/>
                  </a:schemeClr>
                </a:solidFill>
              </a:rPr>
              <a:t>слово</a:t>
            </a:r>
          </a:p>
        </p:txBody>
      </p:sp>
      <p:pic>
        <p:nvPicPr>
          <p:cNvPr id="1026" name="Picture 2" descr="https://kuluarpohod.com/wp-content/uploads/2022/01/den-6.3-sent-krua%CC%81-dyu-verdo%CC%81n-%E2%80%94-riez-200x131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0812" y="5448453"/>
            <a:ext cx="2210232" cy="10867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8" name="Picture 4" descr="https://goldfishnet.in.ua/static/img/fish/resize/1/zhereh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4250" y="4651662"/>
            <a:ext cx="2096194" cy="9388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163838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4" dur="500"/>
                                        <p:tgtEl>
                                          <p:spTgt spid="5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500"/>
                                        <p:tgtEl>
                                          <p:spTgt spid="5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8" dur="500"/>
                                        <p:tgtEl>
                                          <p:spTgt spid="5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8" grpId="0" animBg="1"/>
      <p:bldP spid="9" grpId="0" animBg="1"/>
      <p:bldP spid="11" grpId="0" animBg="1"/>
      <p:bldP spid="15" grpId="0" animBg="1"/>
      <p:bldP spid="20" grpId="0" animBg="1"/>
      <p:bldP spid="24" grpId="0" animBg="1"/>
      <p:bldP spid="27" grpId="0" animBg="1"/>
      <p:bldP spid="30" grpId="0" animBg="1"/>
      <p:bldP spid="33" grpId="0" animBg="1"/>
      <p:bldP spid="34" grpId="0" animBg="1"/>
      <p:bldP spid="3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827322" y="1364912"/>
            <a:ext cx="7142582" cy="134743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3600" b="1" dirty="0" err="1">
                <a:solidFill>
                  <a:schemeClr val="bg1"/>
                </a:solidFill>
              </a:rPr>
              <a:t>Родзинками</a:t>
            </a:r>
            <a:r>
              <a:rPr lang="ru-RU" sz="3600" b="1" dirty="0">
                <a:solidFill>
                  <a:schemeClr val="bg1"/>
                </a:solidFill>
              </a:rPr>
              <a:t>, </a:t>
            </a:r>
            <a:r>
              <a:rPr lang="ru-RU" sz="3600" b="1" dirty="0" smtClean="0">
                <a:solidFill>
                  <a:schemeClr val="bg1"/>
                </a:solidFill>
              </a:rPr>
              <a:t>із</a:t>
            </a:r>
            <a:r>
              <a:rPr lang="ru-RU" sz="3600" b="1" dirty="0">
                <a:solidFill>
                  <a:schemeClr val="bg1"/>
                </a:solidFill>
              </a:rPr>
              <a:t>, кекс, </a:t>
            </a:r>
            <a:r>
              <a:rPr lang="ru-RU" sz="3600" b="1" dirty="0" smtClean="0">
                <a:solidFill>
                  <a:schemeClr val="bg1"/>
                </a:solidFill>
              </a:rPr>
              <a:t>спекла</a:t>
            </a:r>
            <a:r>
              <a:rPr lang="ru-RU" sz="3600" b="1" dirty="0">
                <a:solidFill>
                  <a:schemeClr val="bg1"/>
                </a:solidFill>
              </a:rPr>
              <a:t>, </a:t>
            </a:r>
            <a:r>
              <a:rPr lang="ru-RU" sz="3600" b="1" dirty="0" smtClean="0">
                <a:solidFill>
                  <a:schemeClr val="bg1"/>
                </a:solidFill>
              </a:rPr>
              <a:t>бабуся. 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2347" y="405457"/>
            <a:ext cx="10437690" cy="63540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lvl="0"/>
            <a:r>
              <a:rPr lang="ru-RU" sz="4000" b="1" dirty="0">
                <a:solidFill>
                  <a:schemeClr val="bg1"/>
                </a:solidFill>
              </a:rPr>
              <a:t>Складіть речення з </a:t>
            </a:r>
            <a:r>
              <a:rPr lang="ru-RU" sz="4000" b="1" dirty="0" err="1">
                <a:solidFill>
                  <a:schemeClr val="bg1"/>
                </a:solidFill>
              </a:rPr>
              <a:t>поданих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smtClean="0">
                <a:solidFill>
                  <a:schemeClr val="bg1"/>
                </a:solidFill>
              </a:rPr>
              <a:t>слів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062208" y="4653930"/>
            <a:ext cx="6620422" cy="110907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Запишіть перше речення.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Підкресліть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у ньому 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головні члени речення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827322" y="1353006"/>
            <a:ext cx="7142582" cy="134743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3600" b="1" dirty="0">
                <a:solidFill>
                  <a:schemeClr val="bg1"/>
                </a:solidFill>
              </a:rPr>
              <a:t>Бабуся спекла кекс </a:t>
            </a:r>
            <a:r>
              <a:rPr lang="ru-RU" sz="3600" b="1" dirty="0" err="1">
                <a:solidFill>
                  <a:schemeClr val="bg1"/>
                </a:solidFill>
              </a:rPr>
              <a:t>із</a:t>
            </a:r>
            <a:r>
              <a:rPr lang="ru-RU" sz="3600" b="1" dirty="0">
                <a:solidFill>
                  <a:schemeClr val="bg1"/>
                </a:solidFill>
              </a:rPr>
              <a:t> </a:t>
            </a:r>
            <a:r>
              <a:rPr lang="ru-RU" sz="3600" b="1" dirty="0" err="1">
                <a:solidFill>
                  <a:schemeClr val="bg1"/>
                </a:solidFill>
              </a:rPr>
              <a:t>родзинками</a:t>
            </a:r>
            <a:r>
              <a:rPr lang="ru-RU" sz="36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27322" y="3039994"/>
            <a:ext cx="7039164" cy="134743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3600" b="1" dirty="0" err="1" smtClean="0">
                <a:solidFill>
                  <a:schemeClr val="bg1"/>
                </a:solidFill>
              </a:rPr>
              <a:t>родзинки</a:t>
            </a:r>
            <a:r>
              <a:rPr lang="ru-RU" sz="3600" b="1" dirty="0">
                <a:solidFill>
                  <a:schemeClr val="bg1"/>
                </a:solidFill>
              </a:rPr>
              <a:t>, </a:t>
            </a:r>
            <a:r>
              <a:rPr lang="ru-RU" sz="3600" b="1" dirty="0" err="1">
                <a:solidFill>
                  <a:schemeClr val="bg1"/>
                </a:solidFill>
              </a:rPr>
              <a:t>самостійний</a:t>
            </a:r>
            <a:r>
              <a:rPr lang="ru-RU" sz="3600" b="1" dirty="0">
                <a:solidFill>
                  <a:schemeClr val="bg1"/>
                </a:solidFill>
              </a:rPr>
              <a:t>, продукт, </a:t>
            </a:r>
            <a:r>
              <a:rPr lang="ru-RU" sz="3600" b="1" dirty="0" err="1" smtClean="0">
                <a:solidFill>
                  <a:schemeClr val="bg1"/>
                </a:solidFill>
              </a:rPr>
              <a:t>вживати</a:t>
            </a:r>
            <a:r>
              <a:rPr lang="ru-RU" sz="3600" b="1" dirty="0" smtClean="0">
                <a:solidFill>
                  <a:schemeClr val="bg1"/>
                </a:solidFill>
              </a:rPr>
              <a:t>, </a:t>
            </a:r>
            <a:r>
              <a:rPr lang="ru-RU" sz="3600" b="1" dirty="0">
                <a:solidFill>
                  <a:schemeClr val="bg1"/>
                </a:solidFill>
              </a:rPr>
              <a:t>можна, як, в їжу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52837" y="3039994"/>
            <a:ext cx="7039164" cy="134743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3600" b="1" dirty="0" err="1">
                <a:solidFill>
                  <a:schemeClr val="bg1"/>
                </a:solidFill>
              </a:rPr>
              <a:t>Родзинки</a:t>
            </a:r>
            <a:r>
              <a:rPr lang="ru-RU" sz="3600" b="1" dirty="0">
                <a:solidFill>
                  <a:schemeClr val="bg1"/>
                </a:solidFill>
              </a:rPr>
              <a:t> </a:t>
            </a:r>
            <a:r>
              <a:rPr lang="ru-RU" sz="3600" b="1" dirty="0" err="1">
                <a:solidFill>
                  <a:schemeClr val="bg1"/>
                </a:solidFill>
              </a:rPr>
              <a:t>можна</a:t>
            </a:r>
            <a:r>
              <a:rPr lang="ru-RU" sz="3600" b="1" dirty="0">
                <a:solidFill>
                  <a:schemeClr val="bg1"/>
                </a:solidFill>
              </a:rPr>
              <a:t> </a:t>
            </a:r>
            <a:r>
              <a:rPr lang="ru-RU" sz="3600" b="1" dirty="0" err="1">
                <a:solidFill>
                  <a:schemeClr val="bg1"/>
                </a:solidFill>
              </a:rPr>
              <a:t>вживати</a:t>
            </a:r>
            <a:r>
              <a:rPr lang="ru-RU" sz="3600" b="1" dirty="0">
                <a:solidFill>
                  <a:schemeClr val="bg1"/>
                </a:solidFill>
              </a:rPr>
              <a:t> в </a:t>
            </a:r>
            <a:r>
              <a:rPr lang="ru-RU" sz="3600" b="1" dirty="0" err="1">
                <a:solidFill>
                  <a:schemeClr val="bg1"/>
                </a:solidFill>
              </a:rPr>
              <a:t>їжу</a:t>
            </a:r>
            <a:r>
              <a:rPr lang="ru-RU" sz="3600" b="1" dirty="0">
                <a:solidFill>
                  <a:schemeClr val="bg1"/>
                </a:solidFill>
              </a:rPr>
              <a:t> як </a:t>
            </a:r>
            <a:r>
              <a:rPr lang="ru-RU" sz="3600" b="1" dirty="0" err="1">
                <a:solidFill>
                  <a:schemeClr val="bg1"/>
                </a:solidFill>
              </a:rPr>
              <a:t>самостійний</a:t>
            </a:r>
            <a:r>
              <a:rPr lang="ru-RU" sz="3600" b="1" dirty="0">
                <a:solidFill>
                  <a:schemeClr val="bg1"/>
                </a:solidFill>
              </a:rPr>
              <a:t> продукт.</a:t>
            </a:r>
          </a:p>
        </p:txBody>
      </p:sp>
      <p:pic>
        <p:nvPicPr>
          <p:cNvPr id="3076" name="Picture 4" descr="https://osoblyva.com/wp-content/uploads/2019/08/keksy-e15670994065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2488" y="1485578"/>
            <a:ext cx="2835051" cy="16802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078" name="Picture 6" descr="https://www.rbc.ua/static/img/e/9/e9cda645_64ba_4ee6_9737_d83e31d13a52_480x27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71" t="6645" r="21901" b="3763"/>
          <a:stretch/>
        </p:blipFill>
        <p:spPr bwMode="auto">
          <a:xfrm>
            <a:off x="8551122" y="3547360"/>
            <a:ext cx="2799412" cy="19491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917493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9463" y="333450"/>
            <a:ext cx="10123257" cy="71792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</a:rPr>
              <a:t>Прочитайте </a:t>
            </a:r>
            <a:r>
              <a:rPr lang="ru-RU" sz="4000" b="1" dirty="0">
                <a:solidFill>
                  <a:schemeClr val="bg1"/>
                </a:solidFill>
              </a:rPr>
              <a:t>речення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19423" y="3717826"/>
            <a:ext cx="9603796" cy="93881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Скільки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значень має слово «лаванда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»?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Поясніть, чому в кожному реченні воно написане по-різному? </a:t>
            </a:r>
          </a:p>
        </p:txBody>
      </p:sp>
      <p:pic>
        <p:nvPicPr>
          <p:cNvPr id="4098" name="Picture 2" descr="https://u.makeup.com.ua/l/ls/lstsqrqwdja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8353" y="4797946"/>
            <a:ext cx="5690389" cy="13736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0" name="Скругленный прямоугольник 9"/>
          <p:cNvSpPr/>
          <p:nvPr/>
        </p:nvSpPr>
        <p:spPr>
          <a:xfrm>
            <a:off x="968481" y="4797946"/>
            <a:ext cx="3998931" cy="93881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Написання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слова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залежить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від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його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значення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8396287" y="1197546"/>
            <a:ext cx="3227543" cy="216467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Спишіть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речення, що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сподобалося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найбільше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.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Підкресліть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багатозначне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слово </a:t>
            </a:r>
          </a:p>
        </p:txBody>
      </p:sp>
      <p:pic>
        <p:nvPicPr>
          <p:cNvPr id="2050" name="Picture 2" descr="D:\4 клас\01 УКР. МОВА\1 ПОНОМАРЬОВА\02 Значення слова\2026-09-23_03010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463" y="1125538"/>
            <a:ext cx="7286625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6374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39779" y="333449"/>
            <a:ext cx="6908266" cy="63351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000" b="1" dirty="0" smtClean="0"/>
              <a:t>Пригадаємо</a:t>
            </a:r>
            <a:endParaRPr lang="ru-RU" sz="4000" b="1" dirty="0"/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228008" y="2809040"/>
            <a:ext cx="4002882" cy="2564969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Хто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ж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ті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ягоди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не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знає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,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Від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застуди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їх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приймає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.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На кущах вони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висять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І, як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маків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цвіт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горять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.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Тільки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це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не є малина.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Що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за ягода?</a:t>
            </a:r>
            <a:endParaRPr lang="uk-UA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>
          <a:xfrm>
            <a:off x="5515966" y="1525269"/>
            <a:ext cx="3460981" cy="1587957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Проливала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дрібні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сльози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молода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дівиця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.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Полоскала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довгі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коси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у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чистій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водиці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.</a:t>
            </a:r>
            <a:endParaRPr lang="uk-UA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987876" y="1052980"/>
            <a:ext cx="6623841" cy="472289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Які рослини є символами нашої країни?</a:t>
            </a:r>
          </a:p>
        </p:txBody>
      </p:sp>
      <p:pic>
        <p:nvPicPr>
          <p:cNvPr id="5122" name="Picture 2" descr="https://rastenievod.com/wp-content/uploads/2018/01/1-10-700x53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527" y="5200132"/>
            <a:ext cx="2383490" cy="15799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124" name="Picture 4" descr="https://upload.wikimedia.org/wikipedia/commons/b/b8/Willow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6948" y="405458"/>
            <a:ext cx="2702560" cy="27077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1" name="Подзаголовок 2"/>
          <p:cNvSpPr txBox="1">
            <a:spLocks/>
          </p:cNvSpPr>
          <p:nvPr/>
        </p:nvSpPr>
        <p:spPr>
          <a:xfrm>
            <a:off x="7150063" y="3257233"/>
            <a:ext cx="4054535" cy="178088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Гарні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квіти біля хати </a:t>
            </a:r>
            <a:endParaRPr lang="ru-RU" sz="24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Навесні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садила мати.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Чорнобриві-чорноброві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Квітнуть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у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тиші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вечоровій</a:t>
            </a:r>
            <a:endParaRPr lang="uk-UA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5126" name="Picture 6" descr="https://agronomist.in.ua/wp-content/uploads/2013/06/chornob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2362" y="3257233"/>
            <a:ext cx="2594113" cy="15752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4" name="Подзаголовок 2"/>
          <p:cNvSpPr txBox="1">
            <a:spLocks/>
          </p:cNvSpPr>
          <p:nvPr/>
        </p:nvSpPr>
        <p:spPr>
          <a:xfrm>
            <a:off x="5227935" y="5038116"/>
            <a:ext cx="4134208" cy="166486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Лист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зелений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і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міцний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Сніг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для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нього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не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страшний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А коли весну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стрічає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Сині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очі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розкриває</a:t>
            </a:r>
            <a:endParaRPr lang="uk-UA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5128" name="Picture 8" descr="https://flowers.ua/images/Flowers/articles/172-img-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864" y="5038116"/>
            <a:ext cx="2245311" cy="16854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5" name="Подзаголовок 2"/>
          <p:cNvSpPr txBox="1">
            <a:spLocks/>
          </p:cNvSpPr>
          <p:nvPr/>
        </p:nvSpPr>
        <p:spPr>
          <a:xfrm>
            <a:off x="619422" y="1565331"/>
            <a:ext cx="4118031" cy="124371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Складіть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повідомлення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для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французьких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приятелів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про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рослинні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символи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України</a:t>
            </a:r>
            <a:endParaRPr lang="uk-UA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90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2" grpId="0" animBg="1"/>
      <p:bldP spid="11" grpId="0" animBg="1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4 клас\01 УКР. МОВА\1 ПОНОМАРЬОВА\02 Значення слова\2026-09-23_0307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804" y="2015593"/>
            <a:ext cx="8162923" cy="1681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74022" y="333450"/>
            <a:ext cx="8208610" cy="63351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000" b="1" dirty="0" smtClean="0"/>
              <a:t>У майстерні художників</a:t>
            </a:r>
            <a:endParaRPr lang="ru-RU" sz="4000" b="1" dirty="0"/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>
          <a:xfrm>
            <a:off x="4070923" y="4109470"/>
            <a:ext cx="3173236" cy="2217807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Що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ви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чули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про Катерину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Білокур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? </a:t>
            </a:r>
          </a:p>
          <a:p>
            <a:pPr marL="0" indent="0" algn="ctr">
              <a:buNone/>
            </a:pP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Що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вона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зображувала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на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своїх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полотнах? </a:t>
            </a:r>
            <a:endParaRPr lang="uk-UA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573901" y="1155483"/>
            <a:ext cx="8108731" cy="83381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Прочитайте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інформацію. Чи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знайомі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вам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імена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згаданих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художників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? </a:t>
            </a:r>
            <a:endParaRPr lang="uk-UA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2" name="Picture 2" descr="https://uamodna.com/assets/articles/image/z/i/p/zip8gcnd/fullsiz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8335" y="333449"/>
            <a:ext cx="2736304" cy="33159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148" name="Picture 4" descr="https://encrypted-tbn0.gstatic.com/images?q=tbn:ANd9GcRafSnhZRjLFn_hmJnjcCAD2m4BK9zfJVGy9UBBjovDynvSD6hxO0PbXjQij9BUfHKD5ts&amp;usqp=CA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431" y="3071709"/>
            <a:ext cx="2978628" cy="34624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150" name="Picture 6" descr="https://bykvu.com/wp-content/uploads/2020/12/07/129484906_994707507703678_6335584260019248832_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2098" y="3916825"/>
            <a:ext cx="3595258" cy="26173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154" name="Picture 10" descr="https://encrypted-tbn0.gstatic.com/images?q=tbn:ANd9GcT2NmW6xZNiIKb_iW4CWiG0iD63FyeK0GXaADChQYgAVawJGCOcPttvcd2DSYkgmSPtksI&amp;usqp=CAU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1873" y="1155483"/>
            <a:ext cx="2633533" cy="34321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618534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87591" y="261442"/>
            <a:ext cx="10777538" cy="52498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000" b="1" dirty="0"/>
              <a:t>У майстерні художників</a:t>
            </a:r>
            <a:endParaRPr lang="ru-RU" sz="4000" b="1" dirty="0"/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1667731" y="834786"/>
            <a:ext cx="8712968" cy="79227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Розгляньте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світлини картин Катерина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Білокур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та Пабло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Пікассо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.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Визначте,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хто яку картину писав. Чому в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и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так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уважаєте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? </a:t>
            </a:r>
            <a:endParaRPr lang="uk-UA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2044597" y="1661233"/>
            <a:ext cx="7675853" cy="43214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А яка картина більше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подобається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саме вам?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Чому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?</a:t>
            </a:r>
            <a:endParaRPr lang="uk-UA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1027388" y="4869954"/>
            <a:ext cx="9334329" cy="144016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Прочитайте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словосполучення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в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рамці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.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Визнач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, яке слово в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ньому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багатозначне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. Які ще значення має це слово? 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Складіть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та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запишіть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із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цим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словом речення так,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щоби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воно було в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іншому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значенні</a:t>
            </a:r>
            <a:endParaRPr lang="uk-UA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8278651" y="2270951"/>
            <a:ext cx="2883598" cy="65478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smtClean="0">
                <a:solidFill>
                  <a:schemeClr val="bg1"/>
                </a:solidFill>
              </a:rPr>
              <a:t>Писати </a:t>
            </a:r>
            <a:r>
              <a:rPr lang="ru-RU" sz="2800" b="1" dirty="0">
                <a:solidFill>
                  <a:schemeClr val="bg1"/>
                </a:solidFill>
              </a:rPr>
              <a:t>картину</a:t>
            </a:r>
            <a:endParaRPr lang="uk-UA" sz="2800" b="1" dirty="0">
              <a:solidFill>
                <a:schemeClr val="bg1"/>
              </a:solidFill>
            </a:endParaRP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8243806" y="3001666"/>
            <a:ext cx="2918443" cy="166779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Писати</a:t>
            </a:r>
            <a:r>
              <a:rPr lang="ru-RU" sz="2800" b="1" dirty="0">
                <a:solidFill>
                  <a:schemeClr val="bg1"/>
                </a:solidFill>
              </a:rPr>
              <a:t> в </a:t>
            </a:r>
            <a:r>
              <a:rPr lang="ru-RU" sz="2800" b="1" dirty="0" err="1">
                <a:solidFill>
                  <a:schemeClr val="bg1"/>
                </a:solidFill>
              </a:rPr>
              <a:t>зошиті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маємо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каліграфічно</a:t>
            </a:r>
            <a:r>
              <a:rPr lang="ru-RU" sz="2800" b="1" dirty="0">
                <a:solidFill>
                  <a:schemeClr val="bg1"/>
                </a:solidFill>
              </a:rPr>
              <a:t>. </a:t>
            </a:r>
            <a:endParaRPr lang="uk-UA" sz="2800" b="1" dirty="0">
              <a:solidFill>
                <a:schemeClr val="bg1"/>
              </a:solidFill>
            </a:endParaRPr>
          </a:p>
        </p:txBody>
      </p:sp>
      <p:pic>
        <p:nvPicPr>
          <p:cNvPr id="4098" name="Picture 2" descr="D:\4 клас\01 УКР. МОВА\1 ПОНОМАРЬОВА\02 Значення слова\2026-09-23_0311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5487" y="2089000"/>
            <a:ext cx="7052537" cy="2827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4483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8675" y="332733"/>
            <a:ext cx="9786713" cy="720797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000" b="1" dirty="0">
                <a:solidFill>
                  <a:schemeClr val="bg1"/>
                </a:solidFill>
              </a:rPr>
              <a:t>Домашнє </a:t>
            </a:r>
            <a:r>
              <a:rPr lang="uk-UA" sz="4000" b="1" dirty="0" smtClean="0">
                <a:solidFill>
                  <a:schemeClr val="bg1"/>
                </a:solidFill>
              </a:rPr>
              <a:t>завдання на вибір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-1460" y="6382806"/>
            <a:ext cx="1412971" cy="43214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uk-UA" sz="2400" b="1" dirty="0" err="1">
                <a:solidFill>
                  <a:schemeClr val="bg1"/>
                </a:solidFill>
              </a:rPr>
              <a:t>Стор</a:t>
            </a:r>
            <a:r>
              <a:rPr lang="uk-UA" sz="2400" b="1" dirty="0">
                <a:solidFill>
                  <a:schemeClr val="bg1"/>
                </a:solidFill>
              </a:rPr>
              <a:t>. </a:t>
            </a:r>
            <a:r>
              <a:rPr lang="uk-UA" sz="2400" b="1" dirty="0" smtClean="0">
                <a:solidFill>
                  <a:schemeClr val="bg1"/>
                </a:solidFill>
              </a:rPr>
              <a:t>22</a:t>
            </a:r>
            <a:endParaRPr lang="uk-UA" sz="2400" b="1" dirty="0">
              <a:solidFill>
                <a:schemeClr val="bg1"/>
              </a:solidFill>
            </a:endParaRPr>
          </a:p>
        </p:txBody>
      </p:sp>
      <p:pic>
        <p:nvPicPr>
          <p:cNvPr id="5122" name="Picture 2" descr="D:\4 клас\01 УКР. МОВА\1 ПОНОМАРЬОВА\02 Значення слова\2026-09-23_0326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5487" y="1329411"/>
            <a:ext cx="9863871" cy="2604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Скругленный прямоугольник 6"/>
          <p:cNvSpPr/>
          <p:nvPr/>
        </p:nvSpPr>
        <p:spPr>
          <a:xfrm>
            <a:off x="1627535" y="4077866"/>
            <a:ext cx="8280920" cy="202847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uk-UA" sz="2800" dirty="0"/>
              <a:t>Сайт, на якому можна знайти інформацію про життя і творчість Катерини Білокур </a:t>
            </a:r>
            <a:r>
              <a:rPr lang="en-US" sz="2800" dirty="0"/>
              <a:t>https://www.radiosvoboda.org/a/bilokur-%D1%81hudozhnytsya-10-faktiv/30988342.html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540287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4636" y="549474"/>
            <a:ext cx="10965657" cy="64825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000" b="1" dirty="0">
                <a:solidFill>
                  <a:schemeClr val="bg1"/>
                </a:solidFill>
              </a:rPr>
              <a:t>Підсумок уроку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19423" y="1498110"/>
            <a:ext cx="9504349" cy="3084079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marL="421275" indent="-311706">
              <a:buFont typeface="Wingdings" panose="05000000000000000000" pitchFamily="2" charset="2"/>
              <a:buChar char="§"/>
            </a:pP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Які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 слова ми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називаємо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багатозначними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? </a:t>
            </a:r>
          </a:p>
          <a:p>
            <a:pPr marL="421275" indent="-311706">
              <a:buFont typeface="Wingdings" panose="05000000000000000000" pitchFamily="2" charset="2"/>
              <a:buChar char="§"/>
            </a:pP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Які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багатозначні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 слова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запам’яталися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 з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цього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 уроку? </a:t>
            </a:r>
          </a:p>
          <a:p>
            <a:pPr marL="421275" indent="-311706">
              <a:buFont typeface="Wingdings" panose="05000000000000000000" pitchFamily="2" charset="2"/>
              <a:buChar char="§"/>
            </a:pP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Чи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впливає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значення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 слова на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його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написання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?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Наведіть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приклади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. </a:t>
            </a:r>
          </a:p>
          <a:p>
            <a:pPr marL="421275" indent="-311706">
              <a:buFont typeface="Wingdings" panose="05000000000000000000" pitchFamily="2" charset="2"/>
              <a:buChar char="§"/>
            </a:pP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Які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рослинні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символи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має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Україна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? </a:t>
            </a:r>
          </a:p>
          <a:p>
            <a:pPr marL="109569"/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    А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Франція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?</a:t>
            </a:r>
            <a:endParaRPr lang="uk-UA" sz="29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1" t="7258" r="4332" b="9742"/>
          <a:stretch/>
        </p:blipFill>
        <p:spPr>
          <a:xfrm>
            <a:off x="8900343" y="3573810"/>
            <a:ext cx="2808312" cy="3097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988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5407" y="333450"/>
            <a:ext cx="10965657" cy="792271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sz="4800" b="1" dirty="0">
                <a:solidFill>
                  <a:schemeClr val="bg1"/>
                </a:solidFill>
              </a:rPr>
              <a:t>Рефлексія. Вправа «Ромашка»</a:t>
            </a:r>
            <a:endParaRPr lang="ru-RU" sz="4800" b="1" dirty="0">
              <a:solidFill>
                <a:schemeClr val="bg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683914" y="2302220"/>
            <a:ext cx="4592694" cy="202847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Пропоную і 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вам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створити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рослинний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символ цього уроку. 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Намалюйте 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ромашку-смайлик</a:t>
            </a:r>
          </a:p>
        </p:txBody>
      </p:sp>
      <p:pic>
        <p:nvPicPr>
          <p:cNvPr id="7170" name="Picture 2" descr="https://i.pinimg.com/474x/75/f3/60/75f360cb63b0064399699f92335725db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" b="17333"/>
          <a:stretch/>
        </p:blipFill>
        <p:spPr bwMode="auto">
          <a:xfrm>
            <a:off x="670704" y="5010115"/>
            <a:ext cx="1746385" cy="1624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i.pinimg.com/474x/83/b3/bd/83b3bd1cf1eba833481c0b476cf54e2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023"/>
          <a:stretch/>
        </p:blipFill>
        <p:spPr bwMode="auto">
          <a:xfrm>
            <a:off x="718934" y="1247345"/>
            <a:ext cx="1746385" cy="17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934" y="3141695"/>
            <a:ext cx="1649925" cy="1686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Скругленный прямоугольник 8"/>
          <p:cNvSpPr/>
          <p:nvPr/>
        </p:nvSpPr>
        <p:spPr>
          <a:xfrm>
            <a:off x="2444522" y="1629178"/>
            <a:ext cx="3741978" cy="1075018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2800" b="1" dirty="0" err="1">
                <a:solidFill>
                  <a:schemeClr val="bg1"/>
                </a:solidFill>
              </a:rPr>
              <a:t>Сподобалась</a:t>
            </a:r>
            <a:r>
              <a:rPr lang="ru-RU" sz="2800" b="1" dirty="0">
                <a:solidFill>
                  <a:schemeClr val="bg1"/>
                </a:solidFill>
              </a:rPr>
              <a:t> своя робота на </a:t>
            </a:r>
            <a:r>
              <a:rPr lang="ru-RU" sz="2800" b="1" dirty="0" err="1">
                <a:solidFill>
                  <a:schemeClr val="bg1"/>
                </a:solidFill>
              </a:rPr>
              <a:t>уроці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465320" y="5430554"/>
            <a:ext cx="3741978" cy="1075018"/>
          </a:xfrm>
          <a:prstGeom prst="round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</a:rPr>
              <a:t>Не </a:t>
            </a:r>
            <a:r>
              <a:rPr lang="ru-RU" sz="2800" b="1" dirty="0" err="1">
                <a:solidFill>
                  <a:schemeClr val="bg1"/>
                </a:solidFill>
              </a:rPr>
              <a:t>сподобалась</a:t>
            </a:r>
            <a:r>
              <a:rPr lang="ru-RU" sz="2800" b="1" dirty="0">
                <a:solidFill>
                  <a:schemeClr val="bg1"/>
                </a:solidFill>
              </a:rPr>
              <a:t> своя робота на </a:t>
            </a:r>
            <a:r>
              <a:rPr lang="ru-RU" sz="2800" b="1" dirty="0" err="1">
                <a:solidFill>
                  <a:schemeClr val="bg1"/>
                </a:solidFill>
              </a:rPr>
              <a:t>уроці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465320" y="3429795"/>
            <a:ext cx="3741978" cy="1075018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</a:rPr>
              <a:t>Не </a:t>
            </a:r>
            <a:r>
              <a:rPr lang="ru-RU" sz="2800" b="1" dirty="0" err="1">
                <a:solidFill>
                  <a:schemeClr val="bg1"/>
                </a:solidFill>
              </a:rPr>
              <a:t>всі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завдання</a:t>
            </a:r>
            <a:r>
              <a:rPr lang="ru-RU" sz="2800" b="1" dirty="0">
                <a:solidFill>
                  <a:schemeClr val="bg1"/>
                </a:solidFill>
              </a:rPr>
              <a:t> на </a:t>
            </a:r>
            <a:r>
              <a:rPr lang="ru-RU" sz="2800" b="1" dirty="0" err="1">
                <a:solidFill>
                  <a:schemeClr val="bg1"/>
                </a:solidFill>
              </a:rPr>
              <a:t>уроці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зрозумів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7202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497</TotalTime>
  <Words>645</Words>
  <Application>Microsoft Office PowerPoint</Application>
  <PresentationFormat>Произвольный</PresentationFormat>
  <Paragraphs>119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Презентация PowerPoint</vt:lpstr>
      <vt:lpstr>Налаштування на урок</vt:lpstr>
      <vt:lpstr>Перевірка домашнього завдання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Прочитайте повідомлення</vt:lpstr>
      <vt:lpstr>Багатозначні слова</vt:lpstr>
      <vt:lpstr>Складіть речення з поданих слів</vt:lpstr>
      <vt:lpstr>Прочитайте речення</vt:lpstr>
      <vt:lpstr>Пригадаємо</vt:lpstr>
      <vt:lpstr>У майстерні художників</vt:lpstr>
      <vt:lpstr>У майстерні художників</vt:lpstr>
      <vt:lpstr>Домашнє завдання на вибір</vt:lpstr>
      <vt:lpstr>Підсумок уроку</vt:lpstr>
      <vt:lpstr>Рефлексія. Вправа «Ромашка»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Esmiralda Ivanova</dc:creator>
  <cp:lastModifiedBy>Esmiralda Ivanova</cp:lastModifiedBy>
  <cp:revision>38</cp:revision>
  <dcterms:created xsi:type="dcterms:W3CDTF">2025-08-27T14:01:18Z</dcterms:created>
  <dcterms:modified xsi:type="dcterms:W3CDTF">2026-09-24T08:26:25Z</dcterms:modified>
</cp:coreProperties>
</file>