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9" r:id="rId2"/>
    <p:sldId id="280" r:id="rId3"/>
    <p:sldId id="278" r:id="rId4"/>
    <p:sldId id="284" r:id="rId5"/>
    <p:sldId id="275" r:id="rId6"/>
    <p:sldId id="283" r:id="rId7"/>
    <p:sldId id="259" r:id="rId8"/>
    <p:sldId id="276" r:id="rId9"/>
    <p:sldId id="281" r:id="rId10"/>
    <p:sldId id="273" r:id="rId11"/>
    <p:sldId id="263" r:id="rId12"/>
    <p:sldId id="282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9" autoAdjust="0"/>
  </p:normalViewPr>
  <p:slideViewPr>
    <p:cSldViewPr>
      <p:cViewPr varScale="1">
        <p:scale>
          <a:sx n="83" d="100"/>
          <a:sy n="83" d="100"/>
        </p:scale>
        <p:origin x="-150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12517C-03D5-4382-89D0-8C7F1B0B3B7D}" type="doc">
      <dgm:prSet loTypeId="urn:microsoft.com/office/officeart/2005/8/layout/arrow2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BDFD922F-5B46-439D-9DBC-894F683D2CDB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800" b="1" dirty="0" err="1" smtClean="0">
              <a:solidFill>
                <a:srgbClr val="C00000"/>
              </a:solidFill>
            </a:rPr>
            <a:t>Тривога</a:t>
          </a:r>
          <a:r>
            <a:rPr lang="ru-RU" sz="2800" b="1" dirty="0" smtClean="0">
              <a:solidFill>
                <a:srgbClr val="C00000"/>
              </a:solidFill>
            </a:rPr>
            <a:t>, </a:t>
          </a:r>
          <a:r>
            <a:rPr lang="ru-RU" sz="2800" b="1" dirty="0" err="1" smtClean="0">
              <a:solidFill>
                <a:srgbClr val="C00000"/>
              </a:solidFill>
            </a:rPr>
            <a:t>хвилювання</a:t>
          </a:r>
          <a:endParaRPr lang="ru-RU" sz="2800" b="1" dirty="0">
            <a:solidFill>
              <a:srgbClr val="C00000"/>
            </a:solidFill>
          </a:endParaRPr>
        </a:p>
      </dgm:t>
    </dgm:pt>
    <dgm:pt modelId="{7B9A1B52-DF19-45EA-8491-DBE839E0B9F2}" type="parTrans" cxnId="{ABB1B1B1-8D07-4E1C-BB36-3535C694F92E}">
      <dgm:prSet/>
      <dgm:spPr/>
      <dgm:t>
        <a:bodyPr/>
        <a:lstStyle/>
        <a:p>
          <a:endParaRPr lang="ru-RU"/>
        </a:p>
      </dgm:t>
    </dgm:pt>
    <dgm:pt modelId="{03FB6CC8-F6AB-41FA-9AA7-E66D31D2D822}" type="sibTrans" cxnId="{ABB1B1B1-8D07-4E1C-BB36-3535C694F92E}">
      <dgm:prSet/>
      <dgm:spPr/>
      <dgm:t>
        <a:bodyPr/>
        <a:lstStyle/>
        <a:p>
          <a:endParaRPr lang="ru-RU"/>
        </a:p>
      </dgm:t>
    </dgm:pt>
    <dgm:pt modelId="{31969A82-55A7-482A-9723-7CEF11E405B5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800" b="1" dirty="0" err="1" smtClean="0">
              <a:solidFill>
                <a:srgbClr val="00B050"/>
              </a:solidFill>
            </a:rPr>
            <a:t>Спокій</a:t>
          </a:r>
          <a:r>
            <a:rPr lang="ru-RU" sz="2800" b="1" dirty="0" smtClean="0">
              <a:solidFill>
                <a:srgbClr val="00B050"/>
              </a:solidFill>
            </a:rPr>
            <a:t>, </a:t>
          </a:r>
          <a:r>
            <a:rPr lang="ru-RU" sz="2800" b="1" dirty="0" err="1" smtClean="0">
              <a:solidFill>
                <a:srgbClr val="00B050"/>
              </a:solidFill>
            </a:rPr>
            <a:t>рівновага</a:t>
          </a:r>
          <a:endParaRPr lang="ru-RU" sz="2800" b="1" dirty="0">
            <a:solidFill>
              <a:srgbClr val="00B050"/>
            </a:solidFill>
          </a:endParaRPr>
        </a:p>
      </dgm:t>
    </dgm:pt>
    <dgm:pt modelId="{0859CF94-D179-4BD9-91BC-3417C6C39EE3}" type="parTrans" cxnId="{EBE1F3C4-7DAB-4010-8F4D-3AA9A6273961}">
      <dgm:prSet/>
      <dgm:spPr/>
      <dgm:t>
        <a:bodyPr/>
        <a:lstStyle/>
        <a:p>
          <a:endParaRPr lang="ru-RU"/>
        </a:p>
      </dgm:t>
    </dgm:pt>
    <dgm:pt modelId="{91F554F6-8B26-466C-949B-28D648E6BA1A}" type="sibTrans" cxnId="{EBE1F3C4-7DAB-4010-8F4D-3AA9A6273961}">
      <dgm:prSet/>
      <dgm:spPr/>
      <dgm:t>
        <a:bodyPr/>
        <a:lstStyle/>
        <a:p>
          <a:endParaRPr lang="ru-RU"/>
        </a:p>
      </dgm:t>
    </dgm:pt>
    <dgm:pt modelId="{174EB343-41A9-4EFF-9307-AB890ACD7FBB}">
      <dgm:prSet phldrT="[Текст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sz="2800" b="1" dirty="0" smtClean="0">
              <a:solidFill>
                <a:schemeClr val="accent6">
                  <a:lumMod val="75000"/>
                </a:schemeClr>
              </a:solidFill>
            </a:rPr>
            <a:t>Задоволення</a:t>
          </a:r>
          <a:endParaRPr lang="ru-RU" sz="2800" b="1" dirty="0">
            <a:solidFill>
              <a:schemeClr val="accent6">
                <a:lumMod val="75000"/>
              </a:schemeClr>
            </a:solidFill>
          </a:endParaRPr>
        </a:p>
      </dgm:t>
    </dgm:pt>
    <dgm:pt modelId="{F15C0A8D-7291-4B87-9007-55736BCF6C1C}" type="parTrans" cxnId="{76DD3D17-0039-4FA5-91EC-45CFA741FD3F}">
      <dgm:prSet/>
      <dgm:spPr/>
      <dgm:t>
        <a:bodyPr/>
        <a:lstStyle/>
        <a:p>
          <a:endParaRPr lang="ru-RU"/>
        </a:p>
      </dgm:t>
    </dgm:pt>
    <dgm:pt modelId="{82247015-CD22-433C-B067-B95CCE146470}" type="sibTrans" cxnId="{76DD3D17-0039-4FA5-91EC-45CFA741FD3F}">
      <dgm:prSet/>
      <dgm:spPr/>
      <dgm:t>
        <a:bodyPr/>
        <a:lstStyle/>
        <a:p>
          <a:endParaRPr lang="ru-RU"/>
        </a:p>
      </dgm:t>
    </dgm:pt>
    <dgm:pt modelId="{611A93F9-C706-4AD2-A429-839F5D0B850E}">
      <dgm:prSet phldrT="[Текст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800" b="1" dirty="0" err="1" smtClean="0">
              <a:solidFill>
                <a:srgbClr val="002060"/>
              </a:solidFill>
            </a:rPr>
            <a:t>Завзяття</a:t>
          </a:r>
          <a:r>
            <a:rPr lang="ru-RU" sz="2800" b="1" dirty="0" smtClean="0">
              <a:solidFill>
                <a:srgbClr val="002060"/>
              </a:solidFill>
            </a:rPr>
            <a:t>, </a:t>
          </a:r>
          <a:r>
            <a:rPr lang="ru-RU" sz="2800" b="1" dirty="0" err="1" smtClean="0">
              <a:solidFill>
                <a:srgbClr val="002060"/>
              </a:solidFill>
            </a:rPr>
            <a:t>бажання</a:t>
          </a:r>
          <a:r>
            <a:rPr lang="ru-RU" sz="2800" b="1" dirty="0" smtClean="0">
              <a:solidFill>
                <a:srgbClr val="002060"/>
              </a:solidFill>
            </a:rPr>
            <a:t> </a:t>
          </a:r>
          <a:r>
            <a:rPr lang="ru-RU" sz="2800" b="1" dirty="0" err="1" smtClean="0">
              <a:solidFill>
                <a:srgbClr val="002060"/>
              </a:solidFill>
            </a:rPr>
            <a:t>діяти</a:t>
          </a:r>
          <a:endParaRPr lang="ru-RU" sz="2800" b="1" dirty="0">
            <a:solidFill>
              <a:srgbClr val="002060"/>
            </a:solidFill>
          </a:endParaRPr>
        </a:p>
      </dgm:t>
    </dgm:pt>
    <dgm:pt modelId="{194CA833-26D2-4FD6-8626-679354229B98}" type="parTrans" cxnId="{FBBF35E6-1519-4475-A715-53ED42CDA6E9}">
      <dgm:prSet/>
      <dgm:spPr/>
      <dgm:t>
        <a:bodyPr/>
        <a:lstStyle/>
        <a:p>
          <a:endParaRPr lang="ru-RU"/>
        </a:p>
      </dgm:t>
    </dgm:pt>
    <dgm:pt modelId="{46B702F8-AD7D-414E-A4AB-2E6D8FEFAFFE}" type="sibTrans" cxnId="{FBBF35E6-1519-4475-A715-53ED42CDA6E9}">
      <dgm:prSet/>
      <dgm:spPr/>
      <dgm:t>
        <a:bodyPr/>
        <a:lstStyle/>
        <a:p>
          <a:endParaRPr lang="ru-RU"/>
        </a:p>
      </dgm:t>
    </dgm:pt>
    <dgm:pt modelId="{CC9C256E-A0D9-4A37-B1A8-D6903FE41A1B}" type="pres">
      <dgm:prSet presAssocID="{6412517C-03D5-4382-89D0-8C7F1B0B3B7D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2DC17F7-C76E-4857-9E1C-5994DE052C30}" type="pres">
      <dgm:prSet presAssocID="{6412517C-03D5-4382-89D0-8C7F1B0B3B7D}" presName="arrow" presStyleLbl="bgShp" presStyleIdx="0" presStyleCnt="1" custScaleX="115104" custScaleY="81230" custLinFactNeighborX="-2886" custLinFactNeighborY="-13750"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C1A082CF-5043-47D1-B56A-3B1066BFFB3D}" type="pres">
      <dgm:prSet presAssocID="{6412517C-03D5-4382-89D0-8C7F1B0B3B7D}" presName="arrowDiagram4" presStyleCnt="0"/>
      <dgm:spPr/>
    </dgm:pt>
    <dgm:pt modelId="{E5EF4076-8F14-428F-9B98-9B54C54CDEBD}" type="pres">
      <dgm:prSet presAssocID="{BDFD922F-5B46-439D-9DBC-894F683D2CDB}" presName="bullet4a" presStyleLbl="node1" presStyleIdx="0" presStyleCnt="4" custScaleX="352021" custScaleY="343464" custLinFactY="-297945" custLinFactNeighborX="84540" custLinFactNeighborY="-300000"/>
      <dgm:spPr>
        <a:solidFill>
          <a:srgbClr val="C00000"/>
        </a:solidFill>
      </dgm:spPr>
      <dgm:t>
        <a:bodyPr/>
        <a:lstStyle/>
        <a:p>
          <a:endParaRPr lang="ru-RU"/>
        </a:p>
      </dgm:t>
    </dgm:pt>
    <dgm:pt modelId="{16CA79A7-CDCD-4D3B-9CF7-28AAD24327F2}" type="pres">
      <dgm:prSet presAssocID="{BDFD922F-5B46-439D-9DBC-894F683D2CDB}" presName="textBox4a" presStyleLbl="revTx" presStyleIdx="0" presStyleCnt="4" custScaleX="383593" custScaleY="52228" custLinFactNeighborX="86982" custLinFactNeighborY="-72348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EF620830-A676-4833-A8C6-5AD2BB45DCE3}" type="pres">
      <dgm:prSet presAssocID="{31969A82-55A7-482A-9723-7CEF11E405B5}" presName="bullet4b" presStyleLbl="node1" presStyleIdx="1" presStyleCnt="4" custScaleX="211764" custScaleY="208188" custLinFactX="54146" custLinFactY="-100000" custLinFactNeighborX="100000" custLinFactNeighborY="-116998"/>
      <dgm:spPr>
        <a:solidFill>
          <a:srgbClr val="00B050"/>
        </a:solidFill>
      </dgm:spPr>
      <dgm:t>
        <a:bodyPr/>
        <a:lstStyle/>
        <a:p>
          <a:endParaRPr lang="ru-RU"/>
        </a:p>
      </dgm:t>
    </dgm:pt>
    <dgm:pt modelId="{F0A0E45B-D288-4535-B14C-19428D5A077F}" type="pres">
      <dgm:prSet presAssocID="{31969A82-55A7-482A-9723-7CEF11E405B5}" presName="textBox4b" presStyleLbl="revTx" presStyleIdx="1" presStyleCnt="4" custScaleX="235003" custScaleY="26121" custLinFactY="-18445" custLinFactNeighborX="-89472" custLinFactNeighborY="-10000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433A2396-0529-409A-9AB9-A56384429ACE}" type="pres">
      <dgm:prSet presAssocID="{174EB343-41A9-4EFF-9307-AB890ACD7FBB}" presName="bullet4c" presStyleLbl="node1" presStyleIdx="2" presStyleCnt="4" custScaleX="155313" custScaleY="155314" custLinFactX="100000" custLinFactY="-7901" custLinFactNeighborX="163348" custLinFactNeighborY="-100000"/>
      <dgm:spPr>
        <a:solidFill>
          <a:srgbClr val="0070C0"/>
        </a:solidFill>
      </dgm:spPr>
      <dgm:t>
        <a:bodyPr/>
        <a:lstStyle/>
        <a:p>
          <a:endParaRPr lang="ru-RU"/>
        </a:p>
      </dgm:t>
    </dgm:pt>
    <dgm:pt modelId="{22ABF683-89B3-4452-9356-FCBE3DD26059}" type="pres">
      <dgm:prSet presAssocID="{174EB343-41A9-4EFF-9307-AB890ACD7FBB}" presName="textBox4c" presStyleLbl="revTx" presStyleIdx="2" presStyleCnt="4" custScaleX="183119" custScaleY="20204" custLinFactY="-60" custLinFactNeighborX="57610" custLinFactNeighborY="-10000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81AEEDAA-CA3D-4213-9CC1-8552FA5541E8}" type="pres">
      <dgm:prSet presAssocID="{611A93F9-C706-4AD2-A429-839F5D0B850E}" presName="bullet4d" presStyleLbl="node1" presStyleIdx="3" presStyleCnt="4" custScaleX="160911" custScaleY="152679" custLinFactX="100000" custLinFactNeighborX="111506" custLinFactNeighborY="-48296"/>
      <dgm:spPr>
        <a:solidFill>
          <a:srgbClr val="FFC000"/>
        </a:solidFill>
      </dgm:spPr>
      <dgm:t>
        <a:bodyPr/>
        <a:lstStyle/>
        <a:p>
          <a:endParaRPr lang="ru-RU"/>
        </a:p>
      </dgm:t>
    </dgm:pt>
    <dgm:pt modelId="{5C1D3C12-2D74-453C-9059-9E279936DF99}" type="pres">
      <dgm:prSet presAssocID="{611A93F9-C706-4AD2-A429-839F5D0B850E}" presName="textBox4d" presStyleLbl="revTx" presStyleIdx="3" presStyleCnt="4" custScaleX="301840" custScaleY="17444" custLinFactNeighborX="-11631" custLinFactNeighborY="-23816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</dgm:ptLst>
  <dgm:cxnLst>
    <dgm:cxn modelId="{E1B63870-FC9F-460F-A9EB-76412B44A67C}" type="presOf" srcId="{611A93F9-C706-4AD2-A429-839F5D0B850E}" destId="{5C1D3C12-2D74-453C-9059-9E279936DF99}" srcOrd="0" destOrd="0" presId="urn:microsoft.com/office/officeart/2005/8/layout/arrow2"/>
    <dgm:cxn modelId="{76DD3D17-0039-4FA5-91EC-45CFA741FD3F}" srcId="{6412517C-03D5-4382-89D0-8C7F1B0B3B7D}" destId="{174EB343-41A9-4EFF-9307-AB890ACD7FBB}" srcOrd="2" destOrd="0" parTransId="{F15C0A8D-7291-4B87-9007-55736BCF6C1C}" sibTransId="{82247015-CD22-433C-B067-B95CCE146470}"/>
    <dgm:cxn modelId="{C0020E97-FAD4-46F7-AB48-2FF55644DCBA}" type="presOf" srcId="{6412517C-03D5-4382-89D0-8C7F1B0B3B7D}" destId="{CC9C256E-A0D9-4A37-B1A8-D6903FE41A1B}" srcOrd="0" destOrd="0" presId="urn:microsoft.com/office/officeart/2005/8/layout/arrow2"/>
    <dgm:cxn modelId="{EBE1F3C4-7DAB-4010-8F4D-3AA9A6273961}" srcId="{6412517C-03D5-4382-89D0-8C7F1B0B3B7D}" destId="{31969A82-55A7-482A-9723-7CEF11E405B5}" srcOrd="1" destOrd="0" parTransId="{0859CF94-D179-4BD9-91BC-3417C6C39EE3}" sibTransId="{91F554F6-8B26-466C-949B-28D648E6BA1A}"/>
    <dgm:cxn modelId="{ABB1B1B1-8D07-4E1C-BB36-3535C694F92E}" srcId="{6412517C-03D5-4382-89D0-8C7F1B0B3B7D}" destId="{BDFD922F-5B46-439D-9DBC-894F683D2CDB}" srcOrd="0" destOrd="0" parTransId="{7B9A1B52-DF19-45EA-8491-DBE839E0B9F2}" sibTransId="{03FB6CC8-F6AB-41FA-9AA7-E66D31D2D822}"/>
    <dgm:cxn modelId="{BB98CDA6-BE16-4E4E-B20F-7005DA73C17C}" type="presOf" srcId="{31969A82-55A7-482A-9723-7CEF11E405B5}" destId="{F0A0E45B-D288-4535-B14C-19428D5A077F}" srcOrd="0" destOrd="0" presId="urn:microsoft.com/office/officeart/2005/8/layout/arrow2"/>
    <dgm:cxn modelId="{F6A5F414-6E31-41CA-98B4-AAA2F3C411A2}" type="presOf" srcId="{174EB343-41A9-4EFF-9307-AB890ACD7FBB}" destId="{22ABF683-89B3-4452-9356-FCBE3DD26059}" srcOrd="0" destOrd="0" presId="urn:microsoft.com/office/officeart/2005/8/layout/arrow2"/>
    <dgm:cxn modelId="{D1254F02-7344-46EE-9DDA-E9317986B3EA}" type="presOf" srcId="{BDFD922F-5B46-439D-9DBC-894F683D2CDB}" destId="{16CA79A7-CDCD-4D3B-9CF7-28AAD24327F2}" srcOrd="0" destOrd="0" presId="urn:microsoft.com/office/officeart/2005/8/layout/arrow2"/>
    <dgm:cxn modelId="{FBBF35E6-1519-4475-A715-53ED42CDA6E9}" srcId="{6412517C-03D5-4382-89D0-8C7F1B0B3B7D}" destId="{611A93F9-C706-4AD2-A429-839F5D0B850E}" srcOrd="3" destOrd="0" parTransId="{194CA833-26D2-4FD6-8626-679354229B98}" sibTransId="{46B702F8-AD7D-414E-A4AB-2E6D8FEFAFFE}"/>
    <dgm:cxn modelId="{F68A554E-3F4E-4584-A27A-E677C46278C0}" type="presParOf" srcId="{CC9C256E-A0D9-4A37-B1A8-D6903FE41A1B}" destId="{F2DC17F7-C76E-4857-9E1C-5994DE052C30}" srcOrd="0" destOrd="0" presId="urn:microsoft.com/office/officeart/2005/8/layout/arrow2"/>
    <dgm:cxn modelId="{69E687CC-F937-45EE-A2A1-FD291033E20B}" type="presParOf" srcId="{CC9C256E-A0D9-4A37-B1A8-D6903FE41A1B}" destId="{C1A082CF-5043-47D1-B56A-3B1066BFFB3D}" srcOrd="1" destOrd="0" presId="urn:microsoft.com/office/officeart/2005/8/layout/arrow2"/>
    <dgm:cxn modelId="{EE53EFA8-E9D6-4960-85EE-B95B948D6651}" type="presParOf" srcId="{C1A082CF-5043-47D1-B56A-3B1066BFFB3D}" destId="{E5EF4076-8F14-428F-9B98-9B54C54CDEBD}" srcOrd="0" destOrd="0" presId="urn:microsoft.com/office/officeart/2005/8/layout/arrow2"/>
    <dgm:cxn modelId="{9A29A119-BA65-4A35-A17A-6AF097CBFFB0}" type="presParOf" srcId="{C1A082CF-5043-47D1-B56A-3B1066BFFB3D}" destId="{16CA79A7-CDCD-4D3B-9CF7-28AAD24327F2}" srcOrd="1" destOrd="0" presId="urn:microsoft.com/office/officeart/2005/8/layout/arrow2"/>
    <dgm:cxn modelId="{214ED927-1EAA-40BF-9E65-B6068C58C6D7}" type="presParOf" srcId="{C1A082CF-5043-47D1-B56A-3B1066BFFB3D}" destId="{EF620830-A676-4833-A8C6-5AD2BB45DCE3}" srcOrd="2" destOrd="0" presId="urn:microsoft.com/office/officeart/2005/8/layout/arrow2"/>
    <dgm:cxn modelId="{DAB996C6-C8D0-47B0-BE0B-25240A8940EB}" type="presParOf" srcId="{C1A082CF-5043-47D1-B56A-3B1066BFFB3D}" destId="{F0A0E45B-D288-4535-B14C-19428D5A077F}" srcOrd="3" destOrd="0" presId="urn:microsoft.com/office/officeart/2005/8/layout/arrow2"/>
    <dgm:cxn modelId="{4C5E4138-01B4-4388-981E-616F4805B312}" type="presParOf" srcId="{C1A082CF-5043-47D1-B56A-3B1066BFFB3D}" destId="{433A2396-0529-409A-9AB9-A56384429ACE}" srcOrd="4" destOrd="0" presId="urn:microsoft.com/office/officeart/2005/8/layout/arrow2"/>
    <dgm:cxn modelId="{1BF37FEC-FD71-4070-B076-F09DA10E379A}" type="presParOf" srcId="{C1A082CF-5043-47D1-B56A-3B1066BFFB3D}" destId="{22ABF683-89B3-4452-9356-FCBE3DD26059}" srcOrd="5" destOrd="0" presId="urn:microsoft.com/office/officeart/2005/8/layout/arrow2"/>
    <dgm:cxn modelId="{A591AAD5-B6E1-426F-8A76-B003DA642B31}" type="presParOf" srcId="{C1A082CF-5043-47D1-B56A-3B1066BFFB3D}" destId="{81AEEDAA-CA3D-4213-9CC1-8552FA5541E8}" srcOrd="6" destOrd="0" presId="urn:microsoft.com/office/officeart/2005/8/layout/arrow2"/>
    <dgm:cxn modelId="{F5A97292-BD84-4471-ABA7-1243E00BBEB7}" type="presParOf" srcId="{C1A082CF-5043-47D1-B56A-3B1066BFFB3D}" destId="{5C1D3C12-2D74-453C-9059-9E279936DF99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412517C-03D5-4382-89D0-8C7F1B0B3B7D}" type="doc">
      <dgm:prSet loTypeId="urn:microsoft.com/office/officeart/2005/8/layout/arrow2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BDFD922F-5B46-439D-9DBC-894F683D2CDB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800" b="1" dirty="0" err="1" smtClean="0">
              <a:solidFill>
                <a:srgbClr val="C00000"/>
              </a:solidFill>
            </a:rPr>
            <a:t>Тривога</a:t>
          </a:r>
          <a:r>
            <a:rPr lang="ru-RU" sz="2800" b="1" dirty="0" smtClean="0">
              <a:solidFill>
                <a:srgbClr val="C00000"/>
              </a:solidFill>
            </a:rPr>
            <a:t>, </a:t>
          </a:r>
          <a:r>
            <a:rPr lang="ru-RU" sz="2800" b="1" dirty="0" err="1" smtClean="0">
              <a:solidFill>
                <a:srgbClr val="C00000"/>
              </a:solidFill>
            </a:rPr>
            <a:t>хвилювання</a:t>
          </a:r>
          <a:endParaRPr lang="ru-RU" sz="2800" b="1" dirty="0">
            <a:solidFill>
              <a:srgbClr val="C00000"/>
            </a:solidFill>
          </a:endParaRPr>
        </a:p>
      </dgm:t>
    </dgm:pt>
    <dgm:pt modelId="{7B9A1B52-DF19-45EA-8491-DBE839E0B9F2}" type="parTrans" cxnId="{ABB1B1B1-8D07-4E1C-BB36-3535C694F92E}">
      <dgm:prSet/>
      <dgm:spPr/>
      <dgm:t>
        <a:bodyPr/>
        <a:lstStyle/>
        <a:p>
          <a:endParaRPr lang="ru-RU"/>
        </a:p>
      </dgm:t>
    </dgm:pt>
    <dgm:pt modelId="{03FB6CC8-F6AB-41FA-9AA7-E66D31D2D822}" type="sibTrans" cxnId="{ABB1B1B1-8D07-4E1C-BB36-3535C694F92E}">
      <dgm:prSet/>
      <dgm:spPr/>
      <dgm:t>
        <a:bodyPr/>
        <a:lstStyle/>
        <a:p>
          <a:endParaRPr lang="ru-RU"/>
        </a:p>
      </dgm:t>
    </dgm:pt>
    <dgm:pt modelId="{31969A82-55A7-482A-9723-7CEF11E405B5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800" b="1" dirty="0" err="1" smtClean="0">
              <a:solidFill>
                <a:srgbClr val="00B050"/>
              </a:solidFill>
            </a:rPr>
            <a:t>Спокій</a:t>
          </a:r>
          <a:r>
            <a:rPr lang="ru-RU" sz="2800" b="1" dirty="0" smtClean="0">
              <a:solidFill>
                <a:srgbClr val="00B050"/>
              </a:solidFill>
            </a:rPr>
            <a:t>, </a:t>
          </a:r>
          <a:r>
            <a:rPr lang="ru-RU" sz="2800" b="1" dirty="0" err="1" smtClean="0">
              <a:solidFill>
                <a:srgbClr val="00B050"/>
              </a:solidFill>
            </a:rPr>
            <a:t>рівновага</a:t>
          </a:r>
          <a:endParaRPr lang="ru-RU" sz="2800" b="1" dirty="0">
            <a:solidFill>
              <a:srgbClr val="00B050"/>
            </a:solidFill>
          </a:endParaRPr>
        </a:p>
      </dgm:t>
    </dgm:pt>
    <dgm:pt modelId="{0859CF94-D179-4BD9-91BC-3417C6C39EE3}" type="parTrans" cxnId="{EBE1F3C4-7DAB-4010-8F4D-3AA9A6273961}">
      <dgm:prSet/>
      <dgm:spPr/>
      <dgm:t>
        <a:bodyPr/>
        <a:lstStyle/>
        <a:p>
          <a:endParaRPr lang="ru-RU"/>
        </a:p>
      </dgm:t>
    </dgm:pt>
    <dgm:pt modelId="{91F554F6-8B26-466C-949B-28D648E6BA1A}" type="sibTrans" cxnId="{EBE1F3C4-7DAB-4010-8F4D-3AA9A6273961}">
      <dgm:prSet/>
      <dgm:spPr/>
      <dgm:t>
        <a:bodyPr/>
        <a:lstStyle/>
        <a:p>
          <a:endParaRPr lang="ru-RU"/>
        </a:p>
      </dgm:t>
    </dgm:pt>
    <dgm:pt modelId="{174EB343-41A9-4EFF-9307-AB890ACD7FBB}">
      <dgm:prSet phldrT="[Текст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uk-UA" sz="2800" b="1" dirty="0" smtClean="0">
              <a:solidFill>
                <a:schemeClr val="accent6">
                  <a:lumMod val="75000"/>
                </a:schemeClr>
              </a:solidFill>
            </a:rPr>
            <a:t>Задоволення</a:t>
          </a:r>
          <a:endParaRPr lang="ru-RU" sz="2800" b="1" dirty="0">
            <a:solidFill>
              <a:schemeClr val="accent6">
                <a:lumMod val="75000"/>
              </a:schemeClr>
            </a:solidFill>
          </a:endParaRPr>
        </a:p>
      </dgm:t>
    </dgm:pt>
    <dgm:pt modelId="{F15C0A8D-7291-4B87-9007-55736BCF6C1C}" type="parTrans" cxnId="{76DD3D17-0039-4FA5-91EC-45CFA741FD3F}">
      <dgm:prSet/>
      <dgm:spPr/>
      <dgm:t>
        <a:bodyPr/>
        <a:lstStyle/>
        <a:p>
          <a:endParaRPr lang="ru-RU"/>
        </a:p>
      </dgm:t>
    </dgm:pt>
    <dgm:pt modelId="{82247015-CD22-433C-B067-B95CCE146470}" type="sibTrans" cxnId="{76DD3D17-0039-4FA5-91EC-45CFA741FD3F}">
      <dgm:prSet/>
      <dgm:spPr/>
      <dgm:t>
        <a:bodyPr/>
        <a:lstStyle/>
        <a:p>
          <a:endParaRPr lang="ru-RU"/>
        </a:p>
      </dgm:t>
    </dgm:pt>
    <dgm:pt modelId="{611A93F9-C706-4AD2-A429-839F5D0B850E}">
      <dgm:prSet phldrT="[Текст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800" b="1" dirty="0" err="1" smtClean="0">
              <a:solidFill>
                <a:srgbClr val="002060"/>
              </a:solidFill>
            </a:rPr>
            <a:t>Завзяття</a:t>
          </a:r>
          <a:r>
            <a:rPr lang="ru-RU" sz="2800" b="1" dirty="0" smtClean="0">
              <a:solidFill>
                <a:srgbClr val="002060"/>
              </a:solidFill>
            </a:rPr>
            <a:t>, </a:t>
          </a:r>
          <a:r>
            <a:rPr lang="ru-RU" sz="2800" b="1" dirty="0" err="1" smtClean="0">
              <a:solidFill>
                <a:srgbClr val="002060"/>
              </a:solidFill>
            </a:rPr>
            <a:t>бажання</a:t>
          </a:r>
          <a:r>
            <a:rPr lang="ru-RU" sz="2800" b="1" dirty="0" smtClean="0">
              <a:solidFill>
                <a:srgbClr val="002060"/>
              </a:solidFill>
            </a:rPr>
            <a:t> </a:t>
          </a:r>
          <a:r>
            <a:rPr lang="ru-RU" sz="2800" b="1" dirty="0" err="1" smtClean="0">
              <a:solidFill>
                <a:srgbClr val="002060"/>
              </a:solidFill>
            </a:rPr>
            <a:t>діяти</a:t>
          </a:r>
          <a:endParaRPr lang="ru-RU" sz="2800" b="1" dirty="0">
            <a:solidFill>
              <a:srgbClr val="002060"/>
            </a:solidFill>
          </a:endParaRPr>
        </a:p>
      </dgm:t>
    </dgm:pt>
    <dgm:pt modelId="{194CA833-26D2-4FD6-8626-679354229B98}" type="parTrans" cxnId="{FBBF35E6-1519-4475-A715-53ED42CDA6E9}">
      <dgm:prSet/>
      <dgm:spPr/>
      <dgm:t>
        <a:bodyPr/>
        <a:lstStyle/>
        <a:p>
          <a:endParaRPr lang="ru-RU"/>
        </a:p>
      </dgm:t>
    </dgm:pt>
    <dgm:pt modelId="{46B702F8-AD7D-414E-A4AB-2E6D8FEFAFFE}" type="sibTrans" cxnId="{FBBF35E6-1519-4475-A715-53ED42CDA6E9}">
      <dgm:prSet/>
      <dgm:spPr/>
      <dgm:t>
        <a:bodyPr/>
        <a:lstStyle/>
        <a:p>
          <a:endParaRPr lang="ru-RU"/>
        </a:p>
      </dgm:t>
    </dgm:pt>
    <dgm:pt modelId="{CC9C256E-A0D9-4A37-B1A8-D6903FE41A1B}" type="pres">
      <dgm:prSet presAssocID="{6412517C-03D5-4382-89D0-8C7F1B0B3B7D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2DC17F7-C76E-4857-9E1C-5994DE052C30}" type="pres">
      <dgm:prSet presAssocID="{6412517C-03D5-4382-89D0-8C7F1B0B3B7D}" presName="arrow" presStyleLbl="bgShp" presStyleIdx="0" presStyleCnt="1" custScaleX="115104" custScaleY="81230" custLinFactNeighborX="-2886" custLinFactNeighborY="-13750"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C1A082CF-5043-47D1-B56A-3B1066BFFB3D}" type="pres">
      <dgm:prSet presAssocID="{6412517C-03D5-4382-89D0-8C7F1B0B3B7D}" presName="arrowDiagram4" presStyleCnt="0"/>
      <dgm:spPr/>
    </dgm:pt>
    <dgm:pt modelId="{E5EF4076-8F14-428F-9B98-9B54C54CDEBD}" type="pres">
      <dgm:prSet presAssocID="{BDFD922F-5B46-439D-9DBC-894F683D2CDB}" presName="bullet4a" presStyleLbl="node1" presStyleIdx="0" presStyleCnt="4" custScaleX="290852" custScaleY="290575" custLinFactX="100000" custLinFactY="-300000" custLinFactNeighborX="149237" custLinFactNeighborY="-371100"/>
      <dgm:spPr>
        <a:solidFill>
          <a:srgbClr val="C00000"/>
        </a:solidFill>
      </dgm:spPr>
      <dgm:t>
        <a:bodyPr/>
        <a:lstStyle/>
        <a:p>
          <a:endParaRPr lang="ru-RU"/>
        </a:p>
      </dgm:t>
    </dgm:pt>
    <dgm:pt modelId="{16CA79A7-CDCD-4D3B-9CF7-28AAD24327F2}" type="pres">
      <dgm:prSet presAssocID="{BDFD922F-5B46-439D-9DBC-894F683D2CDB}" presName="textBox4a" presStyleLbl="revTx" presStyleIdx="0" presStyleCnt="4" custScaleX="313825" custScaleY="52228" custLinFactNeighborX="50715" custLinFactNeighborY="-40914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EF620830-A676-4833-A8C6-5AD2BB45DCE3}" type="pres">
      <dgm:prSet presAssocID="{31969A82-55A7-482A-9723-7CEF11E405B5}" presName="bullet4b" presStyleLbl="node1" presStyleIdx="1" presStyleCnt="4" custScaleX="210576" custScaleY="201187" custLinFactX="80188" custLinFactY="-100000" custLinFactNeighborX="100000" custLinFactNeighborY="-124145"/>
      <dgm:spPr>
        <a:solidFill>
          <a:srgbClr val="00B050"/>
        </a:solidFill>
      </dgm:spPr>
      <dgm:t>
        <a:bodyPr/>
        <a:lstStyle/>
        <a:p>
          <a:endParaRPr lang="ru-RU"/>
        </a:p>
      </dgm:t>
    </dgm:pt>
    <dgm:pt modelId="{F0A0E45B-D288-4535-B14C-19428D5A077F}" type="pres">
      <dgm:prSet presAssocID="{31969A82-55A7-482A-9723-7CEF11E405B5}" presName="textBox4b" presStyleLbl="revTx" presStyleIdx="1" presStyleCnt="4" custScaleX="211007" custScaleY="26121" custLinFactY="-15240" custLinFactNeighborX="-70256" custLinFactNeighborY="-10000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433A2396-0529-409A-9AB9-A56384429ACE}" type="pres">
      <dgm:prSet presAssocID="{174EB343-41A9-4EFF-9307-AB890ACD7FBB}" presName="bullet4c" presStyleLbl="node1" presStyleIdx="2" presStyleCnt="4" custScaleX="147008" custScaleY="150750" custLinFactX="100000" custLinFactNeighborX="137977" custLinFactNeighborY="-97777"/>
      <dgm:spPr>
        <a:solidFill>
          <a:srgbClr val="0070C0"/>
        </a:solidFill>
      </dgm:spPr>
      <dgm:t>
        <a:bodyPr/>
        <a:lstStyle/>
        <a:p>
          <a:endParaRPr lang="ru-RU"/>
        </a:p>
      </dgm:t>
    </dgm:pt>
    <dgm:pt modelId="{22ABF683-89B3-4452-9356-FCBE3DD26059}" type="pres">
      <dgm:prSet presAssocID="{174EB343-41A9-4EFF-9307-AB890ACD7FBB}" presName="textBox4c" presStyleLbl="revTx" presStyleIdx="2" presStyleCnt="4" custScaleX="168020" custScaleY="20204" custLinFactNeighborX="59050" custLinFactNeighborY="-98717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81AEEDAA-CA3D-4213-9CC1-8552FA5541E8}" type="pres">
      <dgm:prSet presAssocID="{611A93F9-C706-4AD2-A429-839F5D0B850E}" presName="bullet4d" presStyleLbl="node1" presStyleIdx="3" presStyleCnt="4" custScaleX="136271" custScaleY="129751" custLinFactX="100000" custLinFactNeighborX="111506" custLinFactNeighborY="-48296"/>
      <dgm:spPr>
        <a:solidFill>
          <a:srgbClr val="FFC000"/>
        </a:solidFill>
      </dgm:spPr>
      <dgm:t>
        <a:bodyPr/>
        <a:lstStyle/>
        <a:p>
          <a:endParaRPr lang="ru-RU"/>
        </a:p>
      </dgm:t>
    </dgm:pt>
    <dgm:pt modelId="{5C1D3C12-2D74-453C-9059-9E279936DF99}" type="pres">
      <dgm:prSet presAssocID="{611A93F9-C706-4AD2-A429-839F5D0B850E}" presName="textBox4d" presStyleLbl="revTx" presStyleIdx="3" presStyleCnt="4" custScaleX="281979" custScaleY="17444" custLinFactNeighborX="-57292" custLinFactNeighborY="-2238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</dgm:ptLst>
  <dgm:cxnLst>
    <dgm:cxn modelId="{ABB1B1B1-8D07-4E1C-BB36-3535C694F92E}" srcId="{6412517C-03D5-4382-89D0-8C7F1B0B3B7D}" destId="{BDFD922F-5B46-439D-9DBC-894F683D2CDB}" srcOrd="0" destOrd="0" parTransId="{7B9A1B52-DF19-45EA-8491-DBE839E0B9F2}" sibTransId="{03FB6CC8-F6AB-41FA-9AA7-E66D31D2D822}"/>
    <dgm:cxn modelId="{76DD3D17-0039-4FA5-91EC-45CFA741FD3F}" srcId="{6412517C-03D5-4382-89D0-8C7F1B0B3B7D}" destId="{174EB343-41A9-4EFF-9307-AB890ACD7FBB}" srcOrd="2" destOrd="0" parTransId="{F15C0A8D-7291-4B87-9007-55736BCF6C1C}" sibTransId="{82247015-CD22-433C-B067-B95CCE146470}"/>
    <dgm:cxn modelId="{8463CAA8-30D2-4713-9EF9-D95EDF8EA900}" type="presOf" srcId="{611A93F9-C706-4AD2-A429-839F5D0B850E}" destId="{5C1D3C12-2D74-453C-9059-9E279936DF99}" srcOrd="0" destOrd="0" presId="urn:microsoft.com/office/officeart/2005/8/layout/arrow2"/>
    <dgm:cxn modelId="{CA1FBA2A-354B-4289-8E3E-A6C18685E921}" type="presOf" srcId="{31969A82-55A7-482A-9723-7CEF11E405B5}" destId="{F0A0E45B-D288-4535-B14C-19428D5A077F}" srcOrd="0" destOrd="0" presId="urn:microsoft.com/office/officeart/2005/8/layout/arrow2"/>
    <dgm:cxn modelId="{32072B44-CF81-46D2-B993-4A52D4436588}" type="presOf" srcId="{174EB343-41A9-4EFF-9307-AB890ACD7FBB}" destId="{22ABF683-89B3-4452-9356-FCBE3DD26059}" srcOrd="0" destOrd="0" presId="urn:microsoft.com/office/officeart/2005/8/layout/arrow2"/>
    <dgm:cxn modelId="{FBBF35E6-1519-4475-A715-53ED42CDA6E9}" srcId="{6412517C-03D5-4382-89D0-8C7F1B0B3B7D}" destId="{611A93F9-C706-4AD2-A429-839F5D0B850E}" srcOrd="3" destOrd="0" parTransId="{194CA833-26D2-4FD6-8626-679354229B98}" sibTransId="{46B702F8-AD7D-414E-A4AB-2E6D8FEFAFFE}"/>
    <dgm:cxn modelId="{0D02C1B6-25A2-49F5-A34A-E4B69F4F7A23}" type="presOf" srcId="{6412517C-03D5-4382-89D0-8C7F1B0B3B7D}" destId="{CC9C256E-A0D9-4A37-B1A8-D6903FE41A1B}" srcOrd="0" destOrd="0" presId="urn:microsoft.com/office/officeart/2005/8/layout/arrow2"/>
    <dgm:cxn modelId="{E2490D97-A497-4EA6-A273-F61BB0C721F5}" type="presOf" srcId="{BDFD922F-5B46-439D-9DBC-894F683D2CDB}" destId="{16CA79A7-CDCD-4D3B-9CF7-28AAD24327F2}" srcOrd="0" destOrd="0" presId="urn:microsoft.com/office/officeart/2005/8/layout/arrow2"/>
    <dgm:cxn modelId="{EBE1F3C4-7DAB-4010-8F4D-3AA9A6273961}" srcId="{6412517C-03D5-4382-89D0-8C7F1B0B3B7D}" destId="{31969A82-55A7-482A-9723-7CEF11E405B5}" srcOrd="1" destOrd="0" parTransId="{0859CF94-D179-4BD9-91BC-3417C6C39EE3}" sibTransId="{91F554F6-8B26-466C-949B-28D648E6BA1A}"/>
    <dgm:cxn modelId="{2C0DD99E-5E73-419E-8121-E193F3701A85}" type="presParOf" srcId="{CC9C256E-A0D9-4A37-B1A8-D6903FE41A1B}" destId="{F2DC17F7-C76E-4857-9E1C-5994DE052C30}" srcOrd="0" destOrd="0" presId="urn:microsoft.com/office/officeart/2005/8/layout/arrow2"/>
    <dgm:cxn modelId="{84BCC0B1-CCDE-4D73-A24B-F29ECF93314A}" type="presParOf" srcId="{CC9C256E-A0D9-4A37-B1A8-D6903FE41A1B}" destId="{C1A082CF-5043-47D1-B56A-3B1066BFFB3D}" srcOrd="1" destOrd="0" presId="urn:microsoft.com/office/officeart/2005/8/layout/arrow2"/>
    <dgm:cxn modelId="{12EB5FB5-49E4-42E1-B986-1A0C078874F6}" type="presParOf" srcId="{C1A082CF-5043-47D1-B56A-3B1066BFFB3D}" destId="{E5EF4076-8F14-428F-9B98-9B54C54CDEBD}" srcOrd="0" destOrd="0" presId="urn:microsoft.com/office/officeart/2005/8/layout/arrow2"/>
    <dgm:cxn modelId="{D3992847-5C3D-4AC8-B9A1-F65B127D023A}" type="presParOf" srcId="{C1A082CF-5043-47D1-B56A-3B1066BFFB3D}" destId="{16CA79A7-CDCD-4D3B-9CF7-28AAD24327F2}" srcOrd="1" destOrd="0" presId="urn:microsoft.com/office/officeart/2005/8/layout/arrow2"/>
    <dgm:cxn modelId="{3083762B-BB6D-4056-B8E1-9A3088F18C35}" type="presParOf" srcId="{C1A082CF-5043-47D1-B56A-3B1066BFFB3D}" destId="{EF620830-A676-4833-A8C6-5AD2BB45DCE3}" srcOrd="2" destOrd="0" presId="urn:microsoft.com/office/officeart/2005/8/layout/arrow2"/>
    <dgm:cxn modelId="{A33ED403-5045-4BBF-B503-D79A32119896}" type="presParOf" srcId="{C1A082CF-5043-47D1-B56A-3B1066BFFB3D}" destId="{F0A0E45B-D288-4535-B14C-19428D5A077F}" srcOrd="3" destOrd="0" presId="urn:microsoft.com/office/officeart/2005/8/layout/arrow2"/>
    <dgm:cxn modelId="{1A09B42D-37F5-45D1-891B-AACFCCD83AB2}" type="presParOf" srcId="{C1A082CF-5043-47D1-B56A-3B1066BFFB3D}" destId="{433A2396-0529-409A-9AB9-A56384429ACE}" srcOrd="4" destOrd="0" presId="urn:microsoft.com/office/officeart/2005/8/layout/arrow2"/>
    <dgm:cxn modelId="{DADB1654-E99D-48F0-A97C-840B5516F99A}" type="presParOf" srcId="{C1A082CF-5043-47D1-B56A-3B1066BFFB3D}" destId="{22ABF683-89B3-4452-9356-FCBE3DD26059}" srcOrd="5" destOrd="0" presId="urn:microsoft.com/office/officeart/2005/8/layout/arrow2"/>
    <dgm:cxn modelId="{1E5372F5-5593-4EB9-B394-E1B4D0D1831D}" type="presParOf" srcId="{C1A082CF-5043-47D1-B56A-3B1066BFFB3D}" destId="{81AEEDAA-CA3D-4213-9CC1-8552FA5541E8}" srcOrd="6" destOrd="0" presId="urn:microsoft.com/office/officeart/2005/8/layout/arrow2"/>
    <dgm:cxn modelId="{BE8E9274-FE40-4707-9AEA-0A95ED213036}" type="presParOf" srcId="{C1A082CF-5043-47D1-B56A-3B1066BFFB3D}" destId="{5C1D3C12-2D74-453C-9059-9E279936DF99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DC17F7-C76E-4857-9E1C-5994DE052C30}">
      <dsp:nvSpPr>
        <dsp:cNvPr id="0" name=""/>
        <dsp:cNvSpPr/>
      </dsp:nvSpPr>
      <dsp:spPr>
        <a:xfrm>
          <a:off x="-34871" y="0"/>
          <a:ext cx="7350268" cy="3241972"/>
        </a:xfrm>
        <a:prstGeom prst="swooshArrow">
          <a:avLst>
            <a:gd name="adj1" fmla="val 25000"/>
            <a:gd name="adj2" fmla="val 25000"/>
          </a:avLst>
        </a:prstGeom>
        <a:solidFill>
          <a:schemeClr val="accent3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EF4076-8F14-428F-9B98-9B54C54CDEBD}">
      <dsp:nvSpPr>
        <dsp:cNvPr id="0" name=""/>
        <dsp:cNvSpPr/>
      </dsp:nvSpPr>
      <dsp:spPr>
        <a:xfrm>
          <a:off x="1015469" y="1836937"/>
          <a:ext cx="517022" cy="504454"/>
        </a:xfrm>
        <a:prstGeom prst="ellipse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CA79A7-CDCD-4D3B-9CF7-28AAD24327F2}">
      <dsp:nvSpPr>
        <dsp:cNvPr id="0" name=""/>
        <dsp:cNvSpPr/>
      </dsp:nvSpPr>
      <dsp:spPr>
        <a:xfrm>
          <a:off x="551259" y="2507049"/>
          <a:ext cx="4188703" cy="496104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77825" tIns="0" rIns="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err="1" smtClean="0">
              <a:solidFill>
                <a:srgbClr val="C00000"/>
              </a:solidFill>
            </a:rPr>
            <a:t>Тривога</a:t>
          </a:r>
          <a:r>
            <a:rPr lang="ru-RU" sz="2800" b="1" kern="1200" dirty="0" smtClean="0">
              <a:solidFill>
                <a:srgbClr val="C00000"/>
              </a:solidFill>
            </a:rPr>
            <a:t>, </a:t>
          </a:r>
          <a:r>
            <a:rPr lang="ru-RU" sz="2800" b="1" kern="1200" dirty="0" err="1" smtClean="0">
              <a:solidFill>
                <a:srgbClr val="C00000"/>
              </a:solidFill>
            </a:rPr>
            <a:t>хвилювання</a:t>
          </a:r>
          <a:endParaRPr lang="ru-RU" sz="2800" b="1" kern="1200" dirty="0">
            <a:solidFill>
              <a:srgbClr val="C00000"/>
            </a:solidFill>
          </a:endParaRPr>
        </a:p>
      </dsp:txBody>
      <dsp:txXfrm>
        <a:off x="575477" y="2531267"/>
        <a:ext cx="4140267" cy="447668"/>
      </dsp:txXfrm>
    </dsp:sp>
    <dsp:sp modelId="{EF620830-A676-4833-A8C6-5AD2BB45DCE3}">
      <dsp:nvSpPr>
        <dsp:cNvPr id="0" name=""/>
        <dsp:cNvSpPr/>
      </dsp:nvSpPr>
      <dsp:spPr>
        <a:xfrm>
          <a:off x="2365061" y="1273163"/>
          <a:ext cx="540909" cy="531775"/>
        </a:xfrm>
        <a:prstGeom prst="ellips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A0E45B-D288-4535-B14C-19428D5A077F}">
      <dsp:nvSpPr>
        <dsp:cNvPr id="0" name=""/>
        <dsp:cNvSpPr/>
      </dsp:nvSpPr>
      <dsp:spPr>
        <a:xfrm>
          <a:off x="136749" y="606724"/>
          <a:ext cx="3151414" cy="476429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135347" tIns="0" rIns="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err="1" smtClean="0">
              <a:solidFill>
                <a:srgbClr val="00B050"/>
              </a:solidFill>
            </a:rPr>
            <a:t>Спокій</a:t>
          </a:r>
          <a:r>
            <a:rPr lang="ru-RU" sz="2800" b="1" kern="1200" dirty="0" smtClean="0">
              <a:solidFill>
                <a:srgbClr val="00B050"/>
              </a:solidFill>
            </a:rPr>
            <a:t>, </a:t>
          </a:r>
          <a:r>
            <a:rPr lang="ru-RU" sz="2800" b="1" kern="1200" dirty="0" err="1" smtClean="0">
              <a:solidFill>
                <a:srgbClr val="00B050"/>
              </a:solidFill>
            </a:rPr>
            <a:t>рівновага</a:t>
          </a:r>
          <a:endParaRPr lang="ru-RU" sz="2800" b="1" kern="1200" dirty="0">
            <a:solidFill>
              <a:srgbClr val="00B050"/>
            </a:solidFill>
          </a:endParaRPr>
        </a:p>
      </dsp:txBody>
      <dsp:txXfrm>
        <a:off x="160006" y="629981"/>
        <a:ext cx="3104900" cy="429915"/>
      </dsp:txXfrm>
    </dsp:sp>
    <dsp:sp modelId="{433A2396-0529-409A-9AB9-A56384429ACE}">
      <dsp:nvSpPr>
        <dsp:cNvPr id="0" name=""/>
        <dsp:cNvSpPr/>
      </dsp:nvSpPr>
      <dsp:spPr>
        <a:xfrm>
          <a:off x="4236798" y="822750"/>
          <a:ext cx="525649" cy="525653"/>
        </a:xfrm>
        <a:prstGeom prst="ellipse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ABF683-89B3-4452-9356-FCBE3DD26059}">
      <dsp:nvSpPr>
        <dsp:cNvPr id="0" name=""/>
        <dsp:cNvSpPr/>
      </dsp:nvSpPr>
      <dsp:spPr>
        <a:xfrm>
          <a:off x="3823572" y="0"/>
          <a:ext cx="2455644" cy="498331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79335" tIns="0" rIns="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1" kern="1200" dirty="0" smtClean="0">
              <a:solidFill>
                <a:schemeClr val="accent6">
                  <a:lumMod val="75000"/>
                </a:schemeClr>
              </a:solidFill>
            </a:rPr>
            <a:t>Задоволення</a:t>
          </a:r>
          <a:endParaRPr lang="ru-RU" sz="2800" b="1" kern="1200" dirty="0">
            <a:solidFill>
              <a:schemeClr val="accent6">
                <a:lumMod val="75000"/>
              </a:schemeClr>
            </a:solidFill>
          </a:endParaRPr>
        </a:p>
      </dsp:txBody>
      <dsp:txXfrm>
        <a:off x="3847899" y="24327"/>
        <a:ext cx="2406990" cy="449677"/>
      </dsp:txXfrm>
    </dsp:sp>
    <dsp:sp modelId="{81AEEDAA-CA3D-4213-9CC1-8552FA5541E8}">
      <dsp:nvSpPr>
        <dsp:cNvPr id="0" name=""/>
        <dsp:cNvSpPr/>
      </dsp:nvSpPr>
      <dsp:spPr>
        <a:xfrm>
          <a:off x="5703156" y="490559"/>
          <a:ext cx="729553" cy="692230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1D3C12-2D74-453C-9059-9E279936DF99}">
      <dsp:nvSpPr>
        <dsp:cNvPr id="0" name=""/>
        <dsp:cNvSpPr/>
      </dsp:nvSpPr>
      <dsp:spPr>
        <a:xfrm>
          <a:off x="3599667" y="1555339"/>
          <a:ext cx="4047705" cy="499181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40242" tIns="0" rIns="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err="1" smtClean="0">
              <a:solidFill>
                <a:srgbClr val="002060"/>
              </a:solidFill>
            </a:rPr>
            <a:t>Завзяття</a:t>
          </a:r>
          <a:r>
            <a:rPr lang="ru-RU" sz="2800" b="1" kern="1200" dirty="0" smtClean="0">
              <a:solidFill>
                <a:srgbClr val="002060"/>
              </a:solidFill>
            </a:rPr>
            <a:t>, </a:t>
          </a:r>
          <a:r>
            <a:rPr lang="ru-RU" sz="2800" b="1" kern="1200" dirty="0" err="1" smtClean="0">
              <a:solidFill>
                <a:srgbClr val="002060"/>
              </a:solidFill>
            </a:rPr>
            <a:t>бажання</a:t>
          </a:r>
          <a:r>
            <a:rPr lang="ru-RU" sz="2800" b="1" kern="1200" dirty="0" smtClean="0">
              <a:solidFill>
                <a:srgbClr val="002060"/>
              </a:solidFill>
            </a:rPr>
            <a:t> </a:t>
          </a:r>
          <a:r>
            <a:rPr lang="ru-RU" sz="2800" b="1" kern="1200" dirty="0" err="1" smtClean="0">
              <a:solidFill>
                <a:srgbClr val="002060"/>
              </a:solidFill>
            </a:rPr>
            <a:t>діяти</a:t>
          </a:r>
          <a:endParaRPr lang="ru-RU" sz="2800" b="1" kern="1200" dirty="0">
            <a:solidFill>
              <a:srgbClr val="002060"/>
            </a:solidFill>
          </a:endParaRPr>
        </a:p>
      </dsp:txBody>
      <dsp:txXfrm>
        <a:off x="3624035" y="1579707"/>
        <a:ext cx="3998969" cy="4504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DC17F7-C76E-4857-9E1C-5994DE052C30}">
      <dsp:nvSpPr>
        <dsp:cNvPr id="0" name=""/>
        <dsp:cNvSpPr/>
      </dsp:nvSpPr>
      <dsp:spPr>
        <a:xfrm>
          <a:off x="-339064" y="0"/>
          <a:ext cx="7956872" cy="350952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3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EF4076-8F14-428F-9B98-9B54C54CDEBD}">
      <dsp:nvSpPr>
        <dsp:cNvPr id="0" name=""/>
        <dsp:cNvSpPr/>
      </dsp:nvSpPr>
      <dsp:spPr>
        <a:xfrm>
          <a:off x="1108444" y="1914269"/>
          <a:ext cx="462436" cy="461995"/>
        </a:xfrm>
        <a:prstGeom prst="ellipse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CA79A7-CDCD-4D3B-9CF7-28AAD24327F2}">
      <dsp:nvSpPr>
        <dsp:cNvPr id="0" name=""/>
        <dsp:cNvSpPr/>
      </dsp:nvSpPr>
      <dsp:spPr>
        <a:xfrm>
          <a:off x="279090" y="3037179"/>
          <a:ext cx="3709673" cy="537047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84247" tIns="0" rIns="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err="1" smtClean="0">
              <a:solidFill>
                <a:srgbClr val="C00000"/>
              </a:solidFill>
            </a:rPr>
            <a:t>Тривога</a:t>
          </a:r>
          <a:r>
            <a:rPr lang="ru-RU" sz="2800" b="1" kern="1200" dirty="0" smtClean="0">
              <a:solidFill>
                <a:srgbClr val="C00000"/>
              </a:solidFill>
            </a:rPr>
            <a:t>, </a:t>
          </a:r>
          <a:r>
            <a:rPr lang="ru-RU" sz="2800" b="1" kern="1200" dirty="0" err="1" smtClean="0">
              <a:solidFill>
                <a:srgbClr val="C00000"/>
              </a:solidFill>
            </a:rPr>
            <a:t>хвилювання</a:t>
          </a:r>
          <a:endParaRPr lang="ru-RU" sz="2800" b="1" kern="1200" dirty="0">
            <a:solidFill>
              <a:srgbClr val="C00000"/>
            </a:solidFill>
          </a:endParaRPr>
        </a:p>
      </dsp:txBody>
      <dsp:txXfrm>
        <a:off x="305306" y="3063395"/>
        <a:ext cx="3657241" cy="484615"/>
      </dsp:txXfrm>
    </dsp:sp>
    <dsp:sp modelId="{EF620830-A676-4833-A8C6-5AD2BB45DCE3}">
      <dsp:nvSpPr>
        <dsp:cNvPr id="0" name=""/>
        <dsp:cNvSpPr/>
      </dsp:nvSpPr>
      <dsp:spPr>
        <a:xfrm>
          <a:off x="2332581" y="1368152"/>
          <a:ext cx="582265" cy="556303"/>
        </a:xfrm>
        <a:prstGeom prst="ellips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A0E45B-D288-4535-B14C-19428D5A077F}">
      <dsp:nvSpPr>
        <dsp:cNvPr id="0" name=""/>
        <dsp:cNvSpPr/>
      </dsp:nvSpPr>
      <dsp:spPr>
        <a:xfrm>
          <a:off x="299848" y="720077"/>
          <a:ext cx="3063149" cy="515748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146517" tIns="0" rIns="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err="1" smtClean="0">
              <a:solidFill>
                <a:srgbClr val="00B050"/>
              </a:solidFill>
            </a:rPr>
            <a:t>Спокій</a:t>
          </a:r>
          <a:r>
            <a:rPr lang="ru-RU" sz="2800" b="1" kern="1200" dirty="0" smtClean="0">
              <a:solidFill>
                <a:srgbClr val="00B050"/>
              </a:solidFill>
            </a:rPr>
            <a:t>, </a:t>
          </a:r>
          <a:r>
            <a:rPr lang="ru-RU" sz="2800" b="1" kern="1200" dirty="0" err="1" smtClean="0">
              <a:solidFill>
                <a:srgbClr val="00B050"/>
              </a:solidFill>
            </a:rPr>
            <a:t>рівновага</a:t>
          </a:r>
          <a:endParaRPr lang="ru-RU" sz="2800" b="1" kern="1200" dirty="0">
            <a:solidFill>
              <a:srgbClr val="00B050"/>
            </a:solidFill>
          </a:endParaRPr>
        </a:p>
      </dsp:txBody>
      <dsp:txXfrm>
        <a:off x="325025" y="745254"/>
        <a:ext cx="3012795" cy="465394"/>
      </dsp:txXfrm>
    </dsp:sp>
    <dsp:sp modelId="{433A2396-0529-409A-9AB9-A56384429ACE}">
      <dsp:nvSpPr>
        <dsp:cNvPr id="0" name=""/>
        <dsp:cNvSpPr/>
      </dsp:nvSpPr>
      <dsp:spPr>
        <a:xfrm>
          <a:off x="4207398" y="936103"/>
          <a:ext cx="538603" cy="552312"/>
        </a:xfrm>
        <a:prstGeom prst="ellipse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ABF683-89B3-4452-9356-FCBE3DD26059}">
      <dsp:nvSpPr>
        <dsp:cNvPr id="0" name=""/>
        <dsp:cNvSpPr/>
      </dsp:nvSpPr>
      <dsp:spPr>
        <a:xfrm>
          <a:off x="3968308" y="0"/>
          <a:ext cx="2439114" cy="539458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94135" tIns="0" rIns="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800" b="1" kern="1200" dirty="0" smtClean="0">
              <a:solidFill>
                <a:schemeClr val="accent6">
                  <a:lumMod val="75000"/>
                </a:schemeClr>
              </a:solidFill>
            </a:rPr>
            <a:t>Задоволення</a:t>
          </a:r>
          <a:endParaRPr lang="ru-RU" sz="2800" b="1" kern="1200" dirty="0">
            <a:solidFill>
              <a:schemeClr val="accent6">
                <a:lumMod val="75000"/>
              </a:schemeClr>
            </a:solidFill>
          </a:endParaRPr>
        </a:p>
      </dsp:txBody>
      <dsp:txXfrm>
        <a:off x="3994642" y="26334"/>
        <a:ext cx="2386446" cy="486790"/>
      </dsp:txXfrm>
    </dsp:sp>
    <dsp:sp modelId="{81AEEDAA-CA3D-4213-9CC1-8552FA5541E8}">
      <dsp:nvSpPr>
        <dsp:cNvPr id="0" name=""/>
        <dsp:cNvSpPr/>
      </dsp:nvSpPr>
      <dsp:spPr>
        <a:xfrm>
          <a:off x="5932979" y="587310"/>
          <a:ext cx="668826" cy="636826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1D3C12-2D74-453C-9059-9E279936DF99}">
      <dsp:nvSpPr>
        <dsp:cNvPr id="0" name=""/>
        <dsp:cNvSpPr/>
      </dsp:nvSpPr>
      <dsp:spPr>
        <a:xfrm>
          <a:off x="3076733" y="1728183"/>
          <a:ext cx="4093436" cy="540377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60068" tIns="0" rIns="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err="1" smtClean="0">
              <a:solidFill>
                <a:srgbClr val="002060"/>
              </a:solidFill>
            </a:rPr>
            <a:t>Завзяття</a:t>
          </a:r>
          <a:r>
            <a:rPr lang="ru-RU" sz="2800" b="1" kern="1200" dirty="0" smtClean="0">
              <a:solidFill>
                <a:srgbClr val="002060"/>
              </a:solidFill>
            </a:rPr>
            <a:t>, </a:t>
          </a:r>
          <a:r>
            <a:rPr lang="ru-RU" sz="2800" b="1" kern="1200" dirty="0" err="1" smtClean="0">
              <a:solidFill>
                <a:srgbClr val="002060"/>
              </a:solidFill>
            </a:rPr>
            <a:t>бажання</a:t>
          </a:r>
          <a:r>
            <a:rPr lang="ru-RU" sz="2800" b="1" kern="1200" dirty="0" smtClean="0">
              <a:solidFill>
                <a:srgbClr val="002060"/>
              </a:solidFill>
            </a:rPr>
            <a:t> </a:t>
          </a:r>
          <a:r>
            <a:rPr lang="ru-RU" sz="2800" b="1" kern="1200" dirty="0" err="1" smtClean="0">
              <a:solidFill>
                <a:srgbClr val="002060"/>
              </a:solidFill>
            </a:rPr>
            <a:t>діяти</a:t>
          </a:r>
          <a:endParaRPr lang="ru-RU" sz="2800" b="1" kern="1200" dirty="0">
            <a:solidFill>
              <a:srgbClr val="002060"/>
            </a:solidFill>
          </a:endParaRPr>
        </a:p>
      </dsp:txBody>
      <dsp:txXfrm>
        <a:off x="3103112" y="1754562"/>
        <a:ext cx="4040678" cy="4876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E7757F-F147-4B16-9E32-3607506FCEF2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04E85B-336F-4608-BA37-B9DE5C0515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7453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303C-ABA6-48AB-981A-6119A53C691A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87A4-7DE6-4108-A467-8A3E2BAA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3541672"/>
      </p:ext>
    </p:extLst>
  </p:cSld>
  <p:clrMapOvr>
    <a:masterClrMapping/>
  </p:clrMapOvr>
  <p:transition spd="slow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303C-ABA6-48AB-981A-6119A53C691A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87A4-7DE6-4108-A467-8A3E2BAA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6254983"/>
      </p:ext>
    </p:extLst>
  </p:cSld>
  <p:clrMapOvr>
    <a:masterClrMapping/>
  </p:clrMapOvr>
  <p:transition spd="slow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303C-ABA6-48AB-981A-6119A53C691A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87A4-7DE6-4108-A467-8A3E2BAA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929763"/>
      </p:ext>
    </p:extLst>
  </p:cSld>
  <p:clrMapOvr>
    <a:masterClrMapping/>
  </p:clrMapOvr>
  <p:transition spd="slow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303C-ABA6-48AB-981A-6119A53C691A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87A4-7DE6-4108-A467-8A3E2BAA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745585"/>
      </p:ext>
    </p:extLst>
  </p:cSld>
  <p:clrMapOvr>
    <a:masterClrMapping/>
  </p:clrMapOvr>
  <p:transition spd="slow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303C-ABA6-48AB-981A-6119A53C691A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87A4-7DE6-4108-A467-8A3E2BAA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2869963"/>
      </p:ext>
    </p:extLst>
  </p:cSld>
  <p:clrMapOvr>
    <a:masterClrMapping/>
  </p:clrMapOvr>
  <p:transition spd="slow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303C-ABA6-48AB-981A-6119A53C691A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87A4-7DE6-4108-A467-8A3E2BAA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4146815"/>
      </p:ext>
    </p:extLst>
  </p:cSld>
  <p:clrMapOvr>
    <a:masterClrMapping/>
  </p:clrMapOvr>
  <p:transition spd="slow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303C-ABA6-48AB-981A-6119A53C691A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87A4-7DE6-4108-A467-8A3E2BAA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629234"/>
      </p:ext>
    </p:extLst>
  </p:cSld>
  <p:clrMapOvr>
    <a:masterClrMapping/>
  </p:clrMapOvr>
  <p:transition spd="slow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303C-ABA6-48AB-981A-6119A53C691A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87A4-7DE6-4108-A467-8A3E2BAA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9658684"/>
      </p:ext>
    </p:extLst>
  </p:cSld>
  <p:clrMapOvr>
    <a:masterClrMapping/>
  </p:clrMapOvr>
  <p:transition spd="slow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303C-ABA6-48AB-981A-6119A53C691A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87A4-7DE6-4108-A467-8A3E2BAA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953691"/>
      </p:ext>
    </p:extLst>
  </p:cSld>
  <p:clrMapOvr>
    <a:masterClrMapping/>
  </p:clrMapOvr>
  <p:transition spd="slow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303C-ABA6-48AB-981A-6119A53C691A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87A4-7DE6-4108-A467-8A3E2BAA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04828"/>
      </p:ext>
    </p:extLst>
  </p:cSld>
  <p:clrMapOvr>
    <a:masterClrMapping/>
  </p:clrMapOvr>
  <p:transition spd="slow"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303C-ABA6-48AB-981A-6119A53C691A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87A4-7DE6-4108-A467-8A3E2BAA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824209"/>
      </p:ext>
    </p:extLst>
  </p:cSld>
  <p:clrMapOvr>
    <a:masterClrMapping/>
  </p:clrMapOvr>
  <p:transition spd="slow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E9303C-ABA6-48AB-981A-6119A53C691A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7687A4-7DE6-4108-A467-8A3E2BAA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39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72736" y="3933056"/>
            <a:ext cx="7272808" cy="180020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uk-UA" sz="3600" b="1" dirty="0">
                <a:solidFill>
                  <a:schemeClr val="accent3">
                    <a:lumMod val="50000"/>
                  </a:schemeClr>
                </a:solidFill>
              </a:rPr>
              <a:t>Вимовляння і записування слів із дзвінкими приголосними звуками в кінці складу. </a:t>
            </a:r>
            <a:endParaRPr lang="ru-RU" sz="36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20072" y="1232756"/>
            <a:ext cx="2849508" cy="151216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</a:rPr>
              <a:t>Розділ </a:t>
            </a:r>
          </a:p>
          <a:p>
            <a:pPr>
              <a:spcBef>
                <a:spcPts val="0"/>
              </a:spcBef>
            </a:pPr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</a:rPr>
              <a:t>Звуки і букви.</a:t>
            </a:r>
          </a:p>
          <a:p>
            <a:pPr>
              <a:spcBef>
                <a:spcPts val="0"/>
              </a:spcBef>
            </a:pPr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</a:rPr>
              <a:t>4 клас</a:t>
            </a:r>
            <a:endParaRPr lang="ru-RU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074" name="Picture 2" descr="D:\4 клас\УКР. МОВА\Пономарьова\фото завдань\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836712"/>
            <a:ext cx="4275812" cy="2304256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5288103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3050100" y="1823314"/>
            <a:ext cx="5389152" cy="2826306"/>
          </a:xfrm>
          <a:prstGeom prst="round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Ми </a:t>
            </a:r>
            <a:r>
              <a:rPr kumimoji="0" lang="ru-RU" sz="3200" b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сюди</a:t>
            </a:r>
            <a:r>
              <a:rPr kumimoji="0" lang="ru-RU" sz="3200" b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 </a:t>
            </a:r>
            <a:r>
              <a:rPr kumimoji="0" lang="ru-RU" sz="3200" b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прийшли</a:t>
            </a:r>
            <a:r>
              <a:rPr kumimoji="0" lang="ru-RU" sz="3200" b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 </a:t>
            </a:r>
            <a:r>
              <a:rPr kumimoji="0" lang="ru-RU" sz="3200" b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учитись</a:t>
            </a:r>
            <a:r>
              <a:rPr kumimoji="0" lang="ru-RU" sz="3200" b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Не </a:t>
            </a:r>
            <a:r>
              <a:rPr kumimoji="0" lang="ru-RU" sz="3200" b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лінитись</a:t>
            </a:r>
            <a:r>
              <a:rPr kumimoji="0" lang="ru-RU" sz="3200" b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, а </a:t>
            </a:r>
            <a:r>
              <a:rPr kumimoji="0" lang="ru-RU" sz="3200" b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трудитись</a:t>
            </a:r>
            <a:r>
              <a:rPr kumimoji="0" lang="ru-RU" sz="3200" b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b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П</a:t>
            </a:r>
            <a:r>
              <a:rPr kumimoji="0" lang="ru-RU" sz="3200" b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рацюємо</a:t>
            </a:r>
            <a:r>
              <a:rPr kumimoji="0" lang="ru-RU" sz="3200" b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 </a:t>
            </a:r>
            <a:r>
              <a:rPr kumimoji="0" lang="ru-RU" sz="3200" b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старанно</a:t>
            </a:r>
            <a:r>
              <a:rPr kumimoji="0" lang="ru-RU" sz="3200" b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Завдання</a:t>
            </a:r>
            <a:r>
              <a:rPr kumimoji="0" lang="ru-RU" sz="3200" b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 </a:t>
            </a:r>
            <a:r>
              <a:rPr kumimoji="0" lang="ru-RU" sz="3200" b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виконуємо</a:t>
            </a:r>
            <a:r>
              <a:rPr kumimoji="0" lang="ru-RU" sz="3200" b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ми </a:t>
            </a:r>
            <a:r>
              <a:rPr kumimoji="0" lang="ru-RU" sz="3200" b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бездоганно</a:t>
            </a:r>
            <a:r>
              <a:rPr kumimoji="0" lang="ru-RU" sz="3200" b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!</a:t>
            </a:r>
            <a:endParaRPr kumimoji="0" lang="ru-RU" sz="3200" b="1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12178" y="404664"/>
            <a:ext cx="7077900" cy="72008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sz="4000" b="1" dirty="0">
                <a:solidFill>
                  <a:schemeClr val="bg1"/>
                </a:solidFill>
              </a:rPr>
              <a:t>Налаштування на урок</a:t>
            </a:r>
            <a:endParaRPr lang="ru-RU" sz="40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D:\Картинки до тестів\Людина\Учні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132856"/>
            <a:ext cx="2304256" cy="2396426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900479676"/>
              </p:ext>
            </p:extLst>
          </p:nvPr>
        </p:nvGraphicFramePr>
        <p:xfrm>
          <a:off x="1034460" y="1526130"/>
          <a:ext cx="7404792" cy="39911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Заголовок 4"/>
          <p:cNvSpPr txBox="1">
            <a:spLocks/>
          </p:cNvSpPr>
          <p:nvPr/>
        </p:nvSpPr>
        <p:spPr>
          <a:xfrm>
            <a:off x="1001864" y="381924"/>
            <a:ext cx="7088214" cy="72008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err="1" smtClean="0">
                <a:solidFill>
                  <a:schemeClr val="bg1"/>
                </a:solidFill>
              </a:rPr>
              <a:t>Колір</a:t>
            </a:r>
            <a:r>
              <a:rPr lang="ru-RU" b="1" dirty="0" smtClean="0">
                <a:solidFill>
                  <a:schemeClr val="bg1"/>
                </a:solidFill>
              </a:rPr>
              <a:t> настрою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64714" y="5085184"/>
            <a:ext cx="8074538" cy="132802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Починаємо роботу виміром вашого настрою на «Пульті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». Намалюйте кружечок того кольору,</a:t>
            </a:r>
            <a:r>
              <a:rPr lang="uk-UA" sz="2400" b="1" dirty="0" smtClean="0"/>
              <a:t>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який передає ваш настрій на початку уроку 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  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093670" y="5949280"/>
            <a:ext cx="494908" cy="432048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4845180" y="5949280"/>
            <a:ext cx="494908" cy="432048"/>
          </a:xfrm>
          <a:prstGeom prst="ellipse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6156176" y="5949280"/>
            <a:ext cx="494908" cy="432048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5503566" y="5949280"/>
            <a:ext cx="494908" cy="432048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587027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5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1" grpId="0" animBg="1"/>
      <p:bldGraphic spid="8" grpId="0">
        <p:bldAsOne/>
      </p:bldGraphic>
      <p:bldP spid="9" grpId="0" animBg="1"/>
      <p:bldP spid="2" grpId="0" animBg="1"/>
      <p:bldP spid="12" grpId="0" animBg="1"/>
      <p:bldP spid="14" grpId="0" animBg="1"/>
      <p:bldP spid="17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77408" y="411588"/>
            <a:ext cx="7764464" cy="65187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76828" tIns="38414" rIns="76828" bIns="38414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Повідомлення теми уроку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63736" y="1220168"/>
            <a:ext cx="4678134" cy="3770897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76828" tIns="38414" rIns="76828" bIns="38414" rtlCol="0">
            <a:spAutoFit/>
          </a:bodyPr>
          <a:lstStyle/>
          <a:p>
            <a:pPr algn="ctr"/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Сьогодні на уроці ми удосконалимо вміння правильно вимовляти й писати слова з  дзвінкими приголосними звуками. Пригадаємо розділові знаки при записуванні речень зі звертаннями, речень, різних за метою висловлювання. Складемо текст за малюнком та кінцівкою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026" name="Picture 2" descr="D:\Картинки до тестів\!!!!Эсмира_512х512\_free_2024-01-13-17-30-26_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146" y="1150069"/>
            <a:ext cx="3086328" cy="3086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2179438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48329" y="260648"/>
            <a:ext cx="7979703" cy="139188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76828" tIns="38414" rIns="76828" bIns="38414" rtlCol="0" anchor="ctr"/>
          <a:lstStyle/>
          <a:p>
            <a:pPr algn="ctr"/>
            <a:r>
              <a:rPr lang="uk-UA" sz="2400" b="1" dirty="0">
                <a:solidFill>
                  <a:schemeClr val="bg1"/>
                </a:solidFill>
              </a:rPr>
              <a:t>Пограй із сусідом/сусідкою по парті у «Відлуння»: хтось вимовляє дзвінкий приголосний звук, а хтось відгукується, вимовляючи парний йому глухий. Скористайтесь таблицею. </a:t>
            </a:r>
          </a:p>
        </p:txBody>
      </p:sp>
      <p:grpSp>
        <p:nvGrpSpPr>
          <p:cNvPr id="24" name="Группа 23"/>
          <p:cNvGrpSpPr/>
          <p:nvPr/>
        </p:nvGrpSpPr>
        <p:grpSpPr>
          <a:xfrm>
            <a:off x="1619672" y="2433567"/>
            <a:ext cx="7045665" cy="1338828"/>
            <a:chOff x="956867" y="3377807"/>
            <a:chExt cx="10126660" cy="1338828"/>
          </a:xfrm>
        </p:grpSpPr>
        <p:sp>
          <p:nvSpPr>
            <p:cNvPr id="21" name="TextBox 20"/>
            <p:cNvSpPr txBox="1"/>
            <p:nvPr/>
          </p:nvSpPr>
          <p:spPr>
            <a:xfrm>
              <a:off x="956867" y="3377807"/>
              <a:ext cx="10126660" cy="1338828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2700" b="1" dirty="0">
                  <a:solidFill>
                    <a:schemeClr val="bg1"/>
                  </a:solidFill>
                </a:rPr>
                <a:t>[</a:t>
              </a:r>
              <a:r>
                <a:rPr lang="uk-UA" sz="2700" b="1" dirty="0">
                  <a:solidFill>
                    <a:schemeClr val="bg1"/>
                  </a:solidFill>
                </a:rPr>
                <a:t>б</a:t>
              </a:r>
              <a:r>
                <a:rPr lang="en-US" sz="2700" b="1" dirty="0" smtClean="0">
                  <a:solidFill>
                    <a:schemeClr val="bg1"/>
                  </a:solidFill>
                </a:rPr>
                <a:t>]</a:t>
              </a:r>
              <a:r>
                <a:rPr lang="uk-UA" sz="2700" b="1" dirty="0" smtClean="0">
                  <a:solidFill>
                    <a:schemeClr val="bg1"/>
                  </a:solidFill>
                </a:rPr>
                <a:t> </a:t>
              </a:r>
              <a:r>
                <a:rPr lang="en-US" sz="2700" b="1" dirty="0">
                  <a:solidFill>
                    <a:schemeClr val="bg1"/>
                  </a:solidFill>
                </a:rPr>
                <a:t>[</a:t>
              </a:r>
              <a:r>
                <a:rPr lang="uk-UA" sz="2700" b="1" dirty="0">
                  <a:solidFill>
                    <a:schemeClr val="bg1"/>
                  </a:solidFill>
                </a:rPr>
                <a:t>д</a:t>
              </a:r>
              <a:r>
                <a:rPr lang="en-US" sz="2700" b="1" dirty="0">
                  <a:solidFill>
                    <a:schemeClr val="bg1"/>
                  </a:solidFill>
                </a:rPr>
                <a:t>]</a:t>
              </a:r>
              <a:r>
                <a:rPr lang="uk-UA" sz="2700" b="1" dirty="0">
                  <a:solidFill>
                    <a:schemeClr val="bg1"/>
                  </a:solidFill>
                </a:rPr>
                <a:t> </a:t>
              </a:r>
              <a:r>
                <a:rPr lang="en-US" sz="2700" b="1" dirty="0" smtClean="0">
                  <a:solidFill>
                    <a:schemeClr val="bg1"/>
                  </a:solidFill>
                </a:rPr>
                <a:t>[</a:t>
              </a:r>
              <a:r>
                <a:rPr lang="uk-UA" sz="2700" b="1" dirty="0">
                  <a:solidFill>
                    <a:schemeClr val="bg1"/>
                  </a:solidFill>
                </a:rPr>
                <a:t>д</a:t>
              </a:r>
              <a:r>
                <a:rPr lang="en-US" sz="2700" b="1" dirty="0">
                  <a:solidFill>
                    <a:schemeClr val="bg1"/>
                  </a:solidFill>
                </a:rPr>
                <a:t>’]</a:t>
              </a:r>
              <a:r>
                <a:rPr lang="uk-UA" sz="2700" b="1" dirty="0">
                  <a:solidFill>
                    <a:schemeClr val="bg1"/>
                  </a:solidFill>
                </a:rPr>
                <a:t> </a:t>
              </a:r>
              <a:r>
                <a:rPr lang="uk-UA" sz="2700" b="1" dirty="0" smtClean="0">
                  <a:solidFill>
                    <a:schemeClr val="bg1"/>
                  </a:solidFill>
                </a:rPr>
                <a:t> </a:t>
              </a:r>
              <a:r>
                <a:rPr lang="en-US" sz="2700" b="1" dirty="0">
                  <a:solidFill>
                    <a:schemeClr val="bg1"/>
                  </a:solidFill>
                </a:rPr>
                <a:t>[</a:t>
              </a:r>
              <a:r>
                <a:rPr lang="uk-UA" sz="2700" b="1" dirty="0">
                  <a:solidFill>
                    <a:schemeClr val="bg1"/>
                  </a:solidFill>
                </a:rPr>
                <a:t>з</a:t>
              </a:r>
              <a:r>
                <a:rPr lang="en-US" sz="2700" b="1" dirty="0">
                  <a:solidFill>
                    <a:schemeClr val="bg1"/>
                  </a:solidFill>
                </a:rPr>
                <a:t>]</a:t>
              </a:r>
              <a:r>
                <a:rPr lang="uk-UA" sz="2700" b="1" dirty="0">
                  <a:solidFill>
                    <a:schemeClr val="bg1"/>
                  </a:solidFill>
                </a:rPr>
                <a:t> </a:t>
              </a:r>
              <a:r>
                <a:rPr lang="uk-UA" sz="2700" b="1" dirty="0" smtClean="0">
                  <a:solidFill>
                    <a:schemeClr val="bg1"/>
                  </a:solidFill>
                </a:rPr>
                <a:t> </a:t>
              </a:r>
              <a:r>
                <a:rPr lang="en-US" sz="2700" b="1" dirty="0">
                  <a:solidFill>
                    <a:schemeClr val="bg1"/>
                  </a:solidFill>
                </a:rPr>
                <a:t>[</a:t>
              </a:r>
              <a:r>
                <a:rPr lang="uk-UA" sz="2700" b="1" dirty="0">
                  <a:solidFill>
                    <a:schemeClr val="bg1"/>
                  </a:solidFill>
                </a:rPr>
                <a:t>з</a:t>
              </a:r>
              <a:r>
                <a:rPr lang="en-US" sz="2700" b="1" dirty="0">
                  <a:solidFill>
                    <a:schemeClr val="bg1"/>
                  </a:solidFill>
                </a:rPr>
                <a:t>’]</a:t>
              </a:r>
              <a:r>
                <a:rPr lang="uk-UA" sz="2700" b="1" dirty="0">
                  <a:solidFill>
                    <a:schemeClr val="bg1"/>
                  </a:solidFill>
                </a:rPr>
                <a:t>  </a:t>
              </a:r>
              <a:r>
                <a:rPr lang="en-US" sz="2700" b="1" dirty="0" smtClean="0">
                  <a:solidFill>
                    <a:schemeClr val="bg1"/>
                  </a:solidFill>
                </a:rPr>
                <a:t>[</a:t>
              </a:r>
              <a:r>
                <a:rPr lang="uk-UA" sz="2700" b="1" dirty="0">
                  <a:solidFill>
                    <a:schemeClr val="bg1"/>
                  </a:solidFill>
                </a:rPr>
                <a:t>ж</a:t>
              </a:r>
              <a:r>
                <a:rPr lang="en-US" sz="2700" b="1" dirty="0">
                  <a:solidFill>
                    <a:schemeClr val="bg1"/>
                  </a:solidFill>
                </a:rPr>
                <a:t>]</a:t>
              </a:r>
              <a:r>
                <a:rPr lang="uk-UA" sz="2700" b="1" dirty="0">
                  <a:solidFill>
                    <a:schemeClr val="bg1"/>
                  </a:solidFill>
                </a:rPr>
                <a:t>  </a:t>
              </a:r>
              <a:r>
                <a:rPr lang="en-US" sz="2700" b="1" dirty="0" smtClean="0">
                  <a:solidFill>
                    <a:schemeClr val="bg1"/>
                  </a:solidFill>
                </a:rPr>
                <a:t>[</a:t>
              </a:r>
              <a:r>
                <a:rPr lang="uk-UA" sz="2700" b="1" dirty="0">
                  <a:solidFill>
                    <a:schemeClr val="bg1"/>
                  </a:solidFill>
                </a:rPr>
                <a:t>г</a:t>
              </a:r>
              <a:r>
                <a:rPr lang="en-US" sz="2700" b="1" dirty="0">
                  <a:solidFill>
                    <a:schemeClr val="bg1"/>
                  </a:solidFill>
                </a:rPr>
                <a:t>]</a:t>
              </a:r>
              <a:r>
                <a:rPr lang="uk-UA" sz="2700" b="1" dirty="0">
                  <a:solidFill>
                    <a:schemeClr val="bg1"/>
                  </a:solidFill>
                </a:rPr>
                <a:t>   </a:t>
              </a:r>
              <a:r>
                <a:rPr lang="en-US" sz="2700" b="1" dirty="0">
                  <a:solidFill>
                    <a:schemeClr val="bg1"/>
                  </a:solidFill>
                </a:rPr>
                <a:t>[</a:t>
              </a:r>
              <a:r>
                <a:rPr lang="uk-UA" sz="2700" b="1" dirty="0">
                  <a:solidFill>
                    <a:schemeClr val="bg1"/>
                  </a:solidFill>
                </a:rPr>
                <a:t>ґ</a:t>
              </a:r>
              <a:r>
                <a:rPr lang="en-US" sz="2700" b="1" dirty="0">
                  <a:solidFill>
                    <a:schemeClr val="bg1"/>
                  </a:solidFill>
                </a:rPr>
                <a:t>]</a:t>
              </a:r>
              <a:r>
                <a:rPr lang="uk-UA" sz="2700" b="1" dirty="0">
                  <a:solidFill>
                    <a:schemeClr val="bg1"/>
                  </a:solidFill>
                </a:rPr>
                <a:t> </a:t>
              </a:r>
              <a:r>
                <a:rPr lang="uk-UA" sz="2700" b="1" dirty="0" smtClean="0">
                  <a:solidFill>
                    <a:schemeClr val="bg1"/>
                  </a:solidFill>
                </a:rPr>
                <a:t> </a:t>
              </a:r>
              <a:r>
                <a:rPr lang="en-US" sz="2700" b="1" dirty="0">
                  <a:solidFill>
                    <a:schemeClr val="bg1"/>
                  </a:solidFill>
                </a:rPr>
                <a:t>[</a:t>
              </a:r>
              <a:r>
                <a:rPr lang="uk-UA" sz="2700" b="1" dirty="0" err="1">
                  <a:solidFill>
                    <a:schemeClr val="bg1"/>
                  </a:solidFill>
                </a:rPr>
                <a:t>д͡ж</a:t>
              </a:r>
              <a:r>
                <a:rPr lang="en-US" sz="2700" b="1" dirty="0">
                  <a:solidFill>
                    <a:schemeClr val="bg1"/>
                  </a:solidFill>
                </a:rPr>
                <a:t>]</a:t>
              </a:r>
              <a:r>
                <a:rPr lang="uk-UA" sz="2700" b="1" dirty="0">
                  <a:solidFill>
                    <a:schemeClr val="bg1"/>
                  </a:solidFill>
                </a:rPr>
                <a:t> </a:t>
              </a:r>
              <a:r>
                <a:rPr lang="en-US" sz="2700" b="1" dirty="0" smtClean="0">
                  <a:solidFill>
                    <a:schemeClr val="bg1"/>
                  </a:solidFill>
                </a:rPr>
                <a:t>[</a:t>
              </a:r>
              <a:r>
                <a:rPr lang="uk-UA" sz="2700" b="1" dirty="0" err="1">
                  <a:solidFill>
                    <a:schemeClr val="bg1"/>
                  </a:solidFill>
                </a:rPr>
                <a:t>д͡з</a:t>
              </a:r>
              <a:r>
                <a:rPr lang="en-US" sz="2700" b="1" dirty="0" smtClean="0">
                  <a:solidFill>
                    <a:schemeClr val="bg1"/>
                  </a:solidFill>
                </a:rPr>
                <a:t>]</a:t>
              </a:r>
              <a:r>
                <a:rPr lang="uk-UA" sz="2700" b="1" dirty="0" smtClean="0">
                  <a:solidFill>
                    <a:schemeClr val="bg1"/>
                  </a:solidFill>
                </a:rPr>
                <a:t>  </a:t>
              </a:r>
              <a:r>
                <a:rPr lang="en-US" sz="2700" b="1" dirty="0" smtClean="0">
                  <a:solidFill>
                    <a:schemeClr val="bg1"/>
                  </a:solidFill>
                </a:rPr>
                <a:t>[</a:t>
              </a:r>
              <a:r>
                <a:rPr lang="uk-UA" sz="2700" b="1" dirty="0" err="1">
                  <a:solidFill>
                    <a:schemeClr val="bg1"/>
                  </a:solidFill>
                </a:rPr>
                <a:t>д͡з</a:t>
              </a:r>
              <a:r>
                <a:rPr lang="en-US" sz="2700" b="1" dirty="0">
                  <a:solidFill>
                    <a:schemeClr val="bg1"/>
                  </a:solidFill>
                </a:rPr>
                <a:t>’]</a:t>
              </a:r>
              <a:endParaRPr lang="uk-UA" sz="2700" b="1" dirty="0">
                <a:solidFill>
                  <a:schemeClr val="bg1"/>
                </a:solidFill>
              </a:endParaRPr>
            </a:p>
            <a:p>
              <a:endParaRPr lang="uk-UA" sz="2700" b="1" dirty="0">
                <a:solidFill>
                  <a:schemeClr val="bg1"/>
                </a:solidFill>
              </a:endParaRPr>
            </a:p>
            <a:p>
              <a:r>
                <a:rPr lang="en-US" sz="2700" b="1" dirty="0">
                  <a:solidFill>
                    <a:schemeClr val="bg1"/>
                  </a:solidFill>
                </a:rPr>
                <a:t>[</a:t>
              </a:r>
              <a:r>
                <a:rPr lang="uk-UA" sz="2700" b="1" dirty="0">
                  <a:solidFill>
                    <a:schemeClr val="bg1"/>
                  </a:solidFill>
                </a:rPr>
                <a:t>п</a:t>
              </a:r>
              <a:r>
                <a:rPr lang="en-US" sz="2700" b="1" dirty="0">
                  <a:solidFill>
                    <a:schemeClr val="bg1"/>
                  </a:solidFill>
                </a:rPr>
                <a:t>]</a:t>
              </a:r>
              <a:r>
                <a:rPr lang="uk-UA" sz="2700" b="1" dirty="0">
                  <a:solidFill>
                    <a:schemeClr val="bg1"/>
                  </a:solidFill>
                </a:rPr>
                <a:t> </a:t>
              </a:r>
              <a:r>
                <a:rPr lang="en-US" sz="2700" b="1" dirty="0" smtClean="0">
                  <a:solidFill>
                    <a:schemeClr val="bg1"/>
                  </a:solidFill>
                </a:rPr>
                <a:t>[</a:t>
              </a:r>
              <a:r>
                <a:rPr lang="uk-UA" sz="2700" b="1" dirty="0">
                  <a:solidFill>
                    <a:schemeClr val="bg1"/>
                  </a:solidFill>
                </a:rPr>
                <a:t>т</a:t>
              </a:r>
              <a:r>
                <a:rPr lang="en-US" sz="2700" b="1" dirty="0">
                  <a:solidFill>
                    <a:schemeClr val="bg1"/>
                  </a:solidFill>
                </a:rPr>
                <a:t>]</a:t>
              </a:r>
              <a:r>
                <a:rPr lang="uk-UA" sz="2700" b="1" dirty="0">
                  <a:solidFill>
                    <a:schemeClr val="bg1"/>
                  </a:solidFill>
                </a:rPr>
                <a:t>  </a:t>
              </a:r>
              <a:r>
                <a:rPr lang="en-US" sz="2700" b="1" dirty="0" smtClean="0">
                  <a:solidFill>
                    <a:schemeClr val="bg1"/>
                  </a:solidFill>
                </a:rPr>
                <a:t>[</a:t>
              </a:r>
              <a:r>
                <a:rPr lang="uk-UA" sz="2700" b="1" dirty="0">
                  <a:solidFill>
                    <a:schemeClr val="bg1"/>
                  </a:solidFill>
                </a:rPr>
                <a:t>т</a:t>
              </a:r>
              <a:r>
                <a:rPr lang="en-US" sz="2700" b="1" dirty="0">
                  <a:solidFill>
                    <a:schemeClr val="bg1"/>
                  </a:solidFill>
                </a:rPr>
                <a:t>’]</a:t>
              </a:r>
              <a:r>
                <a:rPr lang="uk-UA" sz="2700" b="1" dirty="0">
                  <a:solidFill>
                    <a:schemeClr val="bg1"/>
                  </a:solidFill>
                </a:rPr>
                <a:t> </a:t>
              </a:r>
              <a:r>
                <a:rPr lang="en-US" sz="2700" b="1" dirty="0">
                  <a:solidFill>
                    <a:schemeClr val="bg1"/>
                  </a:solidFill>
                </a:rPr>
                <a:t> </a:t>
              </a:r>
              <a:r>
                <a:rPr lang="en-US" sz="2700" b="1" dirty="0" smtClean="0">
                  <a:solidFill>
                    <a:schemeClr val="bg1"/>
                  </a:solidFill>
                </a:rPr>
                <a:t>[</a:t>
              </a:r>
              <a:r>
                <a:rPr lang="uk-UA" sz="2700" b="1" dirty="0">
                  <a:solidFill>
                    <a:schemeClr val="bg1"/>
                  </a:solidFill>
                </a:rPr>
                <a:t>с</a:t>
              </a:r>
              <a:r>
                <a:rPr lang="en-US" sz="2700" b="1" dirty="0">
                  <a:solidFill>
                    <a:schemeClr val="bg1"/>
                  </a:solidFill>
                </a:rPr>
                <a:t>]</a:t>
              </a:r>
              <a:r>
                <a:rPr lang="uk-UA" sz="2700" b="1" dirty="0">
                  <a:solidFill>
                    <a:schemeClr val="bg1"/>
                  </a:solidFill>
                </a:rPr>
                <a:t>   </a:t>
              </a:r>
              <a:r>
                <a:rPr lang="en-US" sz="2700" b="1" dirty="0">
                  <a:solidFill>
                    <a:schemeClr val="bg1"/>
                  </a:solidFill>
                </a:rPr>
                <a:t>[</a:t>
              </a:r>
              <a:r>
                <a:rPr lang="uk-UA" sz="2700" b="1" dirty="0">
                  <a:solidFill>
                    <a:schemeClr val="bg1"/>
                  </a:solidFill>
                </a:rPr>
                <a:t>с</a:t>
              </a:r>
              <a:r>
                <a:rPr lang="en-US" sz="2700" b="1" dirty="0">
                  <a:solidFill>
                    <a:schemeClr val="bg1"/>
                  </a:solidFill>
                </a:rPr>
                <a:t>’]</a:t>
              </a:r>
              <a:r>
                <a:rPr lang="uk-UA" sz="2700" b="1" dirty="0">
                  <a:solidFill>
                    <a:schemeClr val="bg1"/>
                  </a:solidFill>
                </a:rPr>
                <a:t> </a:t>
              </a:r>
              <a:r>
                <a:rPr lang="uk-UA" sz="2700" b="1" dirty="0" smtClean="0">
                  <a:solidFill>
                    <a:schemeClr val="bg1"/>
                  </a:solidFill>
                </a:rPr>
                <a:t> </a:t>
              </a:r>
              <a:r>
                <a:rPr lang="en-US" sz="2700" b="1" dirty="0">
                  <a:solidFill>
                    <a:schemeClr val="bg1"/>
                  </a:solidFill>
                </a:rPr>
                <a:t>[</a:t>
              </a:r>
              <a:r>
                <a:rPr lang="uk-UA" sz="2700" b="1" dirty="0">
                  <a:solidFill>
                    <a:schemeClr val="bg1"/>
                  </a:solidFill>
                </a:rPr>
                <a:t>ш</a:t>
              </a:r>
              <a:r>
                <a:rPr lang="en-US" sz="2700" b="1" dirty="0">
                  <a:solidFill>
                    <a:schemeClr val="bg1"/>
                  </a:solidFill>
                </a:rPr>
                <a:t>]</a:t>
              </a:r>
              <a:r>
                <a:rPr lang="uk-UA" sz="2700" b="1" dirty="0">
                  <a:solidFill>
                    <a:schemeClr val="bg1"/>
                  </a:solidFill>
                </a:rPr>
                <a:t> </a:t>
              </a:r>
              <a:r>
                <a:rPr lang="uk-UA" sz="2700" b="1" dirty="0" smtClean="0">
                  <a:solidFill>
                    <a:schemeClr val="bg1"/>
                  </a:solidFill>
                </a:rPr>
                <a:t> </a:t>
              </a:r>
              <a:r>
                <a:rPr lang="en-US" sz="2700" b="1" dirty="0">
                  <a:solidFill>
                    <a:schemeClr val="bg1"/>
                  </a:solidFill>
                </a:rPr>
                <a:t>[</a:t>
              </a:r>
              <a:r>
                <a:rPr lang="uk-UA" sz="2700" b="1" dirty="0">
                  <a:solidFill>
                    <a:schemeClr val="bg1"/>
                  </a:solidFill>
                </a:rPr>
                <a:t>х</a:t>
              </a:r>
              <a:r>
                <a:rPr lang="en-US" sz="2700" b="1" dirty="0">
                  <a:solidFill>
                    <a:schemeClr val="bg1"/>
                  </a:solidFill>
                </a:rPr>
                <a:t>]</a:t>
              </a:r>
              <a:r>
                <a:rPr lang="uk-UA" sz="2700" b="1" dirty="0">
                  <a:solidFill>
                    <a:schemeClr val="bg1"/>
                  </a:solidFill>
                </a:rPr>
                <a:t>  </a:t>
              </a:r>
              <a:r>
                <a:rPr lang="en-US" sz="2700" b="1" dirty="0">
                  <a:solidFill>
                    <a:schemeClr val="bg1"/>
                  </a:solidFill>
                </a:rPr>
                <a:t>[</a:t>
              </a:r>
              <a:r>
                <a:rPr lang="uk-UA" sz="2700" b="1" dirty="0">
                  <a:solidFill>
                    <a:schemeClr val="bg1"/>
                  </a:solidFill>
                </a:rPr>
                <a:t>к</a:t>
              </a:r>
              <a:r>
                <a:rPr lang="en-US" sz="2700" b="1" dirty="0">
                  <a:solidFill>
                    <a:schemeClr val="bg1"/>
                  </a:solidFill>
                </a:rPr>
                <a:t>’]</a:t>
              </a:r>
              <a:r>
                <a:rPr lang="uk-UA" sz="2700" b="1" dirty="0">
                  <a:solidFill>
                    <a:schemeClr val="bg1"/>
                  </a:solidFill>
                </a:rPr>
                <a:t> </a:t>
              </a:r>
              <a:r>
                <a:rPr lang="en-US" sz="2700" b="1" dirty="0" smtClean="0">
                  <a:solidFill>
                    <a:schemeClr val="bg1"/>
                  </a:solidFill>
                </a:rPr>
                <a:t> </a:t>
              </a:r>
              <a:r>
                <a:rPr lang="en-US" sz="2700" b="1" dirty="0">
                  <a:solidFill>
                    <a:schemeClr val="bg1"/>
                  </a:solidFill>
                </a:rPr>
                <a:t>[</a:t>
              </a:r>
              <a:r>
                <a:rPr lang="uk-UA" sz="2700" b="1" dirty="0">
                  <a:solidFill>
                    <a:schemeClr val="bg1"/>
                  </a:solidFill>
                </a:rPr>
                <a:t>ч</a:t>
              </a:r>
              <a:r>
                <a:rPr lang="en-US" sz="2700" b="1" dirty="0">
                  <a:solidFill>
                    <a:schemeClr val="bg1"/>
                  </a:solidFill>
                </a:rPr>
                <a:t>]</a:t>
              </a:r>
              <a:r>
                <a:rPr lang="uk-UA" sz="2700" b="1" dirty="0">
                  <a:solidFill>
                    <a:schemeClr val="bg1"/>
                  </a:solidFill>
                </a:rPr>
                <a:t>  </a:t>
              </a:r>
              <a:r>
                <a:rPr lang="en-US" sz="2700" b="1" dirty="0" smtClean="0">
                  <a:solidFill>
                    <a:schemeClr val="bg1"/>
                  </a:solidFill>
                </a:rPr>
                <a:t> </a:t>
              </a:r>
              <a:r>
                <a:rPr lang="en-US" sz="2700" b="1" dirty="0">
                  <a:solidFill>
                    <a:schemeClr val="bg1"/>
                  </a:solidFill>
                </a:rPr>
                <a:t>[</a:t>
              </a:r>
              <a:r>
                <a:rPr lang="uk-UA" sz="2700" b="1" dirty="0">
                  <a:solidFill>
                    <a:schemeClr val="bg1"/>
                  </a:solidFill>
                </a:rPr>
                <a:t>ц</a:t>
              </a:r>
              <a:r>
                <a:rPr lang="en-US" sz="2700" b="1" dirty="0">
                  <a:solidFill>
                    <a:schemeClr val="bg1"/>
                  </a:solidFill>
                </a:rPr>
                <a:t>]</a:t>
              </a:r>
              <a:r>
                <a:rPr lang="uk-UA" sz="2700" b="1" dirty="0">
                  <a:solidFill>
                    <a:schemeClr val="bg1"/>
                  </a:solidFill>
                </a:rPr>
                <a:t>  </a:t>
              </a:r>
              <a:r>
                <a:rPr lang="en-US" sz="2700" b="1" dirty="0">
                  <a:solidFill>
                    <a:schemeClr val="bg1"/>
                  </a:solidFill>
                </a:rPr>
                <a:t> </a:t>
              </a:r>
              <a:r>
                <a:rPr lang="uk-UA" sz="2700" b="1" dirty="0">
                  <a:solidFill>
                    <a:schemeClr val="bg1"/>
                  </a:solidFill>
                </a:rPr>
                <a:t> </a:t>
              </a:r>
              <a:r>
                <a:rPr lang="en-US" sz="2700" b="1" dirty="0">
                  <a:solidFill>
                    <a:schemeClr val="bg1"/>
                  </a:solidFill>
                </a:rPr>
                <a:t>[</a:t>
              </a:r>
              <a:r>
                <a:rPr lang="uk-UA" sz="2700" b="1" dirty="0">
                  <a:solidFill>
                    <a:schemeClr val="bg1"/>
                  </a:solidFill>
                </a:rPr>
                <a:t>ц</a:t>
              </a:r>
              <a:r>
                <a:rPr lang="en-US" sz="2700" b="1" dirty="0">
                  <a:solidFill>
                    <a:schemeClr val="bg1"/>
                  </a:solidFill>
                </a:rPr>
                <a:t>’]</a:t>
              </a:r>
              <a:endParaRPr lang="uk-UA" sz="2700" b="1" dirty="0">
                <a:solidFill>
                  <a:schemeClr val="bg1"/>
                </a:solidFill>
              </a:endParaRPr>
            </a:p>
          </p:txBody>
        </p:sp>
        <p:cxnSp>
          <p:nvCxnSpPr>
            <p:cNvPr id="10" name="Прямая со стрелкой 9"/>
            <p:cNvCxnSpPr/>
            <p:nvPr/>
          </p:nvCxnSpPr>
          <p:spPr>
            <a:xfrm flipH="1">
              <a:off x="1316179" y="3815884"/>
              <a:ext cx="1" cy="476567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 стрелкой 10"/>
            <p:cNvCxnSpPr/>
            <p:nvPr/>
          </p:nvCxnSpPr>
          <p:spPr>
            <a:xfrm>
              <a:off x="2095327" y="3833986"/>
              <a:ext cx="0" cy="426469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 стрелкой 11"/>
            <p:cNvCxnSpPr/>
            <p:nvPr/>
          </p:nvCxnSpPr>
          <p:spPr>
            <a:xfrm flipH="1">
              <a:off x="2727772" y="3843517"/>
              <a:ext cx="3" cy="444427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 стрелкой 12"/>
            <p:cNvCxnSpPr/>
            <p:nvPr/>
          </p:nvCxnSpPr>
          <p:spPr>
            <a:xfrm flipH="1">
              <a:off x="3751268" y="3803606"/>
              <a:ext cx="1" cy="444571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 стрелкой 13"/>
            <p:cNvCxnSpPr/>
            <p:nvPr/>
          </p:nvCxnSpPr>
          <p:spPr>
            <a:xfrm>
              <a:off x="4475743" y="3870884"/>
              <a:ext cx="0" cy="417060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 стрелкой 14"/>
            <p:cNvCxnSpPr/>
            <p:nvPr/>
          </p:nvCxnSpPr>
          <p:spPr>
            <a:xfrm flipH="1">
              <a:off x="5333832" y="3850740"/>
              <a:ext cx="3092" cy="446118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 стрелкой 15"/>
            <p:cNvCxnSpPr/>
            <p:nvPr/>
          </p:nvCxnSpPr>
          <p:spPr>
            <a:xfrm>
              <a:off x="6235180" y="3831239"/>
              <a:ext cx="0" cy="416938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 стрелкой 16"/>
            <p:cNvCxnSpPr/>
            <p:nvPr/>
          </p:nvCxnSpPr>
          <p:spPr>
            <a:xfrm>
              <a:off x="7063151" y="3846820"/>
              <a:ext cx="0" cy="453958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 стрелкой 17"/>
            <p:cNvCxnSpPr/>
            <p:nvPr/>
          </p:nvCxnSpPr>
          <p:spPr>
            <a:xfrm flipH="1">
              <a:off x="7994618" y="3830234"/>
              <a:ext cx="3092" cy="454048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 стрелкой 18"/>
            <p:cNvCxnSpPr/>
            <p:nvPr/>
          </p:nvCxnSpPr>
          <p:spPr>
            <a:xfrm>
              <a:off x="9029581" y="3831239"/>
              <a:ext cx="0" cy="453043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 стрелкой 22"/>
            <p:cNvCxnSpPr/>
            <p:nvPr/>
          </p:nvCxnSpPr>
          <p:spPr>
            <a:xfrm flipH="1">
              <a:off x="10064545" y="3870884"/>
              <a:ext cx="3092" cy="484700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21"/>
          <p:cNvSpPr txBox="1"/>
          <p:nvPr/>
        </p:nvSpPr>
        <p:spPr>
          <a:xfrm>
            <a:off x="2262249" y="1758078"/>
            <a:ext cx="5767331" cy="4930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76828" tIns="38414" rIns="76828" bIns="38414" rtlCol="0">
            <a:spAutoFit/>
          </a:bodyPr>
          <a:lstStyle/>
          <a:p>
            <a:pPr algn="ctr"/>
            <a:r>
              <a:rPr lang="uk-UA" sz="2700" b="1" dirty="0">
                <a:solidFill>
                  <a:srgbClr val="FFFF00"/>
                </a:solidFill>
              </a:rPr>
              <a:t>Парні дзвінкі і глухі приголосні звуки</a:t>
            </a:r>
            <a:endParaRPr lang="uk-UA" sz="2700" b="1" i="1" dirty="0">
              <a:solidFill>
                <a:srgbClr val="FFFF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130353" y="3906122"/>
            <a:ext cx="6397679" cy="4930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76828" tIns="38414" rIns="76828" bIns="38414" rtlCol="0">
            <a:spAutoFit/>
          </a:bodyPr>
          <a:lstStyle/>
          <a:p>
            <a:pPr algn="ctr"/>
            <a:r>
              <a:rPr lang="uk-UA" sz="2700" b="1" dirty="0">
                <a:solidFill>
                  <a:srgbClr val="FFFF00"/>
                </a:solidFill>
              </a:rPr>
              <a:t>Приголосні звуки, які не утворюють пар</a:t>
            </a:r>
            <a:endParaRPr lang="uk-UA" sz="2700" b="1" i="1" dirty="0">
              <a:solidFill>
                <a:srgbClr val="FFFF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259978" y="4522021"/>
            <a:ext cx="6377401" cy="4930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76828" tIns="38414" rIns="76828" bIns="38414" rtlCol="0">
            <a:spAutoFit/>
          </a:bodyPr>
          <a:lstStyle/>
          <a:p>
            <a:r>
              <a:rPr lang="en-US" sz="2700" b="1" dirty="0">
                <a:solidFill>
                  <a:schemeClr val="bg1"/>
                </a:solidFill>
              </a:rPr>
              <a:t>[</a:t>
            </a:r>
            <a:r>
              <a:rPr lang="uk-UA" sz="2700" b="1" dirty="0">
                <a:solidFill>
                  <a:schemeClr val="bg1"/>
                </a:solidFill>
              </a:rPr>
              <a:t>в</a:t>
            </a:r>
            <a:r>
              <a:rPr lang="en-US" sz="2700" b="1" dirty="0">
                <a:solidFill>
                  <a:schemeClr val="bg1"/>
                </a:solidFill>
              </a:rPr>
              <a:t>]</a:t>
            </a:r>
            <a:r>
              <a:rPr lang="uk-UA" sz="2700" b="1" dirty="0">
                <a:solidFill>
                  <a:schemeClr val="bg1"/>
                </a:solidFill>
              </a:rPr>
              <a:t>  </a:t>
            </a:r>
            <a:r>
              <a:rPr lang="en-US" sz="2700" b="1" dirty="0" smtClean="0">
                <a:solidFill>
                  <a:schemeClr val="bg1"/>
                </a:solidFill>
              </a:rPr>
              <a:t>[</a:t>
            </a:r>
            <a:r>
              <a:rPr lang="uk-UA" sz="2700" b="1" dirty="0">
                <a:solidFill>
                  <a:schemeClr val="bg1"/>
                </a:solidFill>
              </a:rPr>
              <a:t>л</a:t>
            </a:r>
            <a:r>
              <a:rPr lang="en-US" sz="2700" b="1" dirty="0">
                <a:solidFill>
                  <a:schemeClr val="bg1"/>
                </a:solidFill>
              </a:rPr>
              <a:t>]</a:t>
            </a:r>
            <a:r>
              <a:rPr lang="uk-UA" sz="2700" b="1" dirty="0">
                <a:solidFill>
                  <a:schemeClr val="bg1"/>
                </a:solidFill>
              </a:rPr>
              <a:t>  </a:t>
            </a:r>
            <a:r>
              <a:rPr lang="en-US" sz="2700" b="1" dirty="0" smtClean="0">
                <a:solidFill>
                  <a:schemeClr val="bg1"/>
                </a:solidFill>
              </a:rPr>
              <a:t>[</a:t>
            </a:r>
            <a:r>
              <a:rPr lang="uk-UA" sz="2700" b="1" dirty="0">
                <a:solidFill>
                  <a:schemeClr val="bg1"/>
                </a:solidFill>
              </a:rPr>
              <a:t>л</a:t>
            </a:r>
            <a:r>
              <a:rPr lang="en-US" sz="2700" b="1" dirty="0">
                <a:solidFill>
                  <a:schemeClr val="bg1"/>
                </a:solidFill>
              </a:rPr>
              <a:t>’]</a:t>
            </a:r>
            <a:r>
              <a:rPr lang="uk-UA" sz="2700" b="1" dirty="0">
                <a:solidFill>
                  <a:schemeClr val="bg1"/>
                </a:solidFill>
              </a:rPr>
              <a:t> </a:t>
            </a:r>
            <a:r>
              <a:rPr lang="en-US" sz="2700" b="1" dirty="0">
                <a:solidFill>
                  <a:schemeClr val="bg1"/>
                </a:solidFill>
              </a:rPr>
              <a:t> </a:t>
            </a:r>
            <a:r>
              <a:rPr lang="en-US" sz="2700" b="1" dirty="0" smtClean="0">
                <a:solidFill>
                  <a:schemeClr val="bg1"/>
                </a:solidFill>
              </a:rPr>
              <a:t>[</a:t>
            </a:r>
            <a:r>
              <a:rPr lang="uk-UA" sz="2700" b="1" dirty="0">
                <a:solidFill>
                  <a:schemeClr val="bg1"/>
                </a:solidFill>
              </a:rPr>
              <a:t>м</a:t>
            </a:r>
            <a:r>
              <a:rPr lang="en-US" sz="2700" b="1" dirty="0">
                <a:solidFill>
                  <a:schemeClr val="bg1"/>
                </a:solidFill>
              </a:rPr>
              <a:t>]</a:t>
            </a:r>
            <a:r>
              <a:rPr lang="uk-UA" sz="2700" b="1" dirty="0">
                <a:solidFill>
                  <a:schemeClr val="bg1"/>
                </a:solidFill>
              </a:rPr>
              <a:t>  </a:t>
            </a:r>
            <a:r>
              <a:rPr lang="en-US" sz="2700" b="1" dirty="0" smtClean="0">
                <a:solidFill>
                  <a:schemeClr val="bg1"/>
                </a:solidFill>
              </a:rPr>
              <a:t>[</a:t>
            </a:r>
            <a:r>
              <a:rPr lang="uk-UA" sz="2700" b="1" dirty="0">
                <a:solidFill>
                  <a:schemeClr val="bg1"/>
                </a:solidFill>
              </a:rPr>
              <a:t>н</a:t>
            </a:r>
            <a:r>
              <a:rPr lang="en-US" sz="2700" b="1" dirty="0">
                <a:solidFill>
                  <a:schemeClr val="bg1"/>
                </a:solidFill>
              </a:rPr>
              <a:t>]</a:t>
            </a:r>
            <a:r>
              <a:rPr lang="uk-UA" sz="2700" b="1" dirty="0">
                <a:solidFill>
                  <a:schemeClr val="bg1"/>
                </a:solidFill>
              </a:rPr>
              <a:t>  </a:t>
            </a:r>
            <a:r>
              <a:rPr lang="en-US" sz="2700" b="1" dirty="0" smtClean="0">
                <a:solidFill>
                  <a:schemeClr val="bg1"/>
                </a:solidFill>
              </a:rPr>
              <a:t>[</a:t>
            </a:r>
            <a:r>
              <a:rPr lang="uk-UA" sz="2700" b="1" dirty="0">
                <a:solidFill>
                  <a:schemeClr val="bg1"/>
                </a:solidFill>
              </a:rPr>
              <a:t>н</a:t>
            </a:r>
            <a:r>
              <a:rPr lang="en-US" sz="2700" b="1" dirty="0">
                <a:solidFill>
                  <a:schemeClr val="bg1"/>
                </a:solidFill>
              </a:rPr>
              <a:t>’]</a:t>
            </a:r>
            <a:r>
              <a:rPr lang="uk-UA" sz="2700" b="1" dirty="0">
                <a:solidFill>
                  <a:schemeClr val="bg1"/>
                </a:solidFill>
              </a:rPr>
              <a:t>  </a:t>
            </a:r>
            <a:r>
              <a:rPr lang="en-US" sz="2700" b="1" dirty="0" smtClean="0">
                <a:solidFill>
                  <a:schemeClr val="bg1"/>
                </a:solidFill>
              </a:rPr>
              <a:t>[</a:t>
            </a:r>
            <a:r>
              <a:rPr lang="uk-UA" sz="2700" b="1" dirty="0">
                <a:solidFill>
                  <a:schemeClr val="bg1"/>
                </a:solidFill>
              </a:rPr>
              <a:t>й</a:t>
            </a:r>
            <a:r>
              <a:rPr lang="en-US" sz="2700" b="1" dirty="0">
                <a:solidFill>
                  <a:schemeClr val="bg1"/>
                </a:solidFill>
              </a:rPr>
              <a:t>]</a:t>
            </a:r>
            <a:r>
              <a:rPr lang="uk-UA" sz="2700" b="1" dirty="0">
                <a:solidFill>
                  <a:schemeClr val="bg1"/>
                </a:solidFill>
              </a:rPr>
              <a:t>  </a:t>
            </a:r>
            <a:r>
              <a:rPr lang="en-US" sz="2700" b="1" dirty="0" smtClean="0">
                <a:solidFill>
                  <a:schemeClr val="bg1"/>
                </a:solidFill>
              </a:rPr>
              <a:t>[</a:t>
            </a:r>
            <a:r>
              <a:rPr lang="uk-UA" sz="2700" b="1" dirty="0">
                <a:solidFill>
                  <a:schemeClr val="bg1"/>
                </a:solidFill>
              </a:rPr>
              <a:t>р</a:t>
            </a:r>
            <a:r>
              <a:rPr lang="en-US" sz="2700" b="1" dirty="0">
                <a:solidFill>
                  <a:schemeClr val="bg1"/>
                </a:solidFill>
              </a:rPr>
              <a:t>]</a:t>
            </a:r>
            <a:r>
              <a:rPr lang="uk-UA" sz="2700" b="1" dirty="0">
                <a:solidFill>
                  <a:schemeClr val="bg1"/>
                </a:solidFill>
              </a:rPr>
              <a:t>  </a:t>
            </a:r>
            <a:r>
              <a:rPr lang="en-US" sz="2700" b="1" dirty="0" smtClean="0">
                <a:solidFill>
                  <a:schemeClr val="bg1"/>
                </a:solidFill>
              </a:rPr>
              <a:t>[</a:t>
            </a:r>
            <a:r>
              <a:rPr lang="uk-UA" sz="2700" b="1" dirty="0">
                <a:solidFill>
                  <a:schemeClr val="bg1"/>
                </a:solidFill>
              </a:rPr>
              <a:t>р</a:t>
            </a:r>
            <a:r>
              <a:rPr lang="en-US" sz="2700" b="1" dirty="0">
                <a:solidFill>
                  <a:schemeClr val="bg1"/>
                </a:solidFill>
              </a:rPr>
              <a:t>’]</a:t>
            </a:r>
            <a:r>
              <a:rPr lang="uk-UA" sz="2700" b="1">
                <a:solidFill>
                  <a:schemeClr val="bg1"/>
                </a:solidFill>
              </a:rPr>
              <a:t> </a:t>
            </a:r>
            <a:r>
              <a:rPr lang="uk-UA" sz="2700" b="1" smtClean="0">
                <a:solidFill>
                  <a:schemeClr val="bg1"/>
                </a:solidFill>
              </a:rPr>
              <a:t>   </a:t>
            </a:r>
            <a:r>
              <a:rPr lang="uk-UA" sz="2700" b="1" dirty="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61145" y="2446855"/>
            <a:ext cx="1378481" cy="4930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76828" tIns="38414" rIns="76828" bIns="38414" rtlCol="0">
            <a:spAutoFit/>
          </a:bodyPr>
          <a:lstStyle/>
          <a:p>
            <a:pPr algn="ctr"/>
            <a:r>
              <a:rPr lang="uk-UA" sz="2700" b="1" dirty="0" smtClean="0">
                <a:solidFill>
                  <a:srgbClr val="FFFF00"/>
                </a:solidFill>
              </a:rPr>
              <a:t>Дзвінкі:</a:t>
            </a:r>
            <a:endParaRPr lang="uk-UA" sz="2700" b="1" i="1" dirty="0">
              <a:solidFill>
                <a:srgbClr val="FFFF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61146" y="3123216"/>
            <a:ext cx="1309940" cy="4930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76828" tIns="38414" rIns="76828" bIns="38414" rtlCol="0">
            <a:spAutoFit/>
          </a:bodyPr>
          <a:lstStyle/>
          <a:p>
            <a:pPr algn="ctr"/>
            <a:r>
              <a:rPr lang="uk-UA" sz="2700" b="1" dirty="0">
                <a:solidFill>
                  <a:srgbClr val="FFFF00"/>
                </a:solidFill>
              </a:rPr>
              <a:t>Глухі:</a:t>
            </a:r>
            <a:endParaRPr lang="uk-UA" sz="2700" b="1" i="1" dirty="0">
              <a:solidFill>
                <a:srgbClr val="FFFF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11560" y="4509120"/>
            <a:ext cx="1518793" cy="4930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76828" tIns="38414" rIns="76828" bIns="38414" rtlCol="0">
            <a:spAutoFit/>
          </a:bodyPr>
          <a:lstStyle/>
          <a:p>
            <a:pPr algn="ctr"/>
            <a:r>
              <a:rPr lang="uk-UA" sz="2700" b="1" dirty="0">
                <a:solidFill>
                  <a:srgbClr val="FFFF00"/>
                </a:solidFill>
              </a:rPr>
              <a:t>Дзвінкі:</a:t>
            </a:r>
            <a:endParaRPr lang="uk-UA" sz="2700" b="1" i="1" dirty="0">
              <a:solidFill>
                <a:srgbClr val="FFFF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92158" y="5027251"/>
            <a:ext cx="8073732" cy="4930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76828" tIns="38414" rIns="76828" bIns="38414" rtlCol="0">
            <a:spAutoFit/>
          </a:bodyPr>
          <a:lstStyle/>
          <a:p>
            <a:r>
              <a:rPr lang="uk-UA" sz="2700" b="1" dirty="0">
                <a:solidFill>
                  <a:srgbClr val="FFFF00"/>
                </a:solidFill>
              </a:rPr>
              <a:t>Глухі:         </a:t>
            </a:r>
            <a:r>
              <a:rPr lang="uk-UA" sz="2700" b="1" dirty="0" smtClean="0">
                <a:solidFill>
                  <a:srgbClr val="FFFF00"/>
                </a:solidFill>
              </a:rPr>
              <a:t>   </a:t>
            </a:r>
            <a:r>
              <a:rPr lang="uk-UA" sz="2700" b="1" dirty="0" smtClean="0">
                <a:solidFill>
                  <a:schemeClr val="bg1"/>
                </a:solidFill>
              </a:rPr>
              <a:t>-      </a:t>
            </a:r>
            <a:r>
              <a:rPr lang="uk-UA" sz="2700" b="1" dirty="0">
                <a:solidFill>
                  <a:schemeClr val="bg1"/>
                </a:solidFill>
              </a:rPr>
              <a:t>-     </a:t>
            </a:r>
            <a:r>
              <a:rPr lang="uk-UA" sz="2700" b="1" dirty="0" smtClean="0">
                <a:solidFill>
                  <a:schemeClr val="bg1"/>
                </a:solidFill>
              </a:rPr>
              <a:t> </a:t>
            </a:r>
            <a:r>
              <a:rPr lang="uk-UA" sz="2700" b="1" dirty="0">
                <a:solidFill>
                  <a:schemeClr val="bg1"/>
                </a:solidFill>
              </a:rPr>
              <a:t>-       </a:t>
            </a:r>
            <a:r>
              <a:rPr lang="uk-UA" sz="2700" b="1" dirty="0" smtClean="0">
                <a:solidFill>
                  <a:schemeClr val="bg1"/>
                </a:solidFill>
              </a:rPr>
              <a:t>-      </a:t>
            </a:r>
            <a:r>
              <a:rPr lang="uk-UA" sz="2700" b="1" dirty="0">
                <a:solidFill>
                  <a:schemeClr val="bg1"/>
                </a:solidFill>
              </a:rPr>
              <a:t>-       -      </a:t>
            </a:r>
            <a:r>
              <a:rPr lang="uk-UA" sz="2700" b="1" dirty="0" smtClean="0">
                <a:solidFill>
                  <a:schemeClr val="bg1"/>
                </a:solidFill>
              </a:rPr>
              <a:t> </a:t>
            </a:r>
            <a:r>
              <a:rPr lang="uk-UA" sz="2700" b="1" dirty="0">
                <a:solidFill>
                  <a:schemeClr val="bg1"/>
                </a:solidFill>
              </a:rPr>
              <a:t>-     </a:t>
            </a:r>
            <a:r>
              <a:rPr lang="uk-UA" sz="2700" b="1" dirty="0" smtClean="0">
                <a:solidFill>
                  <a:schemeClr val="bg1"/>
                </a:solidFill>
              </a:rPr>
              <a:t> </a:t>
            </a:r>
            <a:r>
              <a:rPr lang="uk-UA" sz="2700" b="1" dirty="0">
                <a:solidFill>
                  <a:schemeClr val="bg1"/>
                </a:solidFill>
              </a:rPr>
              <a:t>-    </a:t>
            </a:r>
            <a:r>
              <a:rPr lang="uk-UA" sz="2700" b="1" dirty="0" smtClean="0">
                <a:solidFill>
                  <a:schemeClr val="bg1"/>
                </a:solidFill>
              </a:rPr>
              <a:t>  </a:t>
            </a:r>
            <a:r>
              <a:rPr lang="uk-UA" sz="2700" b="1" dirty="0">
                <a:solidFill>
                  <a:schemeClr val="bg1"/>
                </a:solidFill>
              </a:rPr>
              <a:t>-   </a:t>
            </a:r>
            <a:r>
              <a:rPr lang="uk-UA" sz="2700" b="1" dirty="0" smtClean="0">
                <a:solidFill>
                  <a:schemeClr val="bg1"/>
                </a:solidFill>
              </a:rPr>
              <a:t>  </a:t>
            </a:r>
            <a:r>
              <a:rPr lang="en-US" sz="2700" b="1" dirty="0">
                <a:solidFill>
                  <a:schemeClr val="bg1"/>
                </a:solidFill>
              </a:rPr>
              <a:t>[</a:t>
            </a:r>
            <a:r>
              <a:rPr lang="uk-UA" sz="2700" b="1" dirty="0">
                <a:solidFill>
                  <a:schemeClr val="bg1"/>
                </a:solidFill>
              </a:rPr>
              <a:t>ф</a:t>
            </a:r>
            <a:r>
              <a:rPr lang="en-US" sz="2700" b="1" dirty="0">
                <a:solidFill>
                  <a:schemeClr val="bg1"/>
                </a:solidFill>
              </a:rPr>
              <a:t>]</a:t>
            </a:r>
            <a:r>
              <a:rPr lang="uk-UA" sz="2700" b="1" dirty="0">
                <a:solidFill>
                  <a:schemeClr val="bg1"/>
                </a:solidFill>
              </a:rPr>
              <a:t>     </a:t>
            </a:r>
            <a:endParaRPr lang="uk-UA" sz="2700" b="1" i="1" dirty="0">
              <a:solidFill>
                <a:schemeClr val="bg1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177214" y="5825624"/>
            <a:ext cx="7508078" cy="877071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6828" tIns="38414" rIns="76828" bIns="38414" rtlCol="0" anchor="ctr"/>
          <a:lstStyle/>
          <a:p>
            <a:pPr algn="ctr"/>
            <a:r>
              <a:rPr lang="uk-UA" sz="2000" b="1" dirty="0">
                <a:solidFill>
                  <a:srgbClr val="002060"/>
                </a:solidFill>
              </a:rPr>
              <a:t>Знайди в таблиці дзвінкі приголосні звуки, які не мають парних глухих? Вимов їх. Який глухий не має парного дзвінкого? </a:t>
            </a:r>
          </a:p>
        </p:txBody>
      </p:sp>
    </p:spTree>
    <p:extLst>
      <p:ext uri="{BB962C8B-B14F-4D97-AF65-F5344CB8AC3E}">
        <p14:creationId xmlns:p14="http://schemas.microsoft.com/office/powerpoint/2010/main" val="2235941541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дзаголовок 2"/>
          <p:cNvSpPr txBox="1">
            <a:spLocks/>
          </p:cNvSpPr>
          <p:nvPr/>
        </p:nvSpPr>
        <p:spPr>
          <a:xfrm>
            <a:off x="303049" y="1700808"/>
            <a:ext cx="6291384" cy="50771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 smtClean="0">
                <a:solidFill>
                  <a:schemeClr val="bg1"/>
                </a:solidFill>
              </a:rPr>
              <a:t>При вимові приголосних повітря зустрічає …</a:t>
            </a:r>
            <a:endParaRPr lang="uk-UA" sz="2400" b="1" i="1" dirty="0" smtClean="0">
              <a:solidFill>
                <a:schemeClr val="bg1"/>
              </a:solidFill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90622" y="188640"/>
            <a:ext cx="8229600" cy="77809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chemeClr val="bg1"/>
                </a:solidFill>
              </a:rPr>
              <a:t>Закінчіть речення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7" name="Подзаголовок 2"/>
          <p:cNvSpPr txBox="1">
            <a:spLocks/>
          </p:cNvSpPr>
          <p:nvPr/>
        </p:nvSpPr>
        <p:spPr>
          <a:xfrm>
            <a:off x="320230" y="3352393"/>
            <a:ext cx="6587062" cy="50865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sz="2400" b="1" dirty="0" smtClean="0">
                <a:solidFill>
                  <a:schemeClr val="bg1"/>
                </a:solidFill>
              </a:rPr>
              <a:t>Глухі приголосні утворюються за допомогою …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9" name="Подзаголовок 2"/>
          <p:cNvSpPr txBox="1">
            <a:spLocks/>
          </p:cNvSpPr>
          <p:nvPr/>
        </p:nvSpPr>
        <p:spPr>
          <a:xfrm>
            <a:off x="233091" y="4005064"/>
            <a:ext cx="8533542" cy="52397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800" b="1" dirty="0" err="1">
                <a:solidFill>
                  <a:srgbClr val="FF0000"/>
                </a:solidFill>
              </a:rPr>
              <a:t>Б</a:t>
            </a:r>
            <a:r>
              <a:rPr lang="ru-RU" sz="2800" b="1" dirty="0" err="1">
                <a:solidFill>
                  <a:schemeClr val="bg1"/>
                </a:solidFill>
              </a:rPr>
              <a:t>у</a:t>
            </a:r>
            <a:r>
              <a:rPr lang="ru-RU" sz="2800" b="1" dirty="0" err="1">
                <a:solidFill>
                  <a:srgbClr val="FF0000"/>
                </a:solidFill>
              </a:rPr>
              <a:t>Д</a:t>
            </a:r>
            <a:r>
              <a:rPr lang="ru-RU" sz="2800" b="1" dirty="0" err="1">
                <a:solidFill>
                  <a:schemeClr val="bg1"/>
                </a:solidFill>
              </a:rPr>
              <a:t>е</a:t>
            </a:r>
            <a:r>
              <a:rPr lang="ru-RU" sz="2800" b="1" dirty="0">
                <a:solidFill>
                  <a:schemeClr val="bg1"/>
                </a:solidFill>
              </a:rPr>
              <a:t> </a:t>
            </a:r>
            <a:r>
              <a:rPr lang="ru-RU" sz="2800" b="1" dirty="0" err="1">
                <a:solidFill>
                  <a:srgbClr val="FF0000"/>
                </a:solidFill>
              </a:rPr>
              <a:t>Г</a:t>
            </a:r>
            <a:r>
              <a:rPr lang="ru-RU" sz="2800" b="1" dirty="0" err="1">
                <a:solidFill>
                  <a:schemeClr val="bg1"/>
                </a:solidFill>
              </a:rPr>
              <a:t>о</a:t>
            </a:r>
            <a:r>
              <a:rPr lang="ru-RU" sz="2800" b="1" dirty="0" err="1">
                <a:solidFill>
                  <a:srgbClr val="FF0000"/>
                </a:solidFill>
              </a:rPr>
              <a:t>Ж</a:t>
            </a:r>
            <a:r>
              <a:rPr lang="ru-RU" sz="2800" b="1" dirty="0" err="1">
                <a:solidFill>
                  <a:schemeClr val="bg1"/>
                </a:solidFill>
              </a:rPr>
              <a:t>е</a:t>
            </a:r>
            <a:r>
              <a:rPr lang="ru-RU" sz="2800" b="1" dirty="0">
                <a:solidFill>
                  <a:schemeClr val="bg1"/>
                </a:solidFill>
              </a:rPr>
              <a:t> </a:t>
            </a:r>
            <a:r>
              <a:rPr lang="ru-RU" sz="2800" b="1" dirty="0" err="1">
                <a:solidFill>
                  <a:srgbClr val="FF0000"/>
                </a:solidFill>
              </a:rPr>
              <a:t>Ґ</a:t>
            </a:r>
            <a:r>
              <a:rPr lang="ru-RU" sz="2800" b="1" dirty="0" err="1">
                <a:solidFill>
                  <a:schemeClr val="bg1"/>
                </a:solidFill>
              </a:rPr>
              <a:t>е</a:t>
            </a:r>
            <a:r>
              <a:rPr lang="ru-RU" sz="2800" b="1" dirty="0" err="1">
                <a:solidFill>
                  <a:srgbClr val="FF0000"/>
                </a:solidFill>
              </a:rPr>
              <a:t>ДЗ</a:t>
            </a:r>
            <a:r>
              <a:rPr lang="ru-RU" sz="2800" b="1" dirty="0" err="1">
                <a:solidFill>
                  <a:schemeClr val="bg1"/>
                </a:solidFill>
              </a:rPr>
              <a:t>ю</a:t>
            </a:r>
            <a:r>
              <a:rPr lang="ru-RU" sz="2800" b="1" dirty="0">
                <a:solidFill>
                  <a:schemeClr val="bg1"/>
                </a:solidFill>
              </a:rPr>
              <a:t> у </a:t>
            </a:r>
            <a:r>
              <a:rPr lang="ru-RU" sz="2800" b="1" dirty="0" err="1">
                <a:solidFill>
                  <a:srgbClr val="FF0000"/>
                </a:solidFill>
              </a:rPr>
              <a:t>ДЖ</a:t>
            </a:r>
            <a:r>
              <a:rPr lang="ru-RU" sz="2800" b="1" dirty="0" err="1">
                <a:solidFill>
                  <a:schemeClr val="bg1"/>
                </a:solidFill>
              </a:rPr>
              <a:t>а</a:t>
            </a:r>
            <a:r>
              <a:rPr lang="ru-RU" sz="2800" b="1" dirty="0" err="1">
                <a:solidFill>
                  <a:srgbClr val="FF0000"/>
                </a:solidFill>
              </a:rPr>
              <a:t>З</a:t>
            </a:r>
            <a:r>
              <a:rPr lang="ru-RU" sz="2800" b="1" dirty="0" err="1">
                <a:solidFill>
                  <a:schemeClr val="bg1"/>
                </a:solidFill>
              </a:rPr>
              <a:t>і</a:t>
            </a:r>
            <a:r>
              <a:rPr lang="ru-RU" sz="2800" b="1" dirty="0">
                <a:solidFill>
                  <a:schemeClr val="bg1"/>
                </a:solidFill>
              </a:rPr>
              <a:t> — </a:t>
            </a:r>
            <a:r>
              <a:rPr lang="ru-RU" sz="2800" b="1" dirty="0" err="1">
                <a:solidFill>
                  <a:schemeClr val="bg1"/>
                </a:solidFill>
              </a:rPr>
              <a:t>дзвінкі</a:t>
            </a:r>
            <a:r>
              <a:rPr lang="ru-RU" sz="2800" b="1" dirty="0">
                <a:solidFill>
                  <a:schemeClr val="bg1"/>
                </a:solidFill>
              </a:rPr>
              <a:t> </a:t>
            </a:r>
            <a:r>
              <a:rPr lang="ru-RU" sz="2800" b="1" dirty="0" err="1" smtClean="0">
                <a:solidFill>
                  <a:schemeClr val="bg1"/>
                </a:solidFill>
              </a:rPr>
              <a:t>приголосні</a:t>
            </a:r>
            <a:r>
              <a:rPr lang="ru-RU" sz="2800" b="1" dirty="0" smtClean="0">
                <a:solidFill>
                  <a:schemeClr val="bg1"/>
                </a:solidFill>
              </a:rPr>
              <a:t> звуки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320230" y="1052736"/>
            <a:ext cx="3971810" cy="50405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 smtClean="0">
                <a:solidFill>
                  <a:schemeClr val="bg1"/>
                </a:solidFill>
              </a:rPr>
              <a:t>Звуки мовлення бувають …</a:t>
            </a:r>
            <a:endParaRPr lang="uk-UA" sz="2400" b="1" i="1" dirty="0" smtClean="0">
              <a:solidFill>
                <a:schemeClr val="bg1"/>
              </a:solidFill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4716016" y="1052736"/>
            <a:ext cx="3082275" cy="50405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>
                <a:solidFill>
                  <a:schemeClr val="bg1"/>
                </a:solidFill>
              </a:rPr>
              <a:t>г</a:t>
            </a:r>
            <a:r>
              <a:rPr lang="uk-UA" sz="2400" b="1" dirty="0" smtClean="0">
                <a:solidFill>
                  <a:schemeClr val="bg1"/>
                </a:solidFill>
              </a:rPr>
              <a:t>олосні і приголосні</a:t>
            </a:r>
            <a:endParaRPr lang="uk-UA" sz="2400" b="1" i="1" dirty="0" smtClean="0">
              <a:solidFill>
                <a:schemeClr val="bg1"/>
              </a:solidFill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287065" y="2348880"/>
            <a:ext cx="4788991" cy="86409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 smtClean="0">
                <a:solidFill>
                  <a:schemeClr val="bg1"/>
                </a:solidFill>
              </a:rPr>
              <a:t>Дзвінкі приголосні утворюються за допомогою …</a:t>
            </a:r>
            <a:endParaRPr lang="uk-UA" sz="2400" b="1" i="1" dirty="0" smtClean="0">
              <a:solidFill>
                <a:schemeClr val="bg1"/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6678032" y="1700808"/>
            <a:ext cx="1848224" cy="50771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 smtClean="0">
                <a:solidFill>
                  <a:schemeClr val="bg1"/>
                </a:solidFill>
              </a:rPr>
              <a:t>перешкоду</a:t>
            </a:r>
            <a:endParaRPr lang="uk-UA" sz="2400" b="1" i="1" dirty="0" smtClean="0">
              <a:solidFill>
                <a:schemeClr val="bg1"/>
              </a:solidFill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5424937" y="2348880"/>
            <a:ext cx="2373354" cy="59445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>
                <a:solidFill>
                  <a:schemeClr val="bg1"/>
                </a:solidFill>
              </a:rPr>
              <a:t>г</a:t>
            </a:r>
            <a:r>
              <a:rPr lang="uk-UA" sz="2400" b="1" dirty="0" smtClean="0">
                <a:solidFill>
                  <a:schemeClr val="bg1"/>
                </a:solidFill>
              </a:rPr>
              <a:t>олосу і шуму</a:t>
            </a:r>
            <a:endParaRPr lang="uk-UA" sz="2400" b="1" i="1" dirty="0" smtClean="0">
              <a:solidFill>
                <a:schemeClr val="bg1"/>
              </a:solidFill>
            </a:endParaRPr>
          </a:p>
        </p:txBody>
      </p:sp>
      <p:sp>
        <p:nvSpPr>
          <p:cNvPr id="14" name="Подзаголовок 2"/>
          <p:cNvSpPr txBox="1">
            <a:spLocks/>
          </p:cNvSpPr>
          <p:nvPr/>
        </p:nvSpPr>
        <p:spPr>
          <a:xfrm>
            <a:off x="6999729" y="3352393"/>
            <a:ext cx="1037251" cy="50865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sz="2400" b="1" dirty="0" smtClean="0">
                <a:solidFill>
                  <a:schemeClr val="bg1"/>
                </a:solidFill>
              </a:rPr>
              <a:t>шуму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287065" y="5301208"/>
            <a:ext cx="7021239" cy="510955"/>
          </a:xfrm>
          <a:prstGeom prst="round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dirty="0" err="1">
                <a:solidFill>
                  <a:schemeClr val="bg1"/>
                </a:solidFill>
              </a:rPr>
              <a:t>Приголосні</a:t>
            </a:r>
            <a:r>
              <a:rPr lang="ru-RU" sz="2400" b="1" dirty="0">
                <a:solidFill>
                  <a:schemeClr val="bg1"/>
                </a:solidFill>
              </a:rPr>
              <a:t> звуки, </a:t>
            </a:r>
            <a:r>
              <a:rPr lang="ru-RU" sz="2400" b="1" dirty="0" err="1">
                <a:solidFill>
                  <a:schemeClr val="bg1"/>
                </a:solidFill>
              </a:rPr>
              <a:t>схожі</a:t>
            </a:r>
            <a:r>
              <a:rPr lang="ru-RU" sz="2400" b="1" dirty="0">
                <a:solidFill>
                  <a:schemeClr val="bg1"/>
                </a:solidFill>
              </a:rPr>
              <a:t> за </a:t>
            </a:r>
            <a:r>
              <a:rPr lang="ru-RU" sz="2400" b="1" dirty="0" err="1">
                <a:solidFill>
                  <a:schemeClr val="bg1"/>
                </a:solidFill>
              </a:rPr>
              <a:t>вимовою</a:t>
            </a:r>
            <a:r>
              <a:rPr lang="ru-RU" sz="2400" b="1" dirty="0">
                <a:solidFill>
                  <a:schemeClr val="bg1"/>
                </a:solidFill>
              </a:rPr>
              <a:t>, </a:t>
            </a:r>
            <a:r>
              <a:rPr lang="ru-RU" sz="2400" b="1" dirty="0" err="1" smtClean="0">
                <a:solidFill>
                  <a:schemeClr val="bg1"/>
                </a:solidFill>
              </a:rPr>
              <a:t>утворюють</a:t>
            </a:r>
            <a:r>
              <a:rPr lang="ru-RU" sz="2400" b="1" dirty="0" smtClean="0">
                <a:solidFill>
                  <a:schemeClr val="bg1"/>
                </a:solidFill>
              </a:rPr>
              <a:t> …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6" name="Подзаголовок 2"/>
          <p:cNvSpPr txBox="1">
            <a:spLocks/>
          </p:cNvSpPr>
          <p:nvPr/>
        </p:nvSpPr>
        <p:spPr>
          <a:xfrm>
            <a:off x="271081" y="5980165"/>
            <a:ext cx="8872919" cy="493210"/>
          </a:xfrm>
          <a:prstGeom prst="round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dirty="0" smtClean="0">
                <a:solidFill>
                  <a:srgbClr val="0070C0"/>
                </a:solidFill>
              </a:rPr>
              <a:t>пари</a:t>
            </a:r>
            <a:r>
              <a:rPr lang="ru-RU" sz="2400" b="1" dirty="0">
                <a:solidFill>
                  <a:srgbClr val="0070C0"/>
                </a:solidFill>
              </a:rPr>
              <a:t> </a:t>
            </a:r>
            <a:r>
              <a:rPr lang="ru-RU" sz="2400" b="1" dirty="0" err="1">
                <a:solidFill>
                  <a:srgbClr val="0070C0"/>
                </a:solidFill>
              </a:rPr>
              <a:t>дзвінкий</a:t>
            </a:r>
            <a:r>
              <a:rPr lang="ru-RU" sz="2400" b="1" dirty="0">
                <a:solidFill>
                  <a:srgbClr val="0070C0"/>
                </a:solidFill>
              </a:rPr>
              <a:t> – </a:t>
            </a:r>
            <a:r>
              <a:rPr lang="ru-RU" sz="2400" b="1" dirty="0" err="1" smtClean="0">
                <a:solidFill>
                  <a:srgbClr val="0070C0"/>
                </a:solidFill>
              </a:rPr>
              <a:t>глухий</a:t>
            </a:r>
            <a:r>
              <a:rPr lang="ru-RU" sz="2800" b="1" dirty="0" smtClean="0">
                <a:solidFill>
                  <a:srgbClr val="0070C0"/>
                </a:solidFill>
              </a:rPr>
              <a:t>: б-п г-х  ґ-к  д-т  ж-ш  з-с  </a:t>
            </a:r>
            <a:r>
              <a:rPr lang="ru-RU" sz="2800" b="1" dirty="0" err="1" smtClean="0">
                <a:solidFill>
                  <a:srgbClr val="0070C0"/>
                </a:solidFill>
              </a:rPr>
              <a:t>дж</a:t>
            </a:r>
            <a:r>
              <a:rPr lang="ru-RU" sz="2800" b="1" dirty="0" smtClean="0">
                <a:solidFill>
                  <a:srgbClr val="0070C0"/>
                </a:solidFill>
              </a:rPr>
              <a:t>-ч  </a:t>
            </a:r>
            <a:r>
              <a:rPr lang="ru-RU" sz="2800" b="1" dirty="0" err="1" smtClean="0">
                <a:solidFill>
                  <a:srgbClr val="0070C0"/>
                </a:solidFill>
              </a:rPr>
              <a:t>дз</a:t>
            </a:r>
            <a:r>
              <a:rPr lang="ru-RU" sz="2800" b="1" dirty="0" smtClean="0">
                <a:solidFill>
                  <a:srgbClr val="0070C0"/>
                </a:solidFill>
              </a:rPr>
              <a:t>-ц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8" name="Подзаголовок 2"/>
          <p:cNvSpPr txBox="1">
            <a:spLocks/>
          </p:cNvSpPr>
          <p:nvPr/>
        </p:nvSpPr>
        <p:spPr>
          <a:xfrm>
            <a:off x="233091" y="4666156"/>
            <a:ext cx="8533542" cy="52397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800" b="1" dirty="0" err="1" smtClean="0">
                <a:solidFill>
                  <a:schemeClr val="bg1"/>
                </a:solidFill>
              </a:rPr>
              <a:t>у</a:t>
            </a:r>
            <a:r>
              <a:rPr lang="ru-RU" sz="2800" b="1" dirty="0" err="1" smtClean="0">
                <a:solidFill>
                  <a:srgbClr val="FF0000"/>
                </a:solidFill>
              </a:rPr>
              <a:t>С</a:t>
            </a:r>
            <a:r>
              <a:rPr lang="ru-RU" sz="2800" b="1" dirty="0" err="1" smtClean="0">
                <a:solidFill>
                  <a:schemeClr val="bg1"/>
                </a:solidFill>
              </a:rPr>
              <a:t>е</a:t>
            </a:r>
            <a:r>
              <a:rPr lang="ru-RU" sz="2800" b="1" dirty="0">
                <a:solidFill>
                  <a:schemeClr val="bg1"/>
                </a:solidFill>
              </a:rPr>
              <a:t> </a:t>
            </a:r>
            <a:r>
              <a:rPr lang="ru-RU" sz="2800" b="1" dirty="0">
                <a:solidFill>
                  <a:srgbClr val="FF0000"/>
                </a:solidFill>
              </a:rPr>
              <a:t>Ц</a:t>
            </a:r>
            <a:r>
              <a:rPr lang="ru-RU" sz="2800" b="1" dirty="0">
                <a:solidFill>
                  <a:schemeClr val="bg1"/>
                </a:solidFill>
              </a:rPr>
              <a:t>е </a:t>
            </a:r>
            <a:r>
              <a:rPr lang="ru-RU" sz="2800" b="1" dirty="0" err="1">
                <a:solidFill>
                  <a:srgbClr val="FF0000"/>
                </a:solidFill>
              </a:rPr>
              <a:t>К</a:t>
            </a:r>
            <a:r>
              <a:rPr lang="ru-RU" sz="2800" b="1" dirty="0" err="1">
                <a:solidFill>
                  <a:schemeClr val="bg1"/>
                </a:solidFill>
              </a:rPr>
              <a:t>а</a:t>
            </a:r>
            <a:r>
              <a:rPr lang="ru-RU" sz="2800" b="1" dirty="0" err="1">
                <a:solidFill>
                  <a:srgbClr val="FF0000"/>
                </a:solidFill>
              </a:rPr>
              <a:t>Ф</a:t>
            </a:r>
            <a:r>
              <a:rPr lang="ru-RU" sz="2800" b="1" dirty="0" err="1">
                <a:solidFill>
                  <a:schemeClr val="bg1"/>
                </a:solidFill>
              </a:rPr>
              <a:t>е</a:t>
            </a:r>
            <a:r>
              <a:rPr lang="ru-RU" sz="2800" b="1" dirty="0">
                <a:solidFill>
                  <a:schemeClr val="bg1"/>
                </a:solidFill>
              </a:rPr>
              <a:t> «</a:t>
            </a:r>
            <a:r>
              <a:rPr lang="ru-RU" sz="2800" b="1" dirty="0" err="1">
                <a:solidFill>
                  <a:srgbClr val="FF0000"/>
                </a:solidFill>
              </a:rPr>
              <a:t>ПТ</a:t>
            </a:r>
            <a:r>
              <a:rPr lang="ru-RU" sz="2800" b="1" dirty="0" err="1">
                <a:solidFill>
                  <a:schemeClr val="bg1"/>
                </a:solidFill>
              </a:rPr>
              <a:t>а</a:t>
            </a:r>
            <a:r>
              <a:rPr lang="ru-RU" sz="2800" b="1" dirty="0" err="1">
                <a:solidFill>
                  <a:srgbClr val="FF0000"/>
                </a:solidFill>
              </a:rPr>
              <a:t>Х</a:t>
            </a:r>
            <a:r>
              <a:rPr lang="ru-RU" sz="2800" b="1" dirty="0">
                <a:solidFill>
                  <a:schemeClr val="bg1"/>
                </a:solidFill>
              </a:rPr>
              <a:t> і </a:t>
            </a:r>
            <a:r>
              <a:rPr lang="ru-RU" sz="2800" b="1" dirty="0" err="1">
                <a:solidFill>
                  <a:srgbClr val="FF0000"/>
                </a:solidFill>
              </a:rPr>
              <a:t>Ч</a:t>
            </a:r>
            <a:r>
              <a:rPr lang="ru-RU" sz="2800" b="1" dirty="0" err="1">
                <a:solidFill>
                  <a:schemeClr val="bg1"/>
                </a:solidFill>
              </a:rPr>
              <a:t>а</a:t>
            </a:r>
            <a:r>
              <a:rPr lang="ru-RU" sz="2800" b="1" dirty="0" err="1">
                <a:solidFill>
                  <a:srgbClr val="FF0000"/>
                </a:solidFill>
              </a:rPr>
              <a:t>Ш</a:t>
            </a:r>
            <a:r>
              <a:rPr lang="ru-RU" sz="2800" b="1" dirty="0" err="1">
                <a:solidFill>
                  <a:schemeClr val="bg1"/>
                </a:solidFill>
              </a:rPr>
              <a:t>а</a:t>
            </a:r>
            <a:r>
              <a:rPr lang="ru-RU" sz="2800" b="1" dirty="0">
                <a:solidFill>
                  <a:schemeClr val="bg1"/>
                </a:solidFill>
              </a:rPr>
              <a:t>» — </a:t>
            </a:r>
            <a:r>
              <a:rPr lang="ru-RU" sz="2800" b="1" dirty="0" err="1">
                <a:solidFill>
                  <a:schemeClr val="bg1"/>
                </a:solidFill>
              </a:rPr>
              <a:t>глухі</a:t>
            </a:r>
            <a:r>
              <a:rPr lang="ru-RU" sz="2800" b="1" dirty="0">
                <a:solidFill>
                  <a:schemeClr val="bg1"/>
                </a:solidFill>
              </a:rPr>
              <a:t> </a:t>
            </a:r>
            <a:r>
              <a:rPr lang="ru-RU" sz="2800" b="1" dirty="0" err="1" smtClean="0">
                <a:solidFill>
                  <a:schemeClr val="bg1"/>
                </a:solidFill>
              </a:rPr>
              <a:t>приголосні</a:t>
            </a:r>
            <a:r>
              <a:rPr lang="ru-RU" sz="2800" b="1" dirty="0" smtClean="0">
                <a:solidFill>
                  <a:schemeClr val="bg1"/>
                </a:solidFill>
              </a:rPr>
              <a:t> звуки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0" name="Подзаголовок 2"/>
          <p:cNvSpPr txBox="1">
            <a:spLocks/>
          </p:cNvSpPr>
          <p:nvPr/>
        </p:nvSpPr>
        <p:spPr>
          <a:xfrm>
            <a:off x="7352203" y="5301208"/>
            <a:ext cx="892175" cy="510955"/>
          </a:xfrm>
          <a:prstGeom prst="round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пари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127454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7" grpId="0" animBg="1"/>
      <p:bldP spid="19" grpId="0" animBg="1"/>
      <p:bldP spid="8" grpId="0" animBg="1"/>
      <p:bldP spid="9" grpId="0" animBg="1"/>
      <p:bldP spid="10" grpId="0" animBg="1"/>
      <p:bldP spid="11" grpId="0" animBg="1"/>
      <p:bldP spid="14" grpId="0" animBg="1"/>
      <p:bldP spid="15" grpId="0" animBg="1"/>
      <p:bldP spid="16" grpId="0" animBg="1"/>
      <p:bldP spid="18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2" descr="D:\3 клас\01 УКР МОВА\1 Пономарьова\06 Дієслово\№087-Добираю дієслова - антоніми і синоніми\Аркуш в лінію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6894"/>
          <a:stretch/>
        </p:blipFill>
        <p:spPr bwMode="auto">
          <a:xfrm>
            <a:off x="72071" y="1112317"/>
            <a:ext cx="8820409" cy="535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35150" y="447359"/>
            <a:ext cx="7543435" cy="62307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Хвилинка </a:t>
            </a:r>
            <a:r>
              <a:rPr lang="uk-UA" sz="4000" b="1" dirty="0" smtClean="0">
                <a:solidFill>
                  <a:schemeClr val="bg1"/>
                </a:solidFill>
              </a:rPr>
              <a:t>каліграфії</a:t>
            </a:r>
            <a:endParaRPr lang="uk-UA" sz="4000" b="1" dirty="0">
              <a:solidFill>
                <a:schemeClr val="bg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20" t="41425" r="16950" b="31937"/>
          <a:stretch/>
        </p:blipFill>
        <p:spPr>
          <a:xfrm>
            <a:off x="2411759" y="1556792"/>
            <a:ext cx="4293629" cy="126504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3014971" y="-721575"/>
            <a:ext cx="433802" cy="72159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3437926" y="-726179"/>
            <a:ext cx="433802" cy="72159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3863145" y="-745175"/>
            <a:ext cx="433802" cy="72159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4248121" y="-712704"/>
            <a:ext cx="433802" cy="72159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4634490" y="-684379"/>
            <a:ext cx="433802" cy="72159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5555719" y="-705166"/>
            <a:ext cx="433802" cy="72159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5120706" y="-684151"/>
            <a:ext cx="401201" cy="67956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6003925" y="-726179"/>
            <a:ext cx="433802" cy="72159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6365914" y="-745175"/>
            <a:ext cx="433802" cy="721593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2642734" y="-721593"/>
            <a:ext cx="433802" cy="721593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3" t="45740" r="69320" b="31307"/>
          <a:stretch/>
        </p:blipFill>
        <p:spPr>
          <a:xfrm>
            <a:off x="3563888" y="980728"/>
            <a:ext cx="2062665" cy="132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580967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116632"/>
            <a:ext cx="7776864" cy="77809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b="1" dirty="0" smtClean="0"/>
              <a:t>Поміркуйте</a:t>
            </a:r>
            <a:endParaRPr lang="ru-RU" b="1" dirty="0"/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807469" y="1066097"/>
            <a:ext cx="6779263" cy="50405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Прочитайте слова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. Що позначає слово </a:t>
            </a:r>
            <a:r>
              <a:rPr lang="uk-UA" sz="2400" b="1" i="1" dirty="0">
                <a:solidFill>
                  <a:schemeClr val="accent3">
                    <a:lumMod val="50000"/>
                  </a:schemeClr>
                </a:solidFill>
              </a:rPr>
              <a:t>хвіртка</a:t>
            </a:r>
            <a:r>
              <a:rPr lang="uk-UA" sz="2400" b="1" i="1" dirty="0" smtClean="0">
                <a:solidFill>
                  <a:schemeClr val="accent3">
                    <a:lumMod val="50000"/>
                  </a:schemeClr>
                </a:solidFill>
              </a:rPr>
              <a:t>?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380539" y="5481228"/>
            <a:ext cx="4237182" cy="50405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Запишіть ці слова за зразком</a:t>
            </a: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951409" y="1772816"/>
            <a:ext cx="2226337" cy="576064"/>
          </a:xfrm>
          <a:prstGeom prst="round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err="1" smtClean="0">
                <a:solidFill>
                  <a:schemeClr val="bg1"/>
                </a:solidFill>
              </a:rPr>
              <a:t>Ча</a:t>
            </a:r>
            <a:r>
              <a:rPr lang="uk-UA" sz="2800" b="1" dirty="0" smtClean="0">
                <a:solidFill>
                  <a:schemeClr val="bg1"/>
                </a:solidFill>
              </a:rPr>
              <a:t>(ш/ж)ка</a:t>
            </a: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6020986" y="2515815"/>
            <a:ext cx="2194743" cy="55314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err="1">
                <a:solidFill>
                  <a:schemeClr val="bg1"/>
                </a:solidFill>
              </a:rPr>
              <a:t>з</a:t>
            </a:r>
            <a:r>
              <a:rPr lang="uk-UA" sz="2800" b="1" dirty="0" err="1" smtClean="0">
                <a:solidFill>
                  <a:schemeClr val="bg1"/>
                </a:solidFill>
              </a:rPr>
              <a:t>аря</a:t>
            </a:r>
            <a:r>
              <a:rPr lang="uk-UA" sz="2800" b="1" dirty="0" smtClean="0">
                <a:solidFill>
                  <a:schemeClr val="bg1"/>
                </a:solidFill>
              </a:rPr>
              <a:t>(т/д)ка</a:t>
            </a:r>
          </a:p>
        </p:txBody>
      </p:sp>
      <p:sp>
        <p:nvSpPr>
          <p:cNvPr id="14" name="Подзаголовок 2"/>
          <p:cNvSpPr txBox="1">
            <a:spLocks/>
          </p:cNvSpPr>
          <p:nvPr/>
        </p:nvSpPr>
        <p:spPr>
          <a:xfrm>
            <a:off x="3567610" y="2492896"/>
            <a:ext cx="2194744" cy="576064"/>
          </a:xfrm>
          <a:prstGeom prst="roundRect">
            <a:avLst/>
          </a:prstGeom>
          <a:solidFill>
            <a:srgbClr val="FFC00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err="1">
                <a:solidFill>
                  <a:schemeClr val="bg1"/>
                </a:solidFill>
              </a:rPr>
              <a:t>х</a:t>
            </a:r>
            <a:r>
              <a:rPr lang="uk-UA" sz="2800" b="1" dirty="0" err="1" smtClean="0">
                <a:solidFill>
                  <a:schemeClr val="bg1"/>
                </a:solidFill>
              </a:rPr>
              <a:t>вір</a:t>
            </a:r>
            <a:r>
              <a:rPr lang="uk-UA" sz="2800" b="1" dirty="0" smtClean="0">
                <a:solidFill>
                  <a:schemeClr val="bg1"/>
                </a:solidFill>
              </a:rPr>
              <a:t>(т/д)ка</a:t>
            </a: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6008450" y="1772816"/>
            <a:ext cx="2155703" cy="55426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err="1" smtClean="0">
                <a:solidFill>
                  <a:schemeClr val="bg1"/>
                </a:solidFill>
              </a:rPr>
              <a:t>зачі</a:t>
            </a:r>
            <a:r>
              <a:rPr lang="uk-UA" sz="2800" b="1" dirty="0" smtClean="0">
                <a:solidFill>
                  <a:schemeClr val="bg1"/>
                </a:solidFill>
              </a:rPr>
              <a:t>(з/с)ка</a:t>
            </a:r>
          </a:p>
        </p:txBody>
      </p:sp>
      <p:sp>
        <p:nvSpPr>
          <p:cNvPr id="16" name="Подзаголовок 2"/>
          <p:cNvSpPr txBox="1">
            <a:spLocks/>
          </p:cNvSpPr>
          <p:nvPr/>
        </p:nvSpPr>
        <p:spPr>
          <a:xfrm>
            <a:off x="467542" y="3237274"/>
            <a:ext cx="6116432" cy="108358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800" b="1" dirty="0" err="1" smtClean="0">
                <a:solidFill>
                  <a:srgbClr val="FF0000"/>
                </a:solidFill>
              </a:rPr>
              <a:t>Хвіртка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b="1" dirty="0" smtClean="0">
                <a:solidFill>
                  <a:schemeClr val="bg1"/>
                </a:solidFill>
              </a:rPr>
              <a:t>- </a:t>
            </a:r>
            <a:r>
              <a:rPr lang="ru-RU" sz="2800" b="1" dirty="0" err="1" smtClean="0">
                <a:solidFill>
                  <a:schemeClr val="bg1"/>
                </a:solidFill>
              </a:rPr>
              <a:t>невеликі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вхідні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двері</a:t>
            </a:r>
            <a:r>
              <a:rPr lang="ru-RU" sz="2800" b="1" dirty="0">
                <a:solidFill>
                  <a:schemeClr val="bg1"/>
                </a:solidFill>
              </a:rPr>
              <a:t> в </a:t>
            </a:r>
            <a:r>
              <a:rPr lang="ru-RU" sz="2800" b="1" dirty="0" smtClean="0">
                <a:solidFill>
                  <a:schemeClr val="bg1"/>
                </a:solidFill>
              </a:rPr>
              <a:t>тину, </a:t>
            </a:r>
            <a:r>
              <a:rPr lang="ru-RU" sz="2800" b="1" dirty="0" err="1" smtClean="0">
                <a:solidFill>
                  <a:schemeClr val="bg1"/>
                </a:solidFill>
              </a:rPr>
              <a:t>гаражі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або</a:t>
            </a:r>
            <a:r>
              <a:rPr lang="ru-RU" sz="2800" b="1" dirty="0">
                <a:solidFill>
                  <a:schemeClr val="bg1"/>
                </a:solidFill>
              </a:rPr>
              <a:t> в </a:t>
            </a:r>
            <a:r>
              <a:rPr lang="ru-RU" sz="2800" b="1" dirty="0" smtClean="0">
                <a:solidFill>
                  <a:schemeClr val="bg1"/>
                </a:solidFill>
              </a:rPr>
              <a:t>воротах.</a:t>
            </a:r>
            <a:endParaRPr lang="uk-UA" sz="2800" b="1" dirty="0" smtClean="0">
              <a:solidFill>
                <a:schemeClr val="bg1"/>
              </a:solidFill>
            </a:endParaRPr>
          </a:p>
        </p:txBody>
      </p:sp>
      <p:sp>
        <p:nvSpPr>
          <p:cNvPr id="20" name="Подзаголовок 2"/>
          <p:cNvSpPr txBox="1">
            <a:spLocks/>
          </p:cNvSpPr>
          <p:nvPr/>
        </p:nvSpPr>
        <p:spPr>
          <a:xfrm>
            <a:off x="380263" y="4521961"/>
            <a:ext cx="6361805" cy="88961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Яку букву з дужок вибереш? Чому? 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Доберіть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до кожного слова перевірне? Як це зробити? </a:t>
            </a:r>
          </a:p>
        </p:txBody>
      </p:sp>
      <p:sp>
        <p:nvSpPr>
          <p:cNvPr id="29" name="Подзаголовок 2"/>
          <p:cNvSpPr txBox="1">
            <a:spLocks/>
          </p:cNvSpPr>
          <p:nvPr/>
        </p:nvSpPr>
        <p:spPr>
          <a:xfrm>
            <a:off x="921723" y="2492896"/>
            <a:ext cx="2226337" cy="576064"/>
          </a:xfrm>
          <a:prstGeom prst="round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err="1" smtClean="0">
                <a:solidFill>
                  <a:schemeClr val="bg1"/>
                </a:solidFill>
              </a:rPr>
              <a:t>ло</a:t>
            </a:r>
            <a:r>
              <a:rPr lang="uk-UA" sz="2800" b="1" dirty="0" smtClean="0">
                <a:solidFill>
                  <a:schemeClr val="bg1"/>
                </a:solidFill>
              </a:rPr>
              <a:t>(ш/ж)ка</a:t>
            </a:r>
          </a:p>
        </p:txBody>
      </p:sp>
      <p:sp>
        <p:nvSpPr>
          <p:cNvPr id="31" name="Подзаголовок 2"/>
          <p:cNvSpPr txBox="1">
            <a:spLocks/>
          </p:cNvSpPr>
          <p:nvPr/>
        </p:nvSpPr>
        <p:spPr>
          <a:xfrm>
            <a:off x="3567610" y="1794619"/>
            <a:ext cx="2149259" cy="554261"/>
          </a:xfrm>
          <a:prstGeom prst="round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>
                <a:solidFill>
                  <a:schemeClr val="bg1"/>
                </a:solidFill>
              </a:rPr>
              <a:t>б</a:t>
            </a:r>
            <a:r>
              <a:rPr lang="uk-UA" sz="2800" b="1" dirty="0" smtClean="0">
                <a:solidFill>
                  <a:schemeClr val="bg1"/>
                </a:solidFill>
              </a:rPr>
              <a:t>ері(з/с)ка</a:t>
            </a:r>
          </a:p>
        </p:txBody>
      </p:sp>
      <p:pic>
        <p:nvPicPr>
          <p:cNvPr id="1028" name="Picture 4" descr="https://093.6597919.net/wp-content/uploads/2020/04/kalitka-tehna-deko-0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230136"/>
            <a:ext cx="2181443" cy="2181443"/>
          </a:xfrm>
          <a:prstGeom prst="round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одзаголовок 2"/>
          <p:cNvSpPr txBox="1">
            <a:spLocks/>
          </p:cNvSpPr>
          <p:nvPr/>
        </p:nvSpPr>
        <p:spPr>
          <a:xfrm>
            <a:off x="4863889" y="5513764"/>
            <a:ext cx="3300264" cy="576064"/>
          </a:xfrm>
          <a:prstGeom prst="roundRect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solidFill>
                  <a:schemeClr val="bg1"/>
                </a:solidFill>
              </a:rPr>
              <a:t>Чашка – чашечка,</a:t>
            </a:r>
          </a:p>
        </p:txBody>
      </p:sp>
    </p:spTree>
    <p:extLst>
      <p:ext uri="{BB962C8B-B14F-4D97-AF65-F5344CB8AC3E}">
        <p14:creationId xmlns:p14="http://schemas.microsoft.com/office/powerpoint/2010/main" val="2935993690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6" grpId="0" animBg="1"/>
      <p:bldP spid="20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дзаголовок 2"/>
          <p:cNvSpPr txBox="1">
            <a:spLocks/>
          </p:cNvSpPr>
          <p:nvPr/>
        </p:nvSpPr>
        <p:spPr>
          <a:xfrm>
            <a:off x="884774" y="1196752"/>
            <a:ext cx="7359634" cy="192363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solidFill>
                  <a:srgbClr val="FF0000"/>
                </a:solidFill>
              </a:rPr>
              <a:t>Дзвінкі</a:t>
            </a:r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uk-UA" sz="2800" b="1" dirty="0" smtClean="0">
                <a:solidFill>
                  <a:srgbClr val="FF0000"/>
                </a:solidFill>
              </a:rPr>
              <a:t>приголосні</a:t>
            </a:r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</a:rPr>
              <a:t> звуки в кінці слова або складу </a:t>
            </a:r>
            <a:r>
              <a:rPr lang="uk-UA" sz="2800" b="1" dirty="0" smtClean="0">
                <a:solidFill>
                  <a:srgbClr val="FF0000"/>
                </a:solidFill>
              </a:rPr>
              <a:t>вимовляємо</a:t>
            </a:r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uk-UA" sz="2800" b="1" dirty="0" smtClean="0">
                <a:solidFill>
                  <a:srgbClr val="FF0000"/>
                </a:solidFill>
              </a:rPr>
              <a:t>дзвінко</a:t>
            </a:r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</a:rPr>
              <a:t> й позначаємо на письмі відповідними буквами. Наприклад: </a:t>
            </a:r>
            <a:r>
              <a:rPr lang="uk-UA" sz="2800" b="1" i="1" dirty="0" smtClean="0">
                <a:solidFill>
                  <a:schemeClr val="accent3">
                    <a:lumMod val="50000"/>
                  </a:schemeClr>
                </a:solidFill>
              </a:rPr>
              <a:t>сад, казка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700894" y="332656"/>
            <a:ext cx="7776864" cy="77809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chemeClr val="bg1"/>
                </a:solidFill>
              </a:rPr>
              <a:t>Запам’ятайте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7" name="Подзаголовок 2"/>
          <p:cNvSpPr txBox="1">
            <a:spLocks/>
          </p:cNvSpPr>
          <p:nvPr/>
        </p:nvSpPr>
        <p:spPr>
          <a:xfrm>
            <a:off x="1080042" y="3356992"/>
            <a:ext cx="6767928" cy="100811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Прочитайте запитання. Які букви </a:t>
            </a:r>
            <a:r>
              <a:rPr lang="uk-UA" sz="2400" b="1" dirty="0" err="1" smtClean="0">
                <a:solidFill>
                  <a:schemeClr val="accent3">
                    <a:lumMod val="50000"/>
                  </a:schemeClr>
                </a:solidFill>
              </a:rPr>
              <a:t>пропущено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 в словах? Запишіть відповідь на перше питання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9" name="Подзаголовок 2"/>
          <p:cNvSpPr txBox="1">
            <a:spLocks/>
          </p:cNvSpPr>
          <p:nvPr/>
        </p:nvSpPr>
        <p:spPr>
          <a:xfrm>
            <a:off x="297820" y="4776310"/>
            <a:ext cx="8533542" cy="110096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uk-UA" sz="2800" b="1" dirty="0" smtClean="0">
                <a:solidFill>
                  <a:schemeClr val="bg1"/>
                </a:solidFill>
              </a:rPr>
              <a:t>Хто твій найкращий </a:t>
            </a:r>
            <a:r>
              <a:rPr lang="uk-UA" sz="2800" b="1" dirty="0" err="1" smtClean="0">
                <a:solidFill>
                  <a:schemeClr val="bg1"/>
                </a:solidFill>
              </a:rPr>
              <a:t>дру</a:t>
            </a:r>
            <a:r>
              <a:rPr lang="uk-UA" sz="2800" b="1" dirty="0">
                <a:solidFill>
                  <a:schemeClr val="bg1"/>
                </a:solidFill>
              </a:rPr>
              <a:t>_</a:t>
            </a:r>
            <a:r>
              <a:rPr lang="uk-UA" sz="2800" b="1" dirty="0" smtClean="0">
                <a:solidFill>
                  <a:schemeClr val="bg1"/>
                </a:solidFill>
              </a:rPr>
              <a:t> або найліпша </a:t>
            </a:r>
            <a:r>
              <a:rPr lang="uk-UA" sz="2800" b="1" dirty="0" err="1" smtClean="0">
                <a:solidFill>
                  <a:schemeClr val="bg1"/>
                </a:solidFill>
              </a:rPr>
              <a:t>подру</a:t>
            </a:r>
            <a:r>
              <a:rPr lang="uk-UA" sz="2800" b="1" dirty="0" smtClean="0">
                <a:solidFill>
                  <a:schemeClr val="bg1"/>
                </a:solidFill>
              </a:rPr>
              <a:t>__ка?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2800" b="1" dirty="0" smtClean="0">
                <a:solidFill>
                  <a:schemeClr val="bg1"/>
                </a:solidFill>
              </a:rPr>
              <a:t>Чи любиш ти читати </a:t>
            </a:r>
            <a:r>
              <a:rPr lang="uk-UA" sz="2800" b="1" dirty="0" err="1" smtClean="0">
                <a:solidFill>
                  <a:schemeClr val="bg1"/>
                </a:solidFill>
              </a:rPr>
              <a:t>кни</a:t>
            </a:r>
            <a:r>
              <a:rPr lang="uk-UA" sz="2800" b="1" dirty="0" smtClean="0">
                <a:solidFill>
                  <a:schemeClr val="bg1"/>
                </a:solidFill>
              </a:rPr>
              <a:t>__</a:t>
            </a:r>
            <a:r>
              <a:rPr lang="uk-UA" sz="2800" b="1" dirty="0" err="1" smtClean="0">
                <a:solidFill>
                  <a:schemeClr val="bg1"/>
                </a:solidFill>
              </a:rPr>
              <a:t>ки</a:t>
            </a:r>
            <a:r>
              <a:rPr lang="uk-UA" sz="2800" b="1" dirty="0" smtClean="0">
                <a:solidFill>
                  <a:schemeClr val="bg1"/>
                </a:solidFill>
              </a:rPr>
              <a:t>?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163924" y="4658794"/>
            <a:ext cx="3113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FFFF00"/>
                </a:solidFill>
              </a:rPr>
              <a:t>г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537640" y="4623074"/>
            <a:ext cx="4491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FFFF00"/>
                </a:solidFill>
              </a:rPr>
              <a:t>ж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142106" y="5137189"/>
            <a:ext cx="4491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FFFF00"/>
                </a:solidFill>
              </a:rPr>
              <a:t>ж</a:t>
            </a:r>
            <a:endParaRPr lang="ru-RU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30334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дзаголовок 2"/>
          <p:cNvSpPr txBox="1">
            <a:spLocks/>
          </p:cNvSpPr>
          <p:nvPr/>
        </p:nvSpPr>
        <p:spPr>
          <a:xfrm>
            <a:off x="2555776" y="3645024"/>
            <a:ext cx="6195418" cy="136815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Трансформуйте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подані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речення в питальне та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спонукальне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. Запишіть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складені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речення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виправивши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помилки.</a:t>
            </a:r>
            <a:endParaRPr lang="uk-UA" sz="24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970662" y="332656"/>
            <a:ext cx="7346340" cy="77809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Прочитайте </a:t>
            </a:r>
            <a:r>
              <a:rPr lang="ru-RU" b="1" dirty="0" smtClean="0">
                <a:solidFill>
                  <a:schemeClr val="bg1"/>
                </a:solidFill>
              </a:rPr>
              <a:t>речення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971600" y="1196752"/>
            <a:ext cx="6383651" cy="50405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 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Назвіть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букви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, які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«стали 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не на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своє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місце». </a:t>
            </a: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960399" y="1741113"/>
            <a:ext cx="5858986" cy="107199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563" indent="-182563" fontAlgn="base"/>
            <a:r>
              <a:rPr lang="ru-RU" sz="2800" b="1" dirty="0" err="1" smtClean="0">
                <a:solidFill>
                  <a:schemeClr val="bg1"/>
                </a:solidFill>
              </a:rPr>
              <a:t>Осінь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>
                <a:solidFill>
                  <a:schemeClr val="bg1"/>
                </a:solidFill>
              </a:rPr>
              <a:t>заплела </a:t>
            </a:r>
            <a:r>
              <a:rPr lang="ru-RU" sz="2800" b="1" dirty="0" err="1" smtClean="0">
                <a:solidFill>
                  <a:schemeClr val="bg1"/>
                </a:solidFill>
              </a:rPr>
              <a:t>берізці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жовті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кізки</a:t>
            </a:r>
            <a:r>
              <a:rPr lang="ru-RU" sz="2800" b="1" dirty="0">
                <a:solidFill>
                  <a:schemeClr val="bg1"/>
                </a:solidFill>
              </a:rPr>
              <a:t>.</a:t>
            </a:r>
          </a:p>
          <a:p>
            <a:pPr marL="182563" indent="-182563" fontAlgn="base"/>
            <a:r>
              <a:rPr lang="ru-RU" sz="2800" b="1" dirty="0" err="1">
                <a:solidFill>
                  <a:schemeClr val="bg1"/>
                </a:solidFill>
              </a:rPr>
              <a:t>Бігла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кіска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smtClean="0">
                <a:solidFill>
                  <a:schemeClr val="bg1"/>
                </a:solidFill>
              </a:rPr>
              <a:t>через </a:t>
            </a:r>
            <a:r>
              <a:rPr lang="ru-RU" sz="2800" b="1" dirty="0" err="1" smtClean="0">
                <a:solidFill>
                  <a:schemeClr val="bg1"/>
                </a:solidFill>
              </a:rPr>
              <a:t>хвіртку</a:t>
            </a:r>
            <a:r>
              <a:rPr lang="ru-RU" sz="2800" b="1" dirty="0" smtClean="0">
                <a:solidFill>
                  <a:schemeClr val="bg1"/>
                </a:solidFill>
              </a:rPr>
              <a:t>.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2425869" y="2895791"/>
            <a:ext cx="2232248" cy="49045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solidFill>
                  <a:schemeClr val="bg1"/>
                </a:solidFill>
              </a:rPr>
              <a:t> кіски - коси</a:t>
            </a: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4674865" y="2887326"/>
            <a:ext cx="2208775" cy="50512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solidFill>
                  <a:schemeClr val="bg1"/>
                </a:solidFill>
              </a:rPr>
              <a:t>кізка - коза</a:t>
            </a: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2555776" y="5085184"/>
            <a:ext cx="5656354" cy="107199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563" indent="-182563" fontAlgn="base"/>
            <a:r>
              <a:rPr lang="ru-RU" sz="2800" b="1" dirty="0" err="1" smtClean="0">
                <a:solidFill>
                  <a:schemeClr val="bg1"/>
                </a:solidFill>
              </a:rPr>
              <a:t>Які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кі</a:t>
            </a:r>
            <a:r>
              <a:rPr lang="ru-RU" sz="2800" b="1" dirty="0" err="1" smtClean="0">
                <a:solidFill>
                  <a:srgbClr val="FF0000"/>
                </a:solidFill>
              </a:rPr>
              <a:t>с</a:t>
            </a:r>
            <a:r>
              <a:rPr lang="ru-RU" sz="2800" b="1" dirty="0" err="1" smtClean="0">
                <a:solidFill>
                  <a:schemeClr val="bg1"/>
                </a:solidFill>
              </a:rPr>
              <a:t>ки</a:t>
            </a:r>
            <a:r>
              <a:rPr lang="ru-RU" sz="2800" b="1" dirty="0" smtClean="0">
                <a:solidFill>
                  <a:schemeClr val="bg1"/>
                </a:solidFill>
              </a:rPr>
              <a:t> заплела </a:t>
            </a:r>
            <a:r>
              <a:rPr lang="ru-RU" sz="2800" b="1" dirty="0" err="1" smtClean="0">
                <a:solidFill>
                  <a:schemeClr val="bg1"/>
                </a:solidFill>
              </a:rPr>
              <a:t>берізці</a:t>
            </a:r>
            <a:r>
              <a:rPr lang="ru-RU" sz="2800" b="1" dirty="0" smtClean="0">
                <a:solidFill>
                  <a:schemeClr val="bg1"/>
                </a:solidFill>
              </a:rPr>
              <a:t>  </a:t>
            </a:r>
            <a:r>
              <a:rPr lang="ru-RU" sz="2800" b="1" dirty="0" err="1" smtClean="0">
                <a:solidFill>
                  <a:schemeClr val="bg1"/>
                </a:solidFill>
              </a:rPr>
              <a:t>Осінь</a:t>
            </a:r>
            <a:r>
              <a:rPr lang="ru-RU" sz="2800" b="1" dirty="0" smtClean="0">
                <a:solidFill>
                  <a:schemeClr val="bg1"/>
                </a:solidFill>
              </a:rPr>
              <a:t>?</a:t>
            </a:r>
            <a:endParaRPr lang="ru-RU" sz="2800" b="1" dirty="0">
              <a:solidFill>
                <a:schemeClr val="bg1"/>
              </a:solidFill>
            </a:endParaRPr>
          </a:p>
          <a:p>
            <a:pPr marL="182563" indent="-182563" fontAlgn="base"/>
            <a:r>
              <a:rPr lang="ru-RU" sz="2800" b="1" dirty="0" smtClean="0">
                <a:solidFill>
                  <a:schemeClr val="bg1"/>
                </a:solidFill>
              </a:rPr>
              <a:t>Не </a:t>
            </a:r>
            <a:r>
              <a:rPr lang="ru-RU" sz="2800" b="1" dirty="0" err="1" smtClean="0">
                <a:solidFill>
                  <a:schemeClr val="bg1"/>
                </a:solidFill>
              </a:rPr>
              <a:t>біжи</a:t>
            </a:r>
            <a:r>
              <a:rPr lang="ru-RU" sz="2800" b="1" dirty="0" smtClean="0">
                <a:solidFill>
                  <a:schemeClr val="bg1"/>
                </a:solidFill>
              </a:rPr>
              <a:t>, </a:t>
            </a:r>
            <a:r>
              <a:rPr lang="ru-RU" sz="2800" b="1" dirty="0" err="1" smtClean="0">
                <a:solidFill>
                  <a:schemeClr val="bg1"/>
                </a:solidFill>
              </a:rPr>
              <a:t>кі</a:t>
            </a:r>
            <a:r>
              <a:rPr lang="ru-RU" sz="2800" b="1" dirty="0" err="1" smtClean="0">
                <a:solidFill>
                  <a:srgbClr val="FF0000"/>
                </a:solidFill>
              </a:rPr>
              <a:t>з</a:t>
            </a:r>
            <a:r>
              <a:rPr lang="ru-RU" sz="2800" b="1" dirty="0" err="1" smtClean="0">
                <a:solidFill>
                  <a:schemeClr val="bg1"/>
                </a:solidFill>
              </a:rPr>
              <a:t>ка</a:t>
            </a:r>
            <a:r>
              <a:rPr lang="ru-RU" sz="2800" b="1" dirty="0" smtClean="0">
                <a:solidFill>
                  <a:schemeClr val="bg1"/>
                </a:solidFill>
              </a:rPr>
              <a:t>, через </a:t>
            </a:r>
            <a:r>
              <a:rPr lang="ru-RU" sz="2800" b="1" dirty="0" err="1" smtClean="0">
                <a:solidFill>
                  <a:schemeClr val="bg1"/>
                </a:solidFill>
              </a:rPr>
              <a:t>хвіртку</a:t>
            </a:r>
            <a:r>
              <a:rPr lang="ru-RU" sz="2800" b="1" dirty="0" smtClean="0">
                <a:solidFill>
                  <a:schemeClr val="bg1"/>
                </a:solidFill>
              </a:rPr>
              <a:t>.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D:\Картинки до тестів\Рослини\Берізк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6799" y="1700808"/>
            <a:ext cx="1638709" cy="1916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:\Картинки до тестів\Тварини\Цап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83" y="2910464"/>
            <a:ext cx="1971685" cy="1822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3271460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9" grpId="0" animBg="1"/>
      <p:bldP spid="10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53843" y="404664"/>
            <a:ext cx="8229600" cy="57606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chemeClr val="bg1"/>
                </a:solidFill>
              </a:rPr>
              <a:t>Розвиток мовлення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9" name="Подзаголовок 2"/>
          <p:cNvSpPr txBox="1">
            <a:spLocks/>
          </p:cNvSpPr>
          <p:nvPr/>
        </p:nvSpPr>
        <p:spPr>
          <a:xfrm>
            <a:off x="4788024" y="1202915"/>
            <a:ext cx="3814680" cy="105941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800" b="1" dirty="0">
                <a:solidFill>
                  <a:schemeClr val="bg1"/>
                </a:solidFill>
              </a:rPr>
              <a:t>Хочеться рибку з’їсти, та не хочеться… .</a:t>
            </a:r>
          </a:p>
        </p:txBody>
      </p:sp>
      <p:pic>
        <p:nvPicPr>
          <p:cNvPr id="1026" name="Picture 2" descr="https://school.home-task.com/pictures/image059_9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8523" y="2515756"/>
            <a:ext cx="4809653" cy="4113970"/>
          </a:xfrm>
          <a:prstGeom prst="roundRect">
            <a:avLst/>
          </a:prstGeom>
          <a:noFill/>
          <a:ln w="19050">
            <a:solidFill>
              <a:schemeClr val="accent3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одзаголовок 2"/>
          <p:cNvSpPr txBox="1">
            <a:spLocks/>
          </p:cNvSpPr>
          <p:nvPr/>
        </p:nvSpPr>
        <p:spPr>
          <a:xfrm>
            <a:off x="438411" y="1052736"/>
            <a:ext cx="4246728" cy="135976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  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</a:rPr>
              <a:t>Розгляньте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</a:rPr>
              <a:t>малюнок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 і прочитайте початок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</a:rPr>
              <a:t>прислів’я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. Подумайте, як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</a:rPr>
              <a:t>його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</a:rPr>
              <a:t>можна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</a:rPr>
              <a:t>закінчити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Коли так </a:t>
            </a:r>
            <a:r>
              <a:rPr lang="ru-RU" sz="2000" b="1" dirty="0" err="1" smtClean="0">
                <a:solidFill>
                  <a:schemeClr val="accent3">
                    <a:lumMod val="50000"/>
                  </a:schemeClr>
                </a:solidFill>
              </a:rPr>
              <a:t>говорять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? </a:t>
            </a:r>
            <a:endParaRPr lang="uk-UA" sz="20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654963" y="2515756"/>
            <a:ext cx="3503585" cy="93610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  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</a:rPr>
              <a:t>Хочеш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щось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3">
                    <a:lumMod val="50000"/>
                  </a:schemeClr>
                </a:solidFill>
              </a:rPr>
              <a:t>отримати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</a:rPr>
              <a:t>маєш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err="1" smtClean="0">
                <a:solidFill>
                  <a:schemeClr val="accent3">
                    <a:lumMod val="50000"/>
                  </a:schemeClr>
                </a:solidFill>
              </a:rPr>
              <a:t>працювати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.</a:t>
            </a:r>
            <a:endParaRPr lang="uk-UA" sz="2400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4788024" y="1052736"/>
            <a:ext cx="3814680" cy="135976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800" b="1" dirty="0">
                <a:solidFill>
                  <a:schemeClr val="bg1"/>
                </a:solidFill>
              </a:rPr>
              <a:t>Хочеться рибку з’їсти, та не </a:t>
            </a:r>
            <a:r>
              <a:rPr lang="ru-RU" sz="2800" b="1" dirty="0" smtClean="0">
                <a:solidFill>
                  <a:schemeClr val="bg1"/>
                </a:solidFill>
              </a:rPr>
              <a:t>хочеться у воду </a:t>
            </a:r>
            <a:r>
              <a:rPr lang="ru-RU" sz="2800" b="1" dirty="0" err="1" smtClean="0">
                <a:solidFill>
                  <a:schemeClr val="bg1"/>
                </a:solidFill>
              </a:rPr>
              <a:t>лізти</a:t>
            </a:r>
            <a:r>
              <a:rPr lang="ru-RU" sz="2800" b="1" dirty="0" smtClean="0">
                <a:solidFill>
                  <a:schemeClr val="bg1"/>
                </a:solidFill>
              </a:rPr>
              <a:t>.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473274" y="5320600"/>
            <a:ext cx="3553555" cy="93610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  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Усно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складіть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розповідь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за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малюнком</a:t>
            </a:r>
            <a:endParaRPr lang="uk-UA" sz="24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448132" y="3575278"/>
            <a:ext cx="3556963" cy="170533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Запишіть 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прислів’я.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</a:rPr>
              <a:t>Підкресліть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</a:rPr>
              <a:t>букви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</a:rPr>
              <a:t>які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</a:rPr>
              <a:t>позначають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</a:rPr>
              <a:t>дзвінкі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3">
                    <a:lumMod val="50000"/>
                  </a:schemeClr>
                </a:solidFill>
              </a:rPr>
              <a:t>приголосні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 звуки перед глухими.</a:t>
            </a:r>
            <a:endParaRPr lang="uk-UA" sz="20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266815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7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1219" y="476672"/>
            <a:ext cx="8229600" cy="64807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sz="4000" b="1" dirty="0" smtClean="0">
                <a:solidFill>
                  <a:schemeClr val="bg1"/>
                </a:solidFill>
              </a:rPr>
              <a:t>Домашнє завдання</a:t>
            </a:r>
            <a:endParaRPr lang="ru-RU" sz="4000" b="1" dirty="0">
              <a:solidFill>
                <a:schemeClr val="bg1"/>
              </a:solidFill>
            </a:endParaRPr>
          </a:p>
        </p:txBody>
      </p:sp>
      <p:pic>
        <p:nvPicPr>
          <p:cNvPr id="10" name="Picture 3" descr="D:\4 клас\1 УКР. МОВА\ПОНОМАРЬОВА\Звуки букви\фото завдань\11_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1" y="1268760"/>
            <a:ext cx="7492857" cy="2731152"/>
          </a:xfrm>
          <a:prstGeom prst="roundRect">
            <a:avLst/>
          </a:prstGeom>
          <a:noFill/>
          <a:ln w="19050">
            <a:solidFill>
              <a:schemeClr val="accent3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899591" y="4437112"/>
            <a:ext cx="7025507" cy="147996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400" b="1" dirty="0" smtClean="0">
                <a:solidFill>
                  <a:schemeClr val="bg1"/>
                </a:solidFill>
              </a:rPr>
              <a:t>* Склади свій текст про літній відпочинок, використавши слова: </a:t>
            </a:r>
            <a:r>
              <a:rPr lang="uk-UA" sz="2400" b="1" i="1" dirty="0" smtClean="0">
                <a:solidFill>
                  <a:schemeClr val="bg1"/>
                </a:solidFill>
              </a:rPr>
              <a:t>краєви_, ка_ковий(а), сте_ка, автобу_ (потя_), подоро_.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-1096" y="6237312"/>
            <a:ext cx="1332736" cy="57606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uk-UA" sz="2400" b="1" dirty="0" err="1" smtClean="0">
                <a:solidFill>
                  <a:schemeClr val="bg1"/>
                </a:solidFill>
              </a:rPr>
              <a:t>Стор</a:t>
            </a:r>
            <a:r>
              <a:rPr lang="uk-UA" sz="2400" b="1" dirty="0" smtClean="0">
                <a:solidFill>
                  <a:schemeClr val="bg1"/>
                </a:solidFill>
              </a:rPr>
              <a:t>. 11</a:t>
            </a: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2627784" y="3903320"/>
            <a:ext cx="3240360" cy="50405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Або творче завдання</a:t>
            </a:r>
          </a:p>
        </p:txBody>
      </p:sp>
    </p:spTree>
    <p:extLst>
      <p:ext uri="{BB962C8B-B14F-4D97-AF65-F5344CB8AC3E}">
        <p14:creationId xmlns:p14="http://schemas.microsoft.com/office/powerpoint/2010/main" val="2463934001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467544" y="1340768"/>
            <a:ext cx="8285209" cy="2145268"/>
          </a:xfrm>
          <a:prstGeom prst="round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54013" lvl="0" indent="-261938">
              <a:buFont typeface="Wingdings" panose="05000000000000000000" pitchFamily="2" charset="2"/>
              <a:buChar char="§"/>
            </a:pPr>
            <a:r>
              <a:rPr lang="uk-UA" sz="2400" b="1" dirty="0">
                <a:solidFill>
                  <a:schemeClr val="bg1"/>
                </a:solidFill>
              </a:rPr>
              <a:t>Яку тему повторювали на уроці?</a:t>
            </a:r>
            <a:endParaRPr lang="ru-RU" sz="2400" b="1" dirty="0">
              <a:solidFill>
                <a:schemeClr val="bg1"/>
              </a:solidFill>
            </a:endParaRPr>
          </a:p>
          <a:p>
            <a:pPr marL="354013" lvl="0" indent="-261938">
              <a:buFont typeface="Wingdings" panose="05000000000000000000" pitchFamily="2" charset="2"/>
              <a:buChar char="§"/>
            </a:pPr>
            <a:r>
              <a:rPr lang="uk-UA" sz="2400" b="1" dirty="0">
                <a:solidFill>
                  <a:schemeClr val="bg1"/>
                </a:solidFill>
              </a:rPr>
              <a:t>Які цінні думки запам’ятались?</a:t>
            </a:r>
            <a:endParaRPr lang="ru-RU" sz="2400" b="1" dirty="0">
              <a:solidFill>
                <a:schemeClr val="bg1"/>
              </a:solidFill>
            </a:endParaRPr>
          </a:p>
          <a:p>
            <a:pPr marL="354013" lvl="0" indent="-261938">
              <a:buFont typeface="Wingdings" panose="05000000000000000000" pitchFamily="2" charset="2"/>
              <a:buChar char="§"/>
            </a:pPr>
            <a:r>
              <a:rPr lang="uk-UA" sz="2400" b="1" dirty="0">
                <a:solidFill>
                  <a:schemeClr val="bg1"/>
                </a:solidFill>
              </a:rPr>
              <a:t>Як перевірити написання дзвінкого приголосного звуку?</a:t>
            </a:r>
          </a:p>
          <a:p>
            <a:pPr marL="354013" lvl="0" indent="-261938">
              <a:buFont typeface="Wingdings" panose="05000000000000000000" pitchFamily="2" charset="2"/>
              <a:buChar char="§"/>
            </a:pPr>
            <a:r>
              <a:rPr lang="uk-UA" sz="2400" b="1" dirty="0">
                <a:solidFill>
                  <a:schemeClr val="bg1"/>
                </a:solidFill>
              </a:rPr>
              <a:t>Який вид роботи було легко виконувати?</a:t>
            </a:r>
          </a:p>
          <a:p>
            <a:pPr marL="354013" lvl="0" indent="-261938">
              <a:buFont typeface="Wingdings" panose="05000000000000000000" pitchFamily="2" charset="2"/>
              <a:buChar char="§"/>
            </a:pPr>
            <a:r>
              <a:rPr lang="uk-UA" sz="2400" b="1" dirty="0">
                <a:solidFill>
                  <a:schemeClr val="bg1"/>
                </a:solidFill>
              </a:rPr>
              <a:t>Який важко?</a:t>
            </a: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560826975"/>
              </p:ext>
            </p:extLst>
          </p:nvPr>
        </p:nvGraphicFramePr>
        <p:xfrm>
          <a:off x="1034460" y="1196752"/>
          <a:ext cx="7662802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Заголовок 4"/>
          <p:cNvSpPr txBox="1">
            <a:spLocks/>
          </p:cNvSpPr>
          <p:nvPr/>
        </p:nvSpPr>
        <p:spPr>
          <a:xfrm>
            <a:off x="1187624" y="389966"/>
            <a:ext cx="7088214" cy="72008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b="1" dirty="0">
                <a:solidFill>
                  <a:schemeClr val="bg1"/>
                </a:solidFill>
              </a:rPr>
              <a:t>Підсумок уроку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529910" y="5085184"/>
            <a:ext cx="8074538" cy="132802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Закінчуємо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роботу виміром вашого настрою на «Пульті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». Намалюйте кружечок того кольору,</a:t>
            </a:r>
            <a:r>
              <a:rPr lang="uk-UA" sz="2400" b="1" dirty="0" smtClean="0"/>
              <a:t>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який передає ваш настрій 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в кінці уроку   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995936" y="5877272"/>
            <a:ext cx="592642" cy="535935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4747446" y="5877272"/>
            <a:ext cx="592642" cy="535935"/>
          </a:xfrm>
          <a:prstGeom prst="ellipse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6058442" y="5877272"/>
            <a:ext cx="592642" cy="535935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5405832" y="5877272"/>
            <a:ext cx="592642" cy="535935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9729147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5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1" grpId="0" animBg="1"/>
      <p:bldGraphic spid="8" grpId="0">
        <p:bldAsOne/>
      </p:bldGraphic>
      <p:bldP spid="2" grpId="0" animBg="1"/>
      <p:bldP spid="5" grpId="0" animBg="1"/>
      <p:bldP spid="13" grpId="0" animBg="1"/>
      <p:bldP spid="15" grpId="0" animBg="1"/>
      <p:bldP spid="16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1913</TotalTime>
  <Words>633</Words>
  <Application>Microsoft Office PowerPoint</Application>
  <PresentationFormat>Экран (4:3)</PresentationFormat>
  <Paragraphs>96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Вимовляння і записування слів із дзвінкими приголосними звуками в кінці складу. </vt:lpstr>
      <vt:lpstr>Налаштування на урок</vt:lpstr>
      <vt:lpstr>Презентация PowerPoint</vt:lpstr>
      <vt:lpstr>Презентация PowerPoint</vt:lpstr>
      <vt:lpstr>Закінчіть речення</vt:lpstr>
      <vt:lpstr>Презентация PowerPoint</vt:lpstr>
      <vt:lpstr>Поміркуйте</vt:lpstr>
      <vt:lpstr>Запам’ятайте</vt:lpstr>
      <vt:lpstr>Прочитайте речення</vt:lpstr>
      <vt:lpstr>Розвиток мовлення</vt:lpstr>
      <vt:lpstr>Домашнє завдання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Повторення знань про звуки і букви. Побудова звукових схем і звуковий аналіз слів. Написання тексту про власне бажання</dc:title>
  <dc:creator>Esmiralda Ivanova</dc:creator>
  <cp:lastModifiedBy>Esmiralda Ivanova</cp:lastModifiedBy>
  <cp:revision>122</cp:revision>
  <dcterms:created xsi:type="dcterms:W3CDTF">2022-09-03T17:50:38Z</dcterms:created>
  <dcterms:modified xsi:type="dcterms:W3CDTF">2026-09-08T08:40:52Z</dcterms:modified>
</cp:coreProperties>
</file>