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82" r:id="rId2"/>
    <p:sldId id="283" r:id="rId3"/>
    <p:sldId id="287" r:id="rId4"/>
    <p:sldId id="284" r:id="rId5"/>
    <p:sldId id="259" r:id="rId6"/>
    <p:sldId id="276" r:id="rId7"/>
    <p:sldId id="278" r:id="rId8"/>
    <p:sldId id="285" r:id="rId9"/>
    <p:sldId id="286" r:id="rId10"/>
    <p:sldId id="281" r:id="rId11"/>
    <p:sldId id="280" r:id="rId12"/>
    <p:sldId id="263" r:id="rId13"/>
    <p:sldId id="288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9" autoAdjust="0"/>
  </p:normalViewPr>
  <p:slideViewPr>
    <p:cSldViewPr>
      <p:cViewPr varScale="1">
        <p:scale>
          <a:sx n="83" d="100"/>
          <a:sy n="83" d="100"/>
        </p:scale>
        <p:origin x="-1500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412517C-03D5-4382-89D0-8C7F1B0B3B7D}" type="doc">
      <dgm:prSet loTypeId="urn:microsoft.com/office/officeart/2005/8/layout/arrow2" loCatId="process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BDFD922F-5B46-439D-9DBC-894F683D2CDB}">
      <dgm:prSet phldrT="[Текст]"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2800" b="1" dirty="0" err="1" smtClean="0">
              <a:solidFill>
                <a:srgbClr val="C00000"/>
              </a:solidFill>
            </a:rPr>
            <a:t>Тривога</a:t>
          </a:r>
          <a:r>
            <a:rPr lang="ru-RU" sz="2800" b="1" dirty="0" smtClean="0">
              <a:solidFill>
                <a:srgbClr val="C00000"/>
              </a:solidFill>
            </a:rPr>
            <a:t>, </a:t>
          </a:r>
          <a:r>
            <a:rPr lang="ru-RU" sz="2800" b="1" dirty="0" err="1" smtClean="0">
              <a:solidFill>
                <a:srgbClr val="C00000"/>
              </a:solidFill>
            </a:rPr>
            <a:t>хвилювання</a:t>
          </a:r>
          <a:endParaRPr lang="ru-RU" sz="2800" b="1" dirty="0">
            <a:solidFill>
              <a:srgbClr val="C00000"/>
            </a:solidFill>
          </a:endParaRPr>
        </a:p>
      </dgm:t>
    </dgm:pt>
    <dgm:pt modelId="{7B9A1B52-DF19-45EA-8491-DBE839E0B9F2}" type="parTrans" cxnId="{ABB1B1B1-8D07-4E1C-BB36-3535C694F92E}">
      <dgm:prSet/>
      <dgm:spPr/>
      <dgm:t>
        <a:bodyPr/>
        <a:lstStyle/>
        <a:p>
          <a:endParaRPr lang="ru-RU"/>
        </a:p>
      </dgm:t>
    </dgm:pt>
    <dgm:pt modelId="{03FB6CC8-F6AB-41FA-9AA7-E66D31D2D822}" type="sibTrans" cxnId="{ABB1B1B1-8D07-4E1C-BB36-3535C694F92E}">
      <dgm:prSet/>
      <dgm:spPr/>
      <dgm:t>
        <a:bodyPr/>
        <a:lstStyle/>
        <a:p>
          <a:endParaRPr lang="ru-RU"/>
        </a:p>
      </dgm:t>
    </dgm:pt>
    <dgm:pt modelId="{31969A82-55A7-482A-9723-7CEF11E405B5}">
      <dgm:prSet phldrT="[Текст]" custT="1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2800" b="1" dirty="0" err="1" smtClean="0">
              <a:solidFill>
                <a:srgbClr val="00B050"/>
              </a:solidFill>
            </a:rPr>
            <a:t>Спокій</a:t>
          </a:r>
          <a:r>
            <a:rPr lang="ru-RU" sz="2800" b="1" dirty="0" smtClean="0">
              <a:solidFill>
                <a:srgbClr val="00B050"/>
              </a:solidFill>
            </a:rPr>
            <a:t>, </a:t>
          </a:r>
          <a:r>
            <a:rPr lang="ru-RU" sz="2800" b="1" dirty="0" err="1" smtClean="0">
              <a:solidFill>
                <a:srgbClr val="00B050"/>
              </a:solidFill>
            </a:rPr>
            <a:t>рівновага</a:t>
          </a:r>
          <a:endParaRPr lang="ru-RU" sz="2800" b="1" dirty="0">
            <a:solidFill>
              <a:srgbClr val="00B050"/>
            </a:solidFill>
          </a:endParaRPr>
        </a:p>
      </dgm:t>
    </dgm:pt>
    <dgm:pt modelId="{0859CF94-D179-4BD9-91BC-3417C6C39EE3}" type="parTrans" cxnId="{EBE1F3C4-7DAB-4010-8F4D-3AA9A6273961}">
      <dgm:prSet/>
      <dgm:spPr/>
      <dgm:t>
        <a:bodyPr/>
        <a:lstStyle/>
        <a:p>
          <a:endParaRPr lang="ru-RU"/>
        </a:p>
      </dgm:t>
    </dgm:pt>
    <dgm:pt modelId="{91F554F6-8B26-466C-949B-28D648E6BA1A}" type="sibTrans" cxnId="{EBE1F3C4-7DAB-4010-8F4D-3AA9A6273961}">
      <dgm:prSet/>
      <dgm:spPr/>
      <dgm:t>
        <a:bodyPr/>
        <a:lstStyle/>
        <a:p>
          <a:endParaRPr lang="ru-RU"/>
        </a:p>
      </dgm:t>
    </dgm:pt>
    <dgm:pt modelId="{174EB343-41A9-4EFF-9307-AB890ACD7FBB}">
      <dgm:prSet phldrT="[Текст]"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uk-UA" sz="2800" b="1" dirty="0" smtClean="0">
              <a:solidFill>
                <a:schemeClr val="accent6">
                  <a:lumMod val="75000"/>
                </a:schemeClr>
              </a:solidFill>
            </a:rPr>
            <a:t>Задоволення</a:t>
          </a:r>
          <a:endParaRPr lang="ru-RU" sz="2800" b="1" dirty="0">
            <a:solidFill>
              <a:schemeClr val="accent6">
                <a:lumMod val="75000"/>
              </a:schemeClr>
            </a:solidFill>
          </a:endParaRPr>
        </a:p>
      </dgm:t>
    </dgm:pt>
    <dgm:pt modelId="{F15C0A8D-7291-4B87-9007-55736BCF6C1C}" type="parTrans" cxnId="{76DD3D17-0039-4FA5-91EC-45CFA741FD3F}">
      <dgm:prSet/>
      <dgm:spPr/>
      <dgm:t>
        <a:bodyPr/>
        <a:lstStyle/>
        <a:p>
          <a:endParaRPr lang="ru-RU"/>
        </a:p>
      </dgm:t>
    </dgm:pt>
    <dgm:pt modelId="{82247015-CD22-433C-B067-B95CCE146470}" type="sibTrans" cxnId="{76DD3D17-0039-4FA5-91EC-45CFA741FD3F}">
      <dgm:prSet/>
      <dgm:spPr/>
      <dgm:t>
        <a:bodyPr/>
        <a:lstStyle/>
        <a:p>
          <a:endParaRPr lang="ru-RU"/>
        </a:p>
      </dgm:t>
    </dgm:pt>
    <dgm:pt modelId="{611A93F9-C706-4AD2-A429-839F5D0B850E}">
      <dgm:prSet phldrT="[Текст]" custT="1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2800" b="1" dirty="0" err="1" smtClean="0">
              <a:solidFill>
                <a:srgbClr val="002060"/>
              </a:solidFill>
            </a:rPr>
            <a:t>Завзяття</a:t>
          </a:r>
          <a:r>
            <a:rPr lang="ru-RU" sz="2800" b="1" dirty="0" smtClean="0">
              <a:solidFill>
                <a:srgbClr val="002060"/>
              </a:solidFill>
            </a:rPr>
            <a:t>, </a:t>
          </a:r>
          <a:r>
            <a:rPr lang="ru-RU" sz="2800" b="1" dirty="0" err="1" smtClean="0">
              <a:solidFill>
                <a:srgbClr val="002060"/>
              </a:solidFill>
            </a:rPr>
            <a:t>бажання</a:t>
          </a:r>
          <a:r>
            <a:rPr lang="ru-RU" sz="2800" b="1" dirty="0" smtClean="0">
              <a:solidFill>
                <a:srgbClr val="002060"/>
              </a:solidFill>
            </a:rPr>
            <a:t> </a:t>
          </a:r>
          <a:r>
            <a:rPr lang="ru-RU" sz="2800" b="1" dirty="0" err="1" smtClean="0">
              <a:solidFill>
                <a:srgbClr val="002060"/>
              </a:solidFill>
            </a:rPr>
            <a:t>діяти</a:t>
          </a:r>
          <a:endParaRPr lang="ru-RU" sz="2800" b="1" dirty="0">
            <a:solidFill>
              <a:srgbClr val="002060"/>
            </a:solidFill>
          </a:endParaRPr>
        </a:p>
      </dgm:t>
    </dgm:pt>
    <dgm:pt modelId="{194CA833-26D2-4FD6-8626-679354229B98}" type="parTrans" cxnId="{FBBF35E6-1519-4475-A715-53ED42CDA6E9}">
      <dgm:prSet/>
      <dgm:spPr/>
      <dgm:t>
        <a:bodyPr/>
        <a:lstStyle/>
        <a:p>
          <a:endParaRPr lang="ru-RU"/>
        </a:p>
      </dgm:t>
    </dgm:pt>
    <dgm:pt modelId="{46B702F8-AD7D-414E-A4AB-2E6D8FEFAFFE}" type="sibTrans" cxnId="{FBBF35E6-1519-4475-A715-53ED42CDA6E9}">
      <dgm:prSet/>
      <dgm:spPr/>
      <dgm:t>
        <a:bodyPr/>
        <a:lstStyle/>
        <a:p>
          <a:endParaRPr lang="ru-RU"/>
        </a:p>
      </dgm:t>
    </dgm:pt>
    <dgm:pt modelId="{CC9C256E-A0D9-4A37-B1A8-D6903FE41A1B}" type="pres">
      <dgm:prSet presAssocID="{6412517C-03D5-4382-89D0-8C7F1B0B3B7D}" presName="arrowDiagram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2DC17F7-C76E-4857-9E1C-5994DE052C30}" type="pres">
      <dgm:prSet presAssocID="{6412517C-03D5-4382-89D0-8C7F1B0B3B7D}" presName="arrow" presStyleLbl="bgShp" presStyleIdx="0" presStyleCnt="1" custScaleX="115104" custScaleY="81230" custLinFactNeighborX="-2886" custLinFactNeighborY="-13750"/>
      <dgm:spPr>
        <a:solidFill>
          <a:schemeClr val="accent3">
            <a:lumMod val="75000"/>
          </a:schemeClr>
        </a:solidFill>
      </dgm:spPr>
      <dgm:t>
        <a:bodyPr/>
        <a:lstStyle/>
        <a:p>
          <a:endParaRPr lang="ru-RU"/>
        </a:p>
      </dgm:t>
    </dgm:pt>
    <dgm:pt modelId="{C1A082CF-5043-47D1-B56A-3B1066BFFB3D}" type="pres">
      <dgm:prSet presAssocID="{6412517C-03D5-4382-89D0-8C7F1B0B3B7D}" presName="arrowDiagram4" presStyleCnt="0"/>
      <dgm:spPr/>
    </dgm:pt>
    <dgm:pt modelId="{E5EF4076-8F14-428F-9B98-9B54C54CDEBD}" type="pres">
      <dgm:prSet presAssocID="{BDFD922F-5B46-439D-9DBC-894F683D2CDB}" presName="bullet4a" presStyleLbl="node1" presStyleIdx="0" presStyleCnt="4" custScaleX="352021" custScaleY="343464" custLinFactY="-297945" custLinFactNeighborX="84540" custLinFactNeighborY="-300000"/>
      <dgm:spPr>
        <a:solidFill>
          <a:srgbClr val="C00000"/>
        </a:solidFill>
      </dgm:spPr>
      <dgm:t>
        <a:bodyPr/>
        <a:lstStyle/>
        <a:p>
          <a:endParaRPr lang="ru-RU"/>
        </a:p>
      </dgm:t>
    </dgm:pt>
    <dgm:pt modelId="{16CA79A7-CDCD-4D3B-9CF7-28AAD24327F2}" type="pres">
      <dgm:prSet presAssocID="{BDFD922F-5B46-439D-9DBC-894F683D2CDB}" presName="textBox4a" presStyleLbl="revTx" presStyleIdx="0" presStyleCnt="4" custScaleX="383593" custScaleY="52228" custLinFactNeighborX="86982" custLinFactNeighborY="-72348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ru-RU"/>
        </a:p>
      </dgm:t>
    </dgm:pt>
    <dgm:pt modelId="{EF620830-A676-4833-A8C6-5AD2BB45DCE3}" type="pres">
      <dgm:prSet presAssocID="{31969A82-55A7-482A-9723-7CEF11E405B5}" presName="bullet4b" presStyleLbl="node1" presStyleIdx="1" presStyleCnt="4" custScaleX="211764" custScaleY="208188" custLinFactX="54146" custLinFactY="-100000" custLinFactNeighborX="100000" custLinFactNeighborY="-116998"/>
      <dgm:spPr>
        <a:solidFill>
          <a:srgbClr val="00B050"/>
        </a:solidFill>
      </dgm:spPr>
      <dgm:t>
        <a:bodyPr/>
        <a:lstStyle/>
        <a:p>
          <a:endParaRPr lang="ru-RU"/>
        </a:p>
      </dgm:t>
    </dgm:pt>
    <dgm:pt modelId="{F0A0E45B-D288-4535-B14C-19428D5A077F}" type="pres">
      <dgm:prSet presAssocID="{31969A82-55A7-482A-9723-7CEF11E405B5}" presName="textBox4b" presStyleLbl="revTx" presStyleIdx="1" presStyleCnt="4" custScaleX="235003" custScaleY="26121" custLinFactY="-18445" custLinFactNeighborX="-89472" custLinFactNeighborY="-100000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ru-RU"/>
        </a:p>
      </dgm:t>
    </dgm:pt>
    <dgm:pt modelId="{433A2396-0529-409A-9AB9-A56384429ACE}" type="pres">
      <dgm:prSet presAssocID="{174EB343-41A9-4EFF-9307-AB890ACD7FBB}" presName="bullet4c" presStyleLbl="node1" presStyleIdx="2" presStyleCnt="4" custScaleX="155313" custScaleY="155314" custLinFactX="100000" custLinFactY="-7901" custLinFactNeighborX="163348" custLinFactNeighborY="-100000"/>
      <dgm:spPr>
        <a:solidFill>
          <a:srgbClr val="0070C0"/>
        </a:solidFill>
      </dgm:spPr>
      <dgm:t>
        <a:bodyPr/>
        <a:lstStyle/>
        <a:p>
          <a:endParaRPr lang="ru-RU"/>
        </a:p>
      </dgm:t>
    </dgm:pt>
    <dgm:pt modelId="{22ABF683-89B3-4452-9356-FCBE3DD26059}" type="pres">
      <dgm:prSet presAssocID="{174EB343-41A9-4EFF-9307-AB890ACD7FBB}" presName="textBox4c" presStyleLbl="revTx" presStyleIdx="2" presStyleCnt="4" custScaleX="183119" custScaleY="20204" custLinFactY="-60" custLinFactNeighborX="57610" custLinFactNeighborY="-100000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ru-RU"/>
        </a:p>
      </dgm:t>
    </dgm:pt>
    <dgm:pt modelId="{81AEEDAA-CA3D-4213-9CC1-8552FA5541E8}" type="pres">
      <dgm:prSet presAssocID="{611A93F9-C706-4AD2-A429-839F5D0B850E}" presName="bullet4d" presStyleLbl="node1" presStyleIdx="3" presStyleCnt="4" custScaleX="160911" custScaleY="152679" custLinFactX="100000" custLinFactNeighborX="111506" custLinFactNeighborY="-48296"/>
      <dgm:spPr>
        <a:solidFill>
          <a:srgbClr val="FFC000"/>
        </a:solidFill>
      </dgm:spPr>
      <dgm:t>
        <a:bodyPr/>
        <a:lstStyle/>
        <a:p>
          <a:endParaRPr lang="ru-RU"/>
        </a:p>
      </dgm:t>
    </dgm:pt>
    <dgm:pt modelId="{5C1D3C12-2D74-453C-9059-9E279936DF99}" type="pres">
      <dgm:prSet presAssocID="{611A93F9-C706-4AD2-A429-839F5D0B850E}" presName="textBox4d" presStyleLbl="revTx" presStyleIdx="3" presStyleCnt="4" custScaleX="301840" custScaleY="17444" custLinFactNeighborX="-11631" custLinFactNeighborY="-23816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ru-RU"/>
        </a:p>
      </dgm:t>
    </dgm:pt>
  </dgm:ptLst>
  <dgm:cxnLst>
    <dgm:cxn modelId="{034B1D53-45D1-4122-A1EC-6CD50849D77E}" type="presOf" srcId="{611A93F9-C706-4AD2-A429-839F5D0B850E}" destId="{5C1D3C12-2D74-453C-9059-9E279936DF99}" srcOrd="0" destOrd="0" presId="urn:microsoft.com/office/officeart/2005/8/layout/arrow2"/>
    <dgm:cxn modelId="{89A18AD4-4045-4E9E-A3E5-9ACA26E0F6B6}" type="presOf" srcId="{174EB343-41A9-4EFF-9307-AB890ACD7FBB}" destId="{22ABF683-89B3-4452-9356-FCBE3DD26059}" srcOrd="0" destOrd="0" presId="urn:microsoft.com/office/officeart/2005/8/layout/arrow2"/>
    <dgm:cxn modelId="{76DD3D17-0039-4FA5-91EC-45CFA741FD3F}" srcId="{6412517C-03D5-4382-89D0-8C7F1B0B3B7D}" destId="{174EB343-41A9-4EFF-9307-AB890ACD7FBB}" srcOrd="2" destOrd="0" parTransId="{F15C0A8D-7291-4B87-9007-55736BCF6C1C}" sibTransId="{82247015-CD22-433C-B067-B95CCE146470}"/>
    <dgm:cxn modelId="{EBE1F3C4-7DAB-4010-8F4D-3AA9A6273961}" srcId="{6412517C-03D5-4382-89D0-8C7F1B0B3B7D}" destId="{31969A82-55A7-482A-9723-7CEF11E405B5}" srcOrd="1" destOrd="0" parTransId="{0859CF94-D179-4BD9-91BC-3417C6C39EE3}" sibTransId="{91F554F6-8B26-466C-949B-28D648E6BA1A}"/>
    <dgm:cxn modelId="{ABB1B1B1-8D07-4E1C-BB36-3535C694F92E}" srcId="{6412517C-03D5-4382-89D0-8C7F1B0B3B7D}" destId="{BDFD922F-5B46-439D-9DBC-894F683D2CDB}" srcOrd="0" destOrd="0" parTransId="{7B9A1B52-DF19-45EA-8491-DBE839E0B9F2}" sibTransId="{03FB6CC8-F6AB-41FA-9AA7-E66D31D2D822}"/>
    <dgm:cxn modelId="{D1BA6802-BCAB-453A-B17B-3CDE91699E6F}" type="presOf" srcId="{6412517C-03D5-4382-89D0-8C7F1B0B3B7D}" destId="{CC9C256E-A0D9-4A37-B1A8-D6903FE41A1B}" srcOrd="0" destOrd="0" presId="urn:microsoft.com/office/officeart/2005/8/layout/arrow2"/>
    <dgm:cxn modelId="{D61F8A02-5982-467B-B75B-82E7E37B1B34}" type="presOf" srcId="{31969A82-55A7-482A-9723-7CEF11E405B5}" destId="{F0A0E45B-D288-4535-B14C-19428D5A077F}" srcOrd="0" destOrd="0" presId="urn:microsoft.com/office/officeart/2005/8/layout/arrow2"/>
    <dgm:cxn modelId="{C72C2364-5A3C-4A96-8AF9-95A4BC35E765}" type="presOf" srcId="{BDFD922F-5B46-439D-9DBC-894F683D2CDB}" destId="{16CA79A7-CDCD-4D3B-9CF7-28AAD24327F2}" srcOrd="0" destOrd="0" presId="urn:microsoft.com/office/officeart/2005/8/layout/arrow2"/>
    <dgm:cxn modelId="{FBBF35E6-1519-4475-A715-53ED42CDA6E9}" srcId="{6412517C-03D5-4382-89D0-8C7F1B0B3B7D}" destId="{611A93F9-C706-4AD2-A429-839F5D0B850E}" srcOrd="3" destOrd="0" parTransId="{194CA833-26D2-4FD6-8626-679354229B98}" sibTransId="{46B702F8-AD7D-414E-A4AB-2E6D8FEFAFFE}"/>
    <dgm:cxn modelId="{BD3AB22F-17D6-4753-AD34-339B3A39EB00}" type="presParOf" srcId="{CC9C256E-A0D9-4A37-B1A8-D6903FE41A1B}" destId="{F2DC17F7-C76E-4857-9E1C-5994DE052C30}" srcOrd="0" destOrd="0" presId="urn:microsoft.com/office/officeart/2005/8/layout/arrow2"/>
    <dgm:cxn modelId="{5E675845-3F0F-4555-8D10-B54A457283B8}" type="presParOf" srcId="{CC9C256E-A0D9-4A37-B1A8-D6903FE41A1B}" destId="{C1A082CF-5043-47D1-B56A-3B1066BFFB3D}" srcOrd="1" destOrd="0" presId="urn:microsoft.com/office/officeart/2005/8/layout/arrow2"/>
    <dgm:cxn modelId="{DBBC378B-1AA5-45E2-A87A-3E70581209F6}" type="presParOf" srcId="{C1A082CF-5043-47D1-B56A-3B1066BFFB3D}" destId="{E5EF4076-8F14-428F-9B98-9B54C54CDEBD}" srcOrd="0" destOrd="0" presId="urn:microsoft.com/office/officeart/2005/8/layout/arrow2"/>
    <dgm:cxn modelId="{6CF009B7-B441-4BF7-B7B2-71EEED55C3B3}" type="presParOf" srcId="{C1A082CF-5043-47D1-B56A-3B1066BFFB3D}" destId="{16CA79A7-CDCD-4D3B-9CF7-28AAD24327F2}" srcOrd="1" destOrd="0" presId="urn:microsoft.com/office/officeart/2005/8/layout/arrow2"/>
    <dgm:cxn modelId="{A4D45BE5-B773-4215-BC96-26DA0D7CCA6A}" type="presParOf" srcId="{C1A082CF-5043-47D1-B56A-3B1066BFFB3D}" destId="{EF620830-A676-4833-A8C6-5AD2BB45DCE3}" srcOrd="2" destOrd="0" presId="urn:microsoft.com/office/officeart/2005/8/layout/arrow2"/>
    <dgm:cxn modelId="{8B331091-9406-47D8-A2C0-49E1B536444C}" type="presParOf" srcId="{C1A082CF-5043-47D1-B56A-3B1066BFFB3D}" destId="{F0A0E45B-D288-4535-B14C-19428D5A077F}" srcOrd="3" destOrd="0" presId="urn:microsoft.com/office/officeart/2005/8/layout/arrow2"/>
    <dgm:cxn modelId="{265D4C93-187C-4FB0-9D0E-2DAE5CC57B07}" type="presParOf" srcId="{C1A082CF-5043-47D1-B56A-3B1066BFFB3D}" destId="{433A2396-0529-409A-9AB9-A56384429ACE}" srcOrd="4" destOrd="0" presId="urn:microsoft.com/office/officeart/2005/8/layout/arrow2"/>
    <dgm:cxn modelId="{DDFC9B5E-4E6B-4481-9838-6C6B782512F3}" type="presParOf" srcId="{C1A082CF-5043-47D1-B56A-3B1066BFFB3D}" destId="{22ABF683-89B3-4452-9356-FCBE3DD26059}" srcOrd="5" destOrd="0" presId="urn:microsoft.com/office/officeart/2005/8/layout/arrow2"/>
    <dgm:cxn modelId="{E03D4302-D8FC-4209-B954-F7D46961D111}" type="presParOf" srcId="{C1A082CF-5043-47D1-B56A-3B1066BFFB3D}" destId="{81AEEDAA-CA3D-4213-9CC1-8552FA5541E8}" srcOrd="6" destOrd="0" presId="urn:microsoft.com/office/officeart/2005/8/layout/arrow2"/>
    <dgm:cxn modelId="{6AF4CA66-C6CF-4CDB-AA0D-53FBFB48369A}" type="presParOf" srcId="{C1A082CF-5043-47D1-B56A-3B1066BFFB3D}" destId="{5C1D3C12-2D74-453C-9059-9E279936DF99}" srcOrd="7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412517C-03D5-4382-89D0-8C7F1B0B3B7D}" type="doc">
      <dgm:prSet loTypeId="urn:microsoft.com/office/officeart/2005/8/layout/arrow2" loCatId="process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BDFD922F-5B46-439D-9DBC-894F683D2CDB}">
      <dgm:prSet phldrT="[Текст]"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2800" b="1" dirty="0" err="1" smtClean="0">
              <a:solidFill>
                <a:srgbClr val="C00000"/>
              </a:solidFill>
            </a:rPr>
            <a:t>Тривога</a:t>
          </a:r>
          <a:r>
            <a:rPr lang="ru-RU" sz="2800" b="1" dirty="0" smtClean="0">
              <a:solidFill>
                <a:srgbClr val="C00000"/>
              </a:solidFill>
            </a:rPr>
            <a:t>, </a:t>
          </a:r>
          <a:r>
            <a:rPr lang="ru-RU" sz="2800" b="1" dirty="0" err="1" smtClean="0">
              <a:solidFill>
                <a:srgbClr val="C00000"/>
              </a:solidFill>
            </a:rPr>
            <a:t>хвилювання</a:t>
          </a:r>
          <a:endParaRPr lang="ru-RU" sz="2800" b="1" dirty="0">
            <a:solidFill>
              <a:srgbClr val="C00000"/>
            </a:solidFill>
          </a:endParaRPr>
        </a:p>
      </dgm:t>
    </dgm:pt>
    <dgm:pt modelId="{7B9A1B52-DF19-45EA-8491-DBE839E0B9F2}" type="parTrans" cxnId="{ABB1B1B1-8D07-4E1C-BB36-3535C694F92E}">
      <dgm:prSet/>
      <dgm:spPr/>
      <dgm:t>
        <a:bodyPr/>
        <a:lstStyle/>
        <a:p>
          <a:endParaRPr lang="ru-RU"/>
        </a:p>
      </dgm:t>
    </dgm:pt>
    <dgm:pt modelId="{03FB6CC8-F6AB-41FA-9AA7-E66D31D2D822}" type="sibTrans" cxnId="{ABB1B1B1-8D07-4E1C-BB36-3535C694F92E}">
      <dgm:prSet/>
      <dgm:spPr/>
      <dgm:t>
        <a:bodyPr/>
        <a:lstStyle/>
        <a:p>
          <a:endParaRPr lang="ru-RU"/>
        </a:p>
      </dgm:t>
    </dgm:pt>
    <dgm:pt modelId="{31969A82-55A7-482A-9723-7CEF11E405B5}">
      <dgm:prSet phldrT="[Текст]" custT="1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2800" b="1" dirty="0" err="1" smtClean="0">
              <a:solidFill>
                <a:srgbClr val="00B050"/>
              </a:solidFill>
            </a:rPr>
            <a:t>Спокій</a:t>
          </a:r>
          <a:r>
            <a:rPr lang="ru-RU" sz="2800" b="1" dirty="0" smtClean="0">
              <a:solidFill>
                <a:srgbClr val="00B050"/>
              </a:solidFill>
            </a:rPr>
            <a:t>, </a:t>
          </a:r>
          <a:r>
            <a:rPr lang="ru-RU" sz="2800" b="1" dirty="0" err="1" smtClean="0">
              <a:solidFill>
                <a:srgbClr val="00B050"/>
              </a:solidFill>
            </a:rPr>
            <a:t>рівновага</a:t>
          </a:r>
          <a:endParaRPr lang="ru-RU" sz="2800" b="1" dirty="0">
            <a:solidFill>
              <a:srgbClr val="00B050"/>
            </a:solidFill>
          </a:endParaRPr>
        </a:p>
      </dgm:t>
    </dgm:pt>
    <dgm:pt modelId="{0859CF94-D179-4BD9-91BC-3417C6C39EE3}" type="parTrans" cxnId="{EBE1F3C4-7DAB-4010-8F4D-3AA9A6273961}">
      <dgm:prSet/>
      <dgm:spPr/>
      <dgm:t>
        <a:bodyPr/>
        <a:lstStyle/>
        <a:p>
          <a:endParaRPr lang="ru-RU"/>
        </a:p>
      </dgm:t>
    </dgm:pt>
    <dgm:pt modelId="{91F554F6-8B26-466C-949B-28D648E6BA1A}" type="sibTrans" cxnId="{EBE1F3C4-7DAB-4010-8F4D-3AA9A6273961}">
      <dgm:prSet/>
      <dgm:spPr/>
      <dgm:t>
        <a:bodyPr/>
        <a:lstStyle/>
        <a:p>
          <a:endParaRPr lang="ru-RU"/>
        </a:p>
      </dgm:t>
    </dgm:pt>
    <dgm:pt modelId="{174EB343-41A9-4EFF-9307-AB890ACD7FBB}">
      <dgm:prSet phldrT="[Текст]"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uk-UA" sz="2800" b="1" dirty="0" smtClean="0">
              <a:solidFill>
                <a:schemeClr val="accent6">
                  <a:lumMod val="75000"/>
                </a:schemeClr>
              </a:solidFill>
            </a:rPr>
            <a:t>Задоволення</a:t>
          </a:r>
          <a:endParaRPr lang="ru-RU" sz="2800" b="1" dirty="0">
            <a:solidFill>
              <a:schemeClr val="accent6">
                <a:lumMod val="75000"/>
              </a:schemeClr>
            </a:solidFill>
          </a:endParaRPr>
        </a:p>
      </dgm:t>
    </dgm:pt>
    <dgm:pt modelId="{F15C0A8D-7291-4B87-9007-55736BCF6C1C}" type="parTrans" cxnId="{76DD3D17-0039-4FA5-91EC-45CFA741FD3F}">
      <dgm:prSet/>
      <dgm:spPr/>
      <dgm:t>
        <a:bodyPr/>
        <a:lstStyle/>
        <a:p>
          <a:endParaRPr lang="ru-RU"/>
        </a:p>
      </dgm:t>
    </dgm:pt>
    <dgm:pt modelId="{82247015-CD22-433C-B067-B95CCE146470}" type="sibTrans" cxnId="{76DD3D17-0039-4FA5-91EC-45CFA741FD3F}">
      <dgm:prSet/>
      <dgm:spPr/>
      <dgm:t>
        <a:bodyPr/>
        <a:lstStyle/>
        <a:p>
          <a:endParaRPr lang="ru-RU"/>
        </a:p>
      </dgm:t>
    </dgm:pt>
    <dgm:pt modelId="{611A93F9-C706-4AD2-A429-839F5D0B850E}">
      <dgm:prSet phldrT="[Текст]" custT="1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2800" b="1" dirty="0" err="1" smtClean="0">
              <a:solidFill>
                <a:srgbClr val="002060"/>
              </a:solidFill>
            </a:rPr>
            <a:t>Завзяття</a:t>
          </a:r>
          <a:r>
            <a:rPr lang="ru-RU" sz="2800" b="1" dirty="0" smtClean="0">
              <a:solidFill>
                <a:srgbClr val="002060"/>
              </a:solidFill>
            </a:rPr>
            <a:t>, </a:t>
          </a:r>
          <a:r>
            <a:rPr lang="ru-RU" sz="2800" b="1" dirty="0" err="1" smtClean="0">
              <a:solidFill>
                <a:srgbClr val="002060"/>
              </a:solidFill>
            </a:rPr>
            <a:t>бажання</a:t>
          </a:r>
          <a:r>
            <a:rPr lang="ru-RU" sz="2800" b="1" dirty="0" smtClean="0">
              <a:solidFill>
                <a:srgbClr val="002060"/>
              </a:solidFill>
            </a:rPr>
            <a:t> </a:t>
          </a:r>
          <a:r>
            <a:rPr lang="ru-RU" sz="2800" b="1" dirty="0" err="1" smtClean="0">
              <a:solidFill>
                <a:srgbClr val="002060"/>
              </a:solidFill>
            </a:rPr>
            <a:t>діяти</a:t>
          </a:r>
          <a:endParaRPr lang="ru-RU" sz="2800" b="1" dirty="0">
            <a:solidFill>
              <a:srgbClr val="002060"/>
            </a:solidFill>
          </a:endParaRPr>
        </a:p>
      </dgm:t>
    </dgm:pt>
    <dgm:pt modelId="{194CA833-26D2-4FD6-8626-679354229B98}" type="parTrans" cxnId="{FBBF35E6-1519-4475-A715-53ED42CDA6E9}">
      <dgm:prSet/>
      <dgm:spPr/>
      <dgm:t>
        <a:bodyPr/>
        <a:lstStyle/>
        <a:p>
          <a:endParaRPr lang="ru-RU"/>
        </a:p>
      </dgm:t>
    </dgm:pt>
    <dgm:pt modelId="{46B702F8-AD7D-414E-A4AB-2E6D8FEFAFFE}" type="sibTrans" cxnId="{FBBF35E6-1519-4475-A715-53ED42CDA6E9}">
      <dgm:prSet/>
      <dgm:spPr/>
      <dgm:t>
        <a:bodyPr/>
        <a:lstStyle/>
        <a:p>
          <a:endParaRPr lang="ru-RU"/>
        </a:p>
      </dgm:t>
    </dgm:pt>
    <dgm:pt modelId="{CC9C256E-A0D9-4A37-B1A8-D6903FE41A1B}" type="pres">
      <dgm:prSet presAssocID="{6412517C-03D5-4382-89D0-8C7F1B0B3B7D}" presName="arrowDiagram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2DC17F7-C76E-4857-9E1C-5994DE052C30}" type="pres">
      <dgm:prSet presAssocID="{6412517C-03D5-4382-89D0-8C7F1B0B3B7D}" presName="arrow" presStyleLbl="bgShp" presStyleIdx="0" presStyleCnt="1" custScaleX="115104" custScaleY="81230" custLinFactNeighborX="-2886" custLinFactNeighborY="-13750"/>
      <dgm:spPr>
        <a:solidFill>
          <a:schemeClr val="accent3">
            <a:lumMod val="75000"/>
          </a:schemeClr>
        </a:solidFill>
      </dgm:spPr>
      <dgm:t>
        <a:bodyPr/>
        <a:lstStyle/>
        <a:p>
          <a:endParaRPr lang="ru-RU"/>
        </a:p>
      </dgm:t>
    </dgm:pt>
    <dgm:pt modelId="{C1A082CF-5043-47D1-B56A-3B1066BFFB3D}" type="pres">
      <dgm:prSet presAssocID="{6412517C-03D5-4382-89D0-8C7F1B0B3B7D}" presName="arrowDiagram4" presStyleCnt="0"/>
      <dgm:spPr/>
    </dgm:pt>
    <dgm:pt modelId="{E5EF4076-8F14-428F-9B98-9B54C54CDEBD}" type="pres">
      <dgm:prSet presAssocID="{BDFD922F-5B46-439D-9DBC-894F683D2CDB}" presName="bullet4a" presStyleLbl="node1" presStyleIdx="0" presStyleCnt="4" custScaleX="290852" custScaleY="290575" custLinFactX="100000" custLinFactY="-300000" custLinFactNeighborX="149237" custLinFactNeighborY="-371100"/>
      <dgm:spPr>
        <a:solidFill>
          <a:srgbClr val="C00000"/>
        </a:solidFill>
      </dgm:spPr>
      <dgm:t>
        <a:bodyPr/>
        <a:lstStyle/>
        <a:p>
          <a:endParaRPr lang="ru-RU"/>
        </a:p>
      </dgm:t>
    </dgm:pt>
    <dgm:pt modelId="{16CA79A7-CDCD-4D3B-9CF7-28AAD24327F2}" type="pres">
      <dgm:prSet presAssocID="{BDFD922F-5B46-439D-9DBC-894F683D2CDB}" presName="textBox4a" presStyleLbl="revTx" presStyleIdx="0" presStyleCnt="4" custScaleX="313825" custScaleY="52228" custLinFactNeighborX="50715" custLinFactNeighborY="-40914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ru-RU"/>
        </a:p>
      </dgm:t>
    </dgm:pt>
    <dgm:pt modelId="{EF620830-A676-4833-A8C6-5AD2BB45DCE3}" type="pres">
      <dgm:prSet presAssocID="{31969A82-55A7-482A-9723-7CEF11E405B5}" presName="bullet4b" presStyleLbl="node1" presStyleIdx="1" presStyleCnt="4" custScaleX="210576" custScaleY="201187" custLinFactX="80188" custLinFactY="-100000" custLinFactNeighborX="100000" custLinFactNeighborY="-124145"/>
      <dgm:spPr>
        <a:solidFill>
          <a:srgbClr val="00B050"/>
        </a:solidFill>
      </dgm:spPr>
      <dgm:t>
        <a:bodyPr/>
        <a:lstStyle/>
        <a:p>
          <a:endParaRPr lang="ru-RU"/>
        </a:p>
      </dgm:t>
    </dgm:pt>
    <dgm:pt modelId="{F0A0E45B-D288-4535-B14C-19428D5A077F}" type="pres">
      <dgm:prSet presAssocID="{31969A82-55A7-482A-9723-7CEF11E405B5}" presName="textBox4b" presStyleLbl="revTx" presStyleIdx="1" presStyleCnt="4" custScaleX="211007" custScaleY="26121" custLinFactY="-15240" custLinFactNeighborX="-70256" custLinFactNeighborY="-100000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ru-RU"/>
        </a:p>
      </dgm:t>
    </dgm:pt>
    <dgm:pt modelId="{433A2396-0529-409A-9AB9-A56384429ACE}" type="pres">
      <dgm:prSet presAssocID="{174EB343-41A9-4EFF-9307-AB890ACD7FBB}" presName="bullet4c" presStyleLbl="node1" presStyleIdx="2" presStyleCnt="4" custScaleX="147008" custScaleY="150750" custLinFactX="100000" custLinFactNeighborX="137977" custLinFactNeighborY="-97777"/>
      <dgm:spPr>
        <a:solidFill>
          <a:srgbClr val="0070C0"/>
        </a:solidFill>
      </dgm:spPr>
      <dgm:t>
        <a:bodyPr/>
        <a:lstStyle/>
        <a:p>
          <a:endParaRPr lang="ru-RU"/>
        </a:p>
      </dgm:t>
    </dgm:pt>
    <dgm:pt modelId="{22ABF683-89B3-4452-9356-FCBE3DD26059}" type="pres">
      <dgm:prSet presAssocID="{174EB343-41A9-4EFF-9307-AB890ACD7FBB}" presName="textBox4c" presStyleLbl="revTx" presStyleIdx="2" presStyleCnt="4" custScaleX="168020" custScaleY="20204" custLinFactNeighborX="59050" custLinFactNeighborY="-98717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ru-RU"/>
        </a:p>
      </dgm:t>
    </dgm:pt>
    <dgm:pt modelId="{81AEEDAA-CA3D-4213-9CC1-8552FA5541E8}" type="pres">
      <dgm:prSet presAssocID="{611A93F9-C706-4AD2-A429-839F5D0B850E}" presName="bullet4d" presStyleLbl="node1" presStyleIdx="3" presStyleCnt="4" custScaleX="136271" custScaleY="129751" custLinFactX="100000" custLinFactNeighborX="111506" custLinFactNeighborY="-48296"/>
      <dgm:spPr>
        <a:solidFill>
          <a:srgbClr val="FFC000"/>
        </a:solidFill>
      </dgm:spPr>
      <dgm:t>
        <a:bodyPr/>
        <a:lstStyle/>
        <a:p>
          <a:endParaRPr lang="ru-RU"/>
        </a:p>
      </dgm:t>
    </dgm:pt>
    <dgm:pt modelId="{5C1D3C12-2D74-453C-9059-9E279936DF99}" type="pres">
      <dgm:prSet presAssocID="{611A93F9-C706-4AD2-A429-839F5D0B850E}" presName="textBox4d" presStyleLbl="revTx" presStyleIdx="3" presStyleCnt="4" custScaleX="281979" custScaleY="17444" custLinFactNeighborX="-57292" custLinFactNeighborY="-22380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ru-RU"/>
        </a:p>
      </dgm:t>
    </dgm:pt>
  </dgm:ptLst>
  <dgm:cxnLst>
    <dgm:cxn modelId="{4783C1AE-384C-4539-93CC-DA5CA9588022}" type="presOf" srcId="{31969A82-55A7-482A-9723-7CEF11E405B5}" destId="{F0A0E45B-D288-4535-B14C-19428D5A077F}" srcOrd="0" destOrd="0" presId="urn:microsoft.com/office/officeart/2005/8/layout/arrow2"/>
    <dgm:cxn modelId="{76DD3D17-0039-4FA5-91EC-45CFA741FD3F}" srcId="{6412517C-03D5-4382-89D0-8C7F1B0B3B7D}" destId="{174EB343-41A9-4EFF-9307-AB890ACD7FBB}" srcOrd="2" destOrd="0" parTransId="{F15C0A8D-7291-4B87-9007-55736BCF6C1C}" sibTransId="{82247015-CD22-433C-B067-B95CCE146470}"/>
    <dgm:cxn modelId="{EBE1F3C4-7DAB-4010-8F4D-3AA9A6273961}" srcId="{6412517C-03D5-4382-89D0-8C7F1B0B3B7D}" destId="{31969A82-55A7-482A-9723-7CEF11E405B5}" srcOrd="1" destOrd="0" parTransId="{0859CF94-D179-4BD9-91BC-3417C6C39EE3}" sibTransId="{91F554F6-8B26-466C-949B-28D648E6BA1A}"/>
    <dgm:cxn modelId="{ABB1B1B1-8D07-4E1C-BB36-3535C694F92E}" srcId="{6412517C-03D5-4382-89D0-8C7F1B0B3B7D}" destId="{BDFD922F-5B46-439D-9DBC-894F683D2CDB}" srcOrd="0" destOrd="0" parTransId="{7B9A1B52-DF19-45EA-8491-DBE839E0B9F2}" sibTransId="{03FB6CC8-F6AB-41FA-9AA7-E66D31D2D822}"/>
    <dgm:cxn modelId="{227C19C8-65EF-43EC-AAD7-08E00C3155BB}" type="presOf" srcId="{BDFD922F-5B46-439D-9DBC-894F683D2CDB}" destId="{16CA79A7-CDCD-4D3B-9CF7-28AAD24327F2}" srcOrd="0" destOrd="0" presId="urn:microsoft.com/office/officeart/2005/8/layout/arrow2"/>
    <dgm:cxn modelId="{7263587C-BEF0-4A73-8464-B166FB284C11}" type="presOf" srcId="{6412517C-03D5-4382-89D0-8C7F1B0B3B7D}" destId="{CC9C256E-A0D9-4A37-B1A8-D6903FE41A1B}" srcOrd="0" destOrd="0" presId="urn:microsoft.com/office/officeart/2005/8/layout/arrow2"/>
    <dgm:cxn modelId="{D4BD6742-6A57-4D7B-9FE2-48CBB1C5E116}" type="presOf" srcId="{174EB343-41A9-4EFF-9307-AB890ACD7FBB}" destId="{22ABF683-89B3-4452-9356-FCBE3DD26059}" srcOrd="0" destOrd="0" presId="urn:microsoft.com/office/officeart/2005/8/layout/arrow2"/>
    <dgm:cxn modelId="{9C4B5859-D636-4D9A-B5F1-25568F586650}" type="presOf" srcId="{611A93F9-C706-4AD2-A429-839F5D0B850E}" destId="{5C1D3C12-2D74-453C-9059-9E279936DF99}" srcOrd="0" destOrd="0" presId="urn:microsoft.com/office/officeart/2005/8/layout/arrow2"/>
    <dgm:cxn modelId="{FBBF35E6-1519-4475-A715-53ED42CDA6E9}" srcId="{6412517C-03D5-4382-89D0-8C7F1B0B3B7D}" destId="{611A93F9-C706-4AD2-A429-839F5D0B850E}" srcOrd="3" destOrd="0" parTransId="{194CA833-26D2-4FD6-8626-679354229B98}" sibTransId="{46B702F8-AD7D-414E-A4AB-2E6D8FEFAFFE}"/>
    <dgm:cxn modelId="{E19BBACA-1AAF-473B-9001-1285C2E0BB89}" type="presParOf" srcId="{CC9C256E-A0D9-4A37-B1A8-D6903FE41A1B}" destId="{F2DC17F7-C76E-4857-9E1C-5994DE052C30}" srcOrd="0" destOrd="0" presId="urn:microsoft.com/office/officeart/2005/8/layout/arrow2"/>
    <dgm:cxn modelId="{881AB6EE-0808-4292-8681-8736FF37616B}" type="presParOf" srcId="{CC9C256E-A0D9-4A37-B1A8-D6903FE41A1B}" destId="{C1A082CF-5043-47D1-B56A-3B1066BFFB3D}" srcOrd="1" destOrd="0" presId="urn:microsoft.com/office/officeart/2005/8/layout/arrow2"/>
    <dgm:cxn modelId="{C89BEB94-41D4-49B1-8151-F58EA901B460}" type="presParOf" srcId="{C1A082CF-5043-47D1-B56A-3B1066BFFB3D}" destId="{E5EF4076-8F14-428F-9B98-9B54C54CDEBD}" srcOrd="0" destOrd="0" presId="urn:microsoft.com/office/officeart/2005/8/layout/arrow2"/>
    <dgm:cxn modelId="{6B6C7162-E73A-428D-8A10-B79DA29956A1}" type="presParOf" srcId="{C1A082CF-5043-47D1-B56A-3B1066BFFB3D}" destId="{16CA79A7-CDCD-4D3B-9CF7-28AAD24327F2}" srcOrd="1" destOrd="0" presId="urn:microsoft.com/office/officeart/2005/8/layout/arrow2"/>
    <dgm:cxn modelId="{0DB62CC0-C3BC-4682-9CC7-E197103D7D4A}" type="presParOf" srcId="{C1A082CF-5043-47D1-B56A-3B1066BFFB3D}" destId="{EF620830-A676-4833-A8C6-5AD2BB45DCE3}" srcOrd="2" destOrd="0" presId="urn:microsoft.com/office/officeart/2005/8/layout/arrow2"/>
    <dgm:cxn modelId="{11BAED9F-618E-46DC-85E3-1D31534601E7}" type="presParOf" srcId="{C1A082CF-5043-47D1-B56A-3B1066BFFB3D}" destId="{F0A0E45B-D288-4535-B14C-19428D5A077F}" srcOrd="3" destOrd="0" presId="urn:microsoft.com/office/officeart/2005/8/layout/arrow2"/>
    <dgm:cxn modelId="{4D0F78BD-444B-4689-87A7-2E7B6F997E0A}" type="presParOf" srcId="{C1A082CF-5043-47D1-B56A-3B1066BFFB3D}" destId="{433A2396-0529-409A-9AB9-A56384429ACE}" srcOrd="4" destOrd="0" presId="urn:microsoft.com/office/officeart/2005/8/layout/arrow2"/>
    <dgm:cxn modelId="{DE377C36-0A99-4EE1-8E53-AF63F9BCEB7D}" type="presParOf" srcId="{C1A082CF-5043-47D1-B56A-3B1066BFFB3D}" destId="{22ABF683-89B3-4452-9356-FCBE3DD26059}" srcOrd="5" destOrd="0" presId="urn:microsoft.com/office/officeart/2005/8/layout/arrow2"/>
    <dgm:cxn modelId="{FB73E0B4-1AD8-4284-91F2-DF478F13F1C3}" type="presParOf" srcId="{C1A082CF-5043-47D1-B56A-3B1066BFFB3D}" destId="{81AEEDAA-CA3D-4213-9CC1-8552FA5541E8}" srcOrd="6" destOrd="0" presId="urn:microsoft.com/office/officeart/2005/8/layout/arrow2"/>
    <dgm:cxn modelId="{A698AA17-E635-4CC9-8D18-B81F3EF79B12}" type="presParOf" srcId="{C1A082CF-5043-47D1-B56A-3B1066BFFB3D}" destId="{5C1D3C12-2D74-453C-9059-9E279936DF99}" srcOrd="7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2DC17F7-C76E-4857-9E1C-5994DE052C30}">
      <dsp:nvSpPr>
        <dsp:cNvPr id="0" name=""/>
        <dsp:cNvSpPr/>
      </dsp:nvSpPr>
      <dsp:spPr>
        <a:xfrm>
          <a:off x="-34871" y="0"/>
          <a:ext cx="7350268" cy="3241972"/>
        </a:xfrm>
        <a:prstGeom prst="swooshArrow">
          <a:avLst>
            <a:gd name="adj1" fmla="val 25000"/>
            <a:gd name="adj2" fmla="val 25000"/>
          </a:avLst>
        </a:prstGeom>
        <a:solidFill>
          <a:schemeClr val="accent3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5EF4076-8F14-428F-9B98-9B54C54CDEBD}">
      <dsp:nvSpPr>
        <dsp:cNvPr id="0" name=""/>
        <dsp:cNvSpPr/>
      </dsp:nvSpPr>
      <dsp:spPr>
        <a:xfrm>
          <a:off x="1015469" y="1836937"/>
          <a:ext cx="517022" cy="504454"/>
        </a:xfrm>
        <a:prstGeom prst="ellipse">
          <a:avLst/>
        </a:prstGeom>
        <a:solidFill>
          <a:srgbClr val="C0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6CA79A7-CDCD-4D3B-9CF7-28AAD24327F2}">
      <dsp:nvSpPr>
        <dsp:cNvPr id="0" name=""/>
        <dsp:cNvSpPr/>
      </dsp:nvSpPr>
      <dsp:spPr>
        <a:xfrm>
          <a:off x="551259" y="2507049"/>
          <a:ext cx="4188703" cy="496104"/>
        </a:xfrm>
        <a:prstGeom prst="roundRect">
          <a:avLst/>
        </a:prstGeom>
        <a:solidFill>
          <a:schemeClr val="lt1"/>
        </a:solidFill>
        <a:ln w="25400" cap="flat" cmpd="sng" algn="ctr">
          <a:solidFill>
            <a:schemeClr val="accent2"/>
          </a:solidFill>
          <a:prstDash val="solid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77825" tIns="0" rIns="0" bIns="0" numCol="1" spcCol="1270" anchor="t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err="1" smtClean="0">
              <a:solidFill>
                <a:srgbClr val="C00000"/>
              </a:solidFill>
            </a:rPr>
            <a:t>Тривога</a:t>
          </a:r>
          <a:r>
            <a:rPr lang="ru-RU" sz="2800" b="1" kern="1200" dirty="0" smtClean="0">
              <a:solidFill>
                <a:srgbClr val="C00000"/>
              </a:solidFill>
            </a:rPr>
            <a:t>, </a:t>
          </a:r>
          <a:r>
            <a:rPr lang="ru-RU" sz="2800" b="1" kern="1200" dirty="0" err="1" smtClean="0">
              <a:solidFill>
                <a:srgbClr val="C00000"/>
              </a:solidFill>
            </a:rPr>
            <a:t>хвилювання</a:t>
          </a:r>
          <a:endParaRPr lang="ru-RU" sz="2800" b="1" kern="1200" dirty="0">
            <a:solidFill>
              <a:srgbClr val="C00000"/>
            </a:solidFill>
          </a:endParaRPr>
        </a:p>
      </dsp:txBody>
      <dsp:txXfrm>
        <a:off x="575477" y="2531267"/>
        <a:ext cx="4140267" cy="447668"/>
      </dsp:txXfrm>
    </dsp:sp>
    <dsp:sp modelId="{EF620830-A676-4833-A8C6-5AD2BB45DCE3}">
      <dsp:nvSpPr>
        <dsp:cNvPr id="0" name=""/>
        <dsp:cNvSpPr/>
      </dsp:nvSpPr>
      <dsp:spPr>
        <a:xfrm>
          <a:off x="2365061" y="1273163"/>
          <a:ext cx="540909" cy="531775"/>
        </a:xfrm>
        <a:prstGeom prst="ellipse">
          <a:avLst/>
        </a:prstGeom>
        <a:solidFill>
          <a:srgbClr val="00B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0A0E45B-D288-4535-B14C-19428D5A077F}">
      <dsp:nvSpPr>
        <dsp:cNvPr id="0" name=""/>
        <dsp:cNvSpPr/>
      </dsp:nvSpPr>
      <dsp:spPr>
        <a:xfrm>
          <a:off x="136749" y="606724"/>
          <a:ext cx="3151414" cy="476429"/>
        </a:xfrm>
        <a:prstGeom prst="roundRect">
          <a:avLst/>
        </a:prstGeom>
        <a:solidFill>
          <a:schemeClr val="lt1"/>
        </a:solidFill>
        <a:ln w="25400" cap="flat" cmpd="sng" algn="ctr">
          <a:solidFill>
            <a:schemeClr val="accent3"/>
          </a:solidFill>
          <a:prstDash val="solid"/>
        </a:ln>
        <a:effectLst/>
      </dsp:spPr>
      <dsp:style>
        <a:lnRef idx="2">
          <a:schemeClr val="accent3"/>
        </a:lnRef>
        <a:fillRef idx="1">
          <a:schemeClr val="lt1"/>
        </a:fillRef>
        <a:effectRef idx="0">
          <a:schemeClr val="accent3"/>
        </a:effectRef>
        <a:fontRef idx="minor">
          <a:schemeClr val="dk1"/>
        </a:fontRef>
      </dsp:style>
      <dsp:txBody>
        <a:bodyPr spcFirstLastPara="0" vert="horz" wrap="square" lIns="135347" tIns="0" rIns="0" bIns="0" numCol="1" spcCol="1270" anchor="t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err="1" smtClean="0">
              <a:solidFill>
                <a:srgbClr val="00B050"/>
              </a:solidFill>
            </a:rPr>
            <a:t>Спокій</a:t>
          </a:r>
          <a:r>
            <a:rPr lang="ru-RU" sz="2800" b="1" kern="1200" dirty="0" smtClean="0">
              <a:solidFill>
                <a:srgbClr val="00B050"/>
              </a:solidFill>
            </a:rPr>
            <a:t>, </a:t>
          </a:r>
          <a:r>
            <a:rPr lang="ru-RU" sz="2800" b="1" kern="1200" dirty="0" err="1" smtClean="0">
              <a:solidFill>
                <a:srgbClr val="00B050"/>
              </a:solidFill>
            </a:rPr>
            <a:t>рівновага</a:t>
          </a:r>
          <a:endParaRPr lang="ru-RU" sz="2800" b="1" kern="1200" dirty="0">
            <a:solidFill>
              <a:srgbClr val="00B050"/>
            </a:solidFill>
          </a:endParaRPr>
        </a:p>
      </dsp:txBody>
      <dsp:txXfrm>
        <a:off x="160006" y="629981"/>
        <a:ext cx="3104900" cy="429915"/>
      </dsp:txXfrm>
    </dsp:sp>
    <dsp:sp modelId="{433A2396-0529-409A-9AB9-A56384429ACE}">
      <dsp:nvSpPr>
        <dsp:cNvPr id="0" name=""/>
        <dsp:cNvSpPr/>
      </dsp:nvSpPr>
      <dsp:spPr>
        <a:xfrm>
          <a:off x="4236798" y="822750"/>
          <a:ext cx="525649" cy="525653"/>
        </a:xfrm>
        <a:prstGeom prst="ellipse">
          <a:avLst/>
        </a:prstGeom>
        <a:solidFill>
          <a:srgbClr val="0070C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2ABF683-89B3-4452-9356-FCBE3DD26059}">
      <dsp:nvSpPr>
        <dsp:cNvPr id="0" name=""/>
        <dsp:cNvSpPr/>
      </dsp:nvSpPr>
      <dsp:spPr>
        <a:xfrm>
          <a:off x="3823572" y="0"/>
          <a:ext cx="2455644" cy="498331"/>
        </a:xfrm>
        <a:prstGeom prst="roundRect">
          <a:avLst/>
        </a:prstGeom>
        <a:solidFill>
          <a:schemeClr val="lt1"/>
        </a:solidFill>
        <a:ln w="25400" cap="flat" cmpd="sng" algn="ctr">
          <a:solidFill>
            <a:schemeClr val="accent6"/>
          </a:solidFill>
          <a:prstDash val="solid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179335" tIns="0" rIns="0" bIns="0" numCol="1" spcCol="1270" anchor="t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800" b="1" kern="1200" dirty="0" smtClean="0">
              <a:solidFill>
                <a:schemeClr val="accent6">
                  <a:lumMod val="75000"/>
                </a:schemeClr>
              </a:solidFill>
            </a:rPr>
            <a:t>Задоволення</a:t>
          </a:r>
          <a:endParaRPr lang="ru-RU" sz="2800" b="1" kern="1200" dirty="0">
            <a:solidFill>
              <a:schemeClr val="accent6">
                <a:lumMod val="75000"/>
              </a:schemeClr>
            </a:solidFill>
          </a:endParaRPr>
        </a:p>
      </dsp:txBody>
      <dsp:txXfrm>
        <a:off x="3847899" y="24327"/>
        <a:ext cx="2406990" cy="449677"/>
      </dsp:txXfrm>
    </dsp:sp>
    <dsp:sp modelId="{81AEEDAA-CA3D-4213-9CC1-8552FA5541E8}">
      <dsp:nvSpPr>
        <dsp:cNvPr id="0" name=""/>
        <dsp:cNvSpPr/>
      </dsp:nvSpPr>
      <dsp:spPr>
        <a:xfrm>
          <a:off x="5703156" y="490559"/>
          <a:ext cx="729553" cy="692230"/>
        </a:xfrm>
        <a:prstGeom prst="ellipse">
          <a:avLst/>
        </a:prstGeom>
        <a:solidFill>
          <a:srgbClr val="FFC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C1D3C12-2D74-453C-9059-9E279936DF99}">
      <dsp:nvSpPr>
        <dsp:cNvPr id="0" name=""/>
        <dsp:cNvSpPr/>
      </dsp:nvSpPr>
      <dsp:spPr>
        <a:xfrm>
          <a:off x="3599667" y="1555339"/>
          <a:ext cx="4047705" cy="499181"/>
        </a:xfrm>
        <a:prstGeom prst="roundRect">
          <a:avLst/>
        </a:prstGeom>
        <a:solidFill>
          <a:schemeClr val="lt1"/>
        </a:solidFill>
        <a:ln w="25400" cap="flat" cmpd="sng" algn="ctr">
          <a:solidFill>
            <a:schemeClr val="accent1"/>
          </a:solidFill>
          <a:prstDash val="solid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240242" tIns="0" rIns="0" bIns="0" numCol="1" spcCol="1270" anchor="t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err="1" smtClean="0">
              <a:solidFill>
                <a:srgbClr val="002060"/>
              </a:solidFill>
            </a:rPr>
            <a:t>Завзяття</a:t>
          </a:r>
          <a:r>
            <a:rPr lang="ru-RU" sz="2800" b="1" kern="1200" dirty="0" smtClean="0">
              <a:solidFill>
                <a:srgbClr val="002060"/>
              </a:solidFill>
            </a:rPr>
            <a:t>, </a:t>
          </a:r>
          <a:r>
            <a:rPr lang="ru-RU" sz="2800" b="1" kern="1200" dirty="0" err="1" smtClean="0">
              <a:solidFill>
                <a:srgbClr val="002060"/>
              </a:solidFill>
            </a:rPr>
            <a:t>бажання</a:t>
          </a:r>
          <a:r>
            <a:rPr lang="ru-RU" sz="2800" b="1" kern="1200" dirty="0" smtClean="0">
              <a:solidFill>
                <a:srgbClr val="002060"/>
              </a:solidFill>
            </a:rPr>
            <a:t> </a:t>
          </a:r>
          <a:r>
            <a:rPr lang="ru-RU" sz="2800" b="1" kern="1200" dirty="0" err="1" smtClean="0">
              <a:solidFill>
                <a:srgbClr val="002060"/>
              </a:solidFill>
            </a:rPr>
            <a:t>діяти</a:t>
          </a:r>
          <a:endParaRPr lang="ru-RU" sz="2800" b="1" kern="1200" dirty="0">
            <a:solidFill>
              <a:srgbClr val="002060"/>
            </a:solidFill>
          </a:endParaRPr>
        </a:p>
      </dsp:txBody>
      <dsp:txXfrm>
        <a:off x="3624035" y="1579707"/>
        <a:ext cx="3998969" cy="45044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2DC17F7-C76E-4857-9E1C-5994DE052C30}">
      <dsp:nvSpPr>
        <dsp:cNvPr id="0" name=""/>
        <dsp:cNvSpPr/>
      </dsp:nvSpPr>
      <dsp:spPr>
        <a:xfrm>
          <a:off x="-339064" y="0"/>
          <a:ext cx="7956872" cy="3509525"/>
        </a:xfrm>
        <a:prstGeom prst="swooshArrow">
          <a:avLst>
            <a:gd name="adj1" fmla="val 25000"/>
            <a:gd name="adj2" fmla="val 25000"/>
          </a:avLst>
        </a:prstGeom>
        <a:solidFill>
          <a:schemeClr val="accent3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5EF4076-8F14-428F-9B98-9B54C54CDEBD}">
      <dsp:nvSpPr>
        <dsp:cNvPr id="0" name=""/>
        <dsp:cNvSpPr/>
      </dsp:nvSpPr>
      <dsp:spPr>
        <a:xfrm>
          <a:off x="1108444" y="1914269"/>
          <a:ext cx="462436" cy="461995"/>
        </a:xfrm>
        <a:prstGeom prst="ellipse">
          <a:avLst/>
        </a:prstGeom>
        <a:solidFill>
          <a:srgbClr val="C0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6CA79A7-CDCD-4D3B-9CF7-28AAD24327F2}">
      <dsp:nvSpPr>
        <dsp:cNvPr id="0" name=""/>
        <dsp:cNvSpPr/>
      </dsp:nvSpPr>
      <dsp:spPr>
        <a:xfrm>
          <a:off x="279090" y="3037179"/>
          <a:ext cx="3709673" cy="537047"/>
        </a:xfrm>
        <a:prstGeom prst="roundRect">
          <a:avLst/>
        </a:prstGeom>
        <a:solidFill>
          <a:schemeClr val="lt1"/>
        </a:solidFill>
        <a:ln w="25400" cap="flat" cmpd="sng" algn="ctr">
          <a:solidFill>
            <a:schemeClr val="accent2"/>
          </a:solidFill>
          <a:prstDash val="solid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84247" tIns="0" rIns="0" bIns="0" numCol="1" spcCol="1270" anchor="t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err="1" smtClean="0">
              <a:solidFill>
                <a:srgbClr val="C00000"/>
              </a:solidFill>
            </a:rPr>
            <a:t>Тривога</a:t>
          </a:r>
          <a:r>
            <a:rPr lang="ru-RU" sz="2800" b="1" kern="1200" dirty="0" smtClean="0">
              <a:solidFill>
                <a:srgbClr val="C00000"/>
              </a:solidFill>
            </a:rPr>
            <a:t>, </a:t>
          </a:r>
          <a:r>
            <a:rPr lang="ru-RU" sz="2800" b="1" kern="1200" dirty="0" err="1" smtClean="0">
              <a:solidFill>
                <a:srgbClr val="C00000"/>
              </a:solidFill>
            </a:rPr>
            <a:t>хвилювання</a:t>
          </a:r>
          <a:endParaRPr lang="ru-RU" sz="2800" b="1" kern="1200" dirty="0">
            <a:solidFill>
              <a:srgbClr val="C00000"/>
            </a:solidFill>
          </a:endParaRPr>
        </a:p>
      </dsp:txBody>
      <dsp:txXfrm>
        <a:off x="305306" y="3063395"/>
        <a:ext cx="3657241" cy="484615"/>
      </dsp:txXfrm>
    </dsp:sp>
    <dsp:sp modelId="{EF620830-A676-4833-A8C6-5AD2BB45DCE3}">
      <dsp:nvSpPr>
        <dsp:cNvPr id="0" name=""/>
        <dsp:cNvSpPr/>
      </dsp:nvSpPr>
      <dsp:spPr>
        <a:xfrm>
          <a:off x="2332581" y="1368152"/>
          <a:ext cx="582265" cy="556303"/>
        </a:xfrm>
        <a:prstGeom prst="ellipse">
          <a:avLst/>
        </a:prstGeom>
        <a:solidFill>
          <a:srgbClr val="00B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0A0E45B-D288-4535-B14C-19428D5A077F}">
      <dsp:nvSpPr>
        <dsp:cNvPr id="0" name=""/>
        <dsp:cNvSpPr/>
      </dsp:nvSpPr>
      <dsp:spPr>
        <a:xfrm>
          <a:off x="299848" y="720077"/>
          <a:ext cx="3063149" cy="515748"/>
        </a:xfrm>
        <a:prstGeom prst="roundRect">
          <a:avLst/>
        </a:prstGeom>
        <a:solidFill>
          <a:schemeClr val="lt1"/>
        </a:solidFill>
        <a:ln w="25400" cap="flat" cmpd="sng" algn="ctr">
          <a:solidFill>
            <a:schemeClr val="accent3"/>
          </a:solidFill>
          <a:prstDash val="solid"/>
        </a:ln>
        <a:effectLst/>
      </dsp:spPr>
      <dsp:style>
        <a:lnRef idx="2">
          <a:schemeClr val="accent3"/>
        </a:lnRef>
        <a:fillRef idx="1">
          <a:schemeClr val="lt1"/>
        </a:fillRef>
        <a:effectRef idx="0">
          <a:schemeClr val="accent3"/>
        </a:effectRef>
        <a:fontRef idx="minor">
          <a:schemeClr val="dk1"/>
        </a:fontRef>
      </dsp:style>
      <dsp:txBody>
        <a:bodyPr spcFirstLastPara="0" vert="horz" wrap="square" lIns="146517" tIns="0" rIns="0" bIns="0" numCol="1" spcCol="1270" anchor="t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err="1" smtClean="0">
              <a:solidFill>
                <a:srgbClr val="00B050"/>
              </a:solidFill>
            </a:rPr>
            <a:t>Спокій</a:t>
          </a:r>
          <a:r>
            <a:rPr lang="ru-RU" sz="2800" b="1" kern="1200" dirty="0" smtClean="0">
              <a:solidFill>
                <a:srgbClr val="00B050"/>
              </a:solidFill>
            </a:rPr>
            <a:t>, </a:t>
          </a:r>
          <a:r>
            <a:rPr lang="ru-RU" sz="2800" b="1" kern="1200" dirty="0" err="1" smtClean="0">
              <a:solidFill>
                <a:srgbClr val="00B050"/>
              </a:solidFill>
            </a:rPr>
            <a:t>рівновага</a:t>
          </a:r>
          <a:endParaRPr lang="ru-RU" sz="2800" b="1" kern="1200" dirty="0">
            <a:solidFill>
              <a:srgbClr val="00B050"/>
            </a:solidFill>
          </a:endParaRPr>
        </a:p>
      </dsp:txBody>
      <dsp:txXfrm>
        <a:off x="325025" y="745254"/>
        <a:ext cx="3012795" cy="465394"/>
      </dsp:txXfrm>
    </dsp:sp>
    <dsp:sp modelId="{433A2396-0529-409A-9AB9-A56384429ACE}">
      <dsp:nvSpPr>
        <dsp:cNvPr id="0" name=""/>
        <dsp:cNvSpPr/>
      </dsp:nvSpPr>
      <dsp:spPr>
        <a:xfrm>
          <a:off x="4207398" y="936103"/>
          <a:ext cx="538603" cy="552312"/>
        </a:xfrm>
        <a:prstGeom prst="ellipse">
          <a:avLst/>
        </a:prstGeom>
        <a:solidFill>
          <a:srgbClr val="0070C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2ABF683-89B3-4452-9356-FCBE3DD26059}">
      <dsp:nvSpPr>
        <dsp:cNvPr id="0" name=""/>
        <dsp:cNvSpPr/>
      </dsp:nvSpPr>
      <dsp:spPr>
        <a:xfrm>
          <a:off x="3968308" y="0"/>
          <a:ext cx="2439114" cy="539458"/>
        </a:xfrm>
        <a:prstGeom prst="roundRect">
          <a:avLst/>
        </a:prstGeom>
        <a:solidFill>
          <a:schemeClr val="lt1"/>
        </a:solidFill>
        <a:ln w="25400" cap="flat" cmpd="sng" algn="ctr">
          <a:solidFill>
            <a:schemeClr val="accent6"/>
          </a:solidFill>
          <a:prstDash val="solid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194135" tIns="0" rIns="0" bIns="0" numCol="1" spcCol="1270" anchor="t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800" b="1" kern="1200" dirty="0" smtClean="0">
              <a:solidFill>
                <a:schemeClr val="accent6">
                  <a:lumMod val="75000"/>
                </a:schemeClr>
              </a:solidFill>
            </a:rPr>
            <a:t>Задоволення</a:t>
          </a:r>
          <a:endParaRPr lang="ru-RU" sz="2800" b="1" kern="1200" dirty="0">
            <a:solidFill>
              <a:schemeClr val="accent6">
                <a:lumMod val="75000"/>
              </a:schemeClr>
            </a:solidFill>
          </a:endParaRPr>
        </a:p>
      </dsp:txBody>
      <dsp:txXfrm>
        <a:off x="3994642" y="26334"/>
        <a:ext cx="2386446" cy="486790"/>
      </dsp:txXfrm>
    </dsp:sp>
    <dsp:sp modelId="{81AEEDAA-CA3D-4213-9CC1-8552FA5541E8}">
      <dsp:nvSpPr>
        <dsp:cNvPr id="0" name=""/>
        <dsp:cNvSpPr/>
      </dsp:nvSpPr>
      <dsp:spPr>
        <a:xfrm>
          <a:off x="5932979" y="587310"/>
          <a:ext cx="668826" cy="636826"/>
        </a:xfrm>
        <a:prstGeom prst="ellipse">
          <a:avLst/>
        </a:prstGeom>
        <a:solidFill>
          <a:srgbClr val="FFC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C1D3C12-2D74-453C-9059-9E279936DF99}">
      <dsp:nvSpPr>
        <dsp:cNvPr id="0" name=""/>
        <dsp:cNvSpPr/>
      </dsp:nvSpPr>
      <dsp:spPr>
        <a:xfrm>
          <a:off x="3076733" y="1728183"/>
          <a:ext cx="4093436" cy="540377"/>
        </a:xfrm>
        <a:prstGeom prst="roundRect">
          <a:avLst/>
        </a:prstGeom>
        <a:solidFill>
          <a:schemeClr val="lt1"/>
        </a:solidFill>
        <a:ln w="25400" cap="flat" cmpd="sng" algn="ctr">
          <a:solidFill>
            <a:schemeClr val="accent1"/>
          </a:solidFill>
          <a:prstDash val="solid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260068" tIns="0" rIns="0" bIns="0" numCol="1" spcCol="1270" anchor="t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err="1" smtClean="0">
              <a:solidFill>
                <a:srgbClr val="002060"/>
              </a:solidFill>
            </a:rPr>
            <a:t>Завзяття</a:t>
          </a:r>
          <a:r>
            <a:rPr lang="ru-RU" sz="2800" b="1" kern="1200" dirty="0" smtClean="0">
              <a:solidFill>
                <a:srgbClr val="002060"/>
              </a:solidFill>
            </a:rPr>
            <a:t>, </a:t>
          </a:r>
          <a:r>
            <a:rPr lang="ru-RU" sz="2800" b="1" kern="1200" dirty="0" err="1" smtClean="0">
              <a:solidFill>
                <a:srgbClr val="002060"/>
              </a:solidFill>
            </a:rPr>
            <a:t>бажання</a:t>
          </a:r>
          <a:r>
            <a:rPr lang="ru-RU" sz="2800" b="1" kern="1200" dirty="0" smtClean="0">
              <a:solidFill>
                <a:srgbClr val="002060"/>
              </a:solidFill>
            </a:rPr>
            <a:t> </a:t>
          </a:r>
          <a:r>
            <a:rPr lang="ru-RU" sz="2800" b="1" kern="1200" dirty="0" err="1" smtClean="0">
              <a:solidFill>
                <a:srgbClr val="002060"/>
              </a:solidFill>
            </a:rPr>
            <a:t>діяти</a:t>
          </a:r>
          <a:endParaRPr lang="ru-RU" sz="2800" b="1" kern="1200" dirty="0">
            <a:solidFill>
              <a:srgbClr val="002060"/>
            </a:solidFill>
          </a:endParaRPr>
        </a:p>
      </dsp:txBody>
      <dsp:txXfrm>
        <a:off x="3103112" y="1754562"/>
        <a:ext cx="4040678" cy="48761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E7757F-F147-4B16-9E32-3607506FCEF2}" type="datetimeFigureOut">
              <a:rPr lang="ru-RU" smtClean="0"/>
              <a:t>10.09.2026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04E85B-336F-4608-BA37-B9DE5C0515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74534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9303C-ABA6-48AB-981A-6119A53C691A}" type="datetimeFigureOut">
              <a:rPr lang="ru-RU" smtClean="0"/>
              <a:t>10.09.2026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687A4-7DE6-4108-A467-8A3E2BAA50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3541672"/>
      </p:ext>
    </p:extLst>
  </p:cSld>
  <p:clrMapOvr>
    <a:masterClrMapping/>
  </p:clrMapOvr>
  <p:transition spd="slow">
    <p:split orient="vert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9303C-ABA6-48AB-981A-6119A53C691A}" type="datetimeFigureOut">
              <a:rPr lang="ru-RU" smtClean="0"/>
              <a:t>10.09.2026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687A4-7DE6-4108-A467-8A3E2BAA50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6254983"/>
      </p:ext>
    </p:extLst>
  </p:cSld>
  <p:clrMapOvr>
    <a:masterClrMapping/>
  </p:clrMapOvr>
  <p:transition spd="slow">
    <p:split orient="vert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9303C-ABA6-48AB-981A-6119A53C691A}" type="datetimeFigureOut">
              <a:rPr lang="ru-RU" smtClean="0"/>
              <a:t>10.09.2026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687A4-7DE6-4108-A467-8A3E2BAA50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6929763"/>
      </p:ext>
    </p:extLst>
  </p:cSld>
  <p:clrMapOvr>
    <a:masterClrMapping/>
  </p:clrMapOvr>
  <p:transition spd="slow">
    <p:split orient="vert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9303C-ABA6-48AB-981A-6119A53C691A}" type="datetimeFigureOut">
              <a:rPr lang="ru-RU" smtClean="0"/>
              <a:t>10.09.2026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687A4-7DE6-4108-A467-8A3E2BAA50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5745585"/>
      </p:ext>
    </p:extLst>
  </p:cSld>
  <p:clrMapOvr>
    <a:masterClrMapping/>
  </p:clrMapOvr>
  <p:transition spd="slow">
    <p:split orient="vert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9303C-ABA6-48AB-981A-6119A53C691A}" type="datetimeFigureOut">
              <a:rPr lang="ru-RU" smtClean="0"/>
              <a:t>10.09.2026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687A4-7DE6-4108-A467-8A3E2BAA50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2869963"/>
      </p:ext>
    </p:extLst>
  </p:cSld>
  <p:clrMapOvr>
    <a:masterClrMapping/>
  </p:clrMapOvr>
  <p:transition spd="slow">
    <p:split orient="vert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9303C-ABA6-48AB-981A-6119A53C691A}" type="datetimeFigureOut">
              <a:rPr lang="ru-RU" smtClean="0"/>
              <a:t>10.09.2026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687A4-7DE6-4108-A467-8A3E2BAA50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4146815"/>
      </p:ext>
    </p:extLst>
  </p:cSld>
  <p:clrMapOvr>
    <a:masterClrMapping/>
  </p:clrMapOvr>
  <p:transition spd="slow">
    <p:split orient="vert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9303C-ABA6-48AB-981A-6119A53C691A}" type="datetimeFigureOut">
              <a:rPr lang="ru-RU" smtClean="0"/>
              <a:t>10.09.2026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687A4-7DE6-4108-A467-8A3E2BAA50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8629234"/>
      </p:ext>
    </p:extLst>
  </p:cSld>
  <p:clrMapOvr>
    <a:masterClrMapping/>
  </p:clrMapOvr>
  <p:transition spd="slow">
    <p:split orient="vert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9303C-ABA6-48AB-981A-6119A53C691A}" type="datetimeFigureOut">
              <a:rPr lang="ru-RU" smtClean="0"/>
              <a:t>10.09.2026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687A4-7DE6-4108-A467-8A3E2BAA50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9658684"/>
      </p:ext>
    </p:extLst>
  </p:cSld>
  <p:clrMapOvr>
    <a:masterClrMapping/>
  </p:clrMapOvr>
  <p:transition spd="slow">
    <p:split orient="vert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9303C-ABA6-48AB-981A-6119A53C691A}" type="datetimeFigureOut">
              <a:rPr lang="ru-RU" smtClean="0"/>
              <a:t>10.09.2026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687A4-7DE6-4108-A467-8A3E2BAA50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6953691"/>
      </p:ext>
    </p:extLst>
  </p:cSld>
  <p:clrMapOvr>
    <a:masterClrMapping/>
  </p:clrMapOvr>
  <p:transition spd="slow">
    <p:split orient="vert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9303C-ABA6-48AB-981A-6119A53C691A}" type="datetimeFigureOut">
              <a:rPr lang="ru-RU" smtClean="0"/>
              <a:t>10.09.2026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687A4-7DE6-4108-A467-8A3E2BAA50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404828"/>
      </p:ext>
    </p:extLst>
  </p:cSld>
  <p:clrMapOvr>
    <a:masterClrMapping/>
  </p:clrMapOvr>
  <p:transition spd="slow">
    <p:split orient="vert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9303C-ABA6-48AB-981A-6119A53C691A}" type="datetimeFigureOut">
              <a:rPr lang="ru-RU" smtClean="0"/>
              <a:t>10.09.2026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687A4-7DE6-4108-A467-8A3E2BAA50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0824209"/>
      </p:ext>
    </p:extLst>
  </p:cSld>
  <p:clrMapOvr>
    <a:masterClrMapping/>
  </p:clrMapOvr>
  <p:transition spd="slow">
    <p:split orient="vert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E9303C-ABA6-48AB-981A-6119A53C691A}" type="datetimeFigureOut">
              <a:rPr lang="ru-RU" smtClean="0"/>
              <a:t>10.09.2026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7687A4-7DE6-4108-A467-8A3E2BAA50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8398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split orient="vert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72736" y="4581128"/>
            <a:ext cx="7272808" cy="1152128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uk-UA" sz="4000" b="1" dirty="0">
                <a:solidFill>
                  <a:schemeClr val="accent3">
                    <a:lumMod val="50000"/>
                  </a:schemeClr>
                </a:solidFill>
              </a:rPr>
              <a:t>Правильно наголошую слова</a:t>
            </a:r>
            <a:endParaRPr lang="ru-RU" sz="40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220072" y="1232756"/>
            <a:ext cx="2849508" cy="1512168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uk-UA" sz="2800" b="1" dirty="0" smtClean="0">
                <a:solidFill>
                  <a:schemeClr val="accent3">
                    <a:lumMod val="50000"/>
                  </a:schemeClr>
                </a:solidFill>
              </a:rPr>
              <a:t>Розділ </a:t>
            </a:r>
          </a:p>
          <a:p>
            <a:pPr>
              <a:spcBef>
                <a:spcPts val="0"/>
              </a:spcBef>
            </a:pPr>
            <a:r>
              <a:rPr lang="uk-UA" sz="2800" b="1" dirty="0" smtClean="0">
                <a:solidFill>
                  <a:schemeClr val="accent3">
                    <a:lumMod val="50000"/>
                  </a:schemeClr>
                </a:solidFill>
              </a:rPr>
              <a:t>Звуки і букви.</a:t>
            </a:r>
          </a:p>
          <a:p>
            <a:pPr>
              <a:spcBef>
                <a:spcPts val="0"/>
              </a:spcBef>
            </a:pPr>
            <a:r>
              <a:rPr lang="uk-UA" sz="2800" b="1" dirty="0" smtClean="0">
                <a:solidFill>
                  <a:schemeClr val="accent3">
                    <a:lumMod val="50000"/>
                  </a:schemeClr>
                </a:solidFill>
              </a:rPr>
              <a:t>4 клас</a:t>
            </a:r>
            <a:endParaRPr lang="ru-RU" sz="2800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3074" name="Picture 2" descr="D:\4 клас\УКР. МОВА\Пономарьова\фото завдань\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836712"/>
            <a:ext cx="4275812" cy="2304256"/>
          </a:xfrm>
          <a:prstGeom prst="roundRect">
            <a:avLst/>
          </a:prstGeom>
          <a:noFill/>
          <a:ln w="19050">
            <a:solidFill>
              <a:schemeClr val="accent3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8819888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1"/>
          <p:cNvSpPr>
            <a:spLocks noChangeArrowheads="1"/>
          </p:cNvSpPr>
          <p:nvPr/>
        </p:nvSpPr>
        <p:spPr bwMode="auto">
          <a:xfrm>
            <a:off x="3050100" y="1823314"/>
            <a:ext cx="5389152" cy="2826306"/>
          </a:xfrm>
          <a:prstGeom prst="round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Times New Roman" pitchFamily="18" charset="0"/>
              </a:rPr>
              <a:t>Ми </a:t>
            </a:r>
            <a:r>
              <a:rPr kumimoji="0" lang="ru-RU" sz="3200" b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ea typeface="Times New Roman" pitchFamily="18" charset="0"/>
              </a:rPr>
              <a:t>сюди</a:t>
            </a:r>
            <a:r>
              <a:rPr kumimoji="0" lang="ru-RU" sz="3200" b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Times New Roman" pitchFamily="18" charset="0"/>
              </a:rPr>
              <a:t> </a:t>
            </a:r>
            <a:r>
              <a:rPr kumimoji="0" lang="ru-RU" sz="3200" b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ea typeface="Times New Roman" pitchFamily="18" charset="0"/>
              </a:rPr>
              <a:t>прийшли</a:t>
            </a:r>
            <a:r>
              <a:rPr kumimoji="0" lang="ru-RU" sz="3200" b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Times New Roman" pitchFamily="18" charset="0"/>
              </a:rPr>
              <a:t> </a:t>
            </a:r>
            <a:r>
              <a:rPr kumimoji="0" lang="ru-RU" sz="3200" b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ea typeface="Times New Roman" pitchFamily="18" charset="0"/>
              </a:rPr>
              <a:t>учитись</a:t>
            </a:r>
            <a:r>
              <a:rPr kumimoji="0" lang="ru-RU" sz="3200" b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Times New Roman" pitchFamily="18" charset="0"/>
              </a:rPr>
              <a:t>,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Times New Roman" pitchFamily="18" charset="0"/>
              </a:rPr>
              <a:t>Не </a:t>
            </a:r>
            <a:r>
              <a:rPr kumimoji="0" lang="ru-RU" sz="3200" b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ea typeface="Times New Roman" pitchFamily="18" charset="0"/>
              </a:rPr>
              <a:t>лінитись</a:t>
            </a:r>
            <a:r>
              <a:rPr kumimoji="0" lang="ru-RU" sz="3200" b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Times New Roman" pitchFamily="18" charset="0"/>
              </a:rPr>
              <a:t>, а </a:t>
            </a:r>
            <a:r>
              <a:rPr kumimoji="0" lang="ru-RU" sz="3200" b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ea typeface="Times New Roman" pitchFamily="18" charset="0"/>
              </a:rPr>
              <a:t>трудитись</a:t>
            </a:r>
            <a:r>
              <a:rPr kumimoji="0" lang="ru-RU" sz="3200" b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Times New Roman" pitchFamily="18" charset="0"/>
              </a:rPr>
              <a:t>.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3200" b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Times New Roman" pitchFamily="18" charset="0"/>
              </a:rPr>
              <a:t>П</a:t>
            </a:r>
            <a:r>
              <a:rPr kumimoji="0" lang="ru-RU" sz="3200" b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ea typeface="Times New Roman" pitchFamily="18" charset="0"/>
              </a:rPr>
              <a:t>рацюємо</a:t>
            </a:r>
            <a:r>
              <a:rPr kumimoji="0" lang="ru-RU" sz="3200" b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Times New Roman" pitchFamily="18" charset="0"/>
              </a:rPr>
              <a:t> </a:t>
            </a:r>
            <a:r>
              <a:rPr kumimoji="0" lang="ru-RU" sz="3200" b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ea typeface="Times New Roman" pitchFamily="18" charset="0"/>
              </a:rPr>
              <a:t>старанно</a:t>
            </a:r>
            <a:r>
              <a:rPr kumimoji="0" lang="ru-RU" sz="3200" b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Times New Roman" pitchFamily="18" charset="0"/>
              </a:rPr>
              <a:t>,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ea typeface="Times New Roman" pitchFamily="18" charset="0"/>
              </a:rPr>
              <a:t>Завдання</a:t>
            </a:r>
            <a:r>
              <a:rPr kumimoji="0" lang="ru-RU" sz="3200" b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Times New Roman" pitchFamily="18" charset="0"/>
              </a:rPr>
              <a:t> </a:t>
            </a:r>
            <a:r>
              <a:rPr kumimoji="0" lang="ru-RU" sz="3200" b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ea typeface="Times New Roman" pitchFamily="18" charset="0"/>
              </a:rPr>
              <a:t>виконуємо</a:t>
            </a:r>
            <a:r>
              <a:rPr kumimoji="0" lang="ru-RU" sz="3200" b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Times New Roman" pitchFamily="18" charset="0"/>
              </a:rPr>
              <a:t>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Times New Roman" pitchFamily="18" charset="0"/>
              </a:rPr>
              <a:t>ми </a:t>
            </a:r>
            <a:r>
              <a:rPr kumimoji="0" lang="ru-RU" sz="3200" b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ea typeface="Times New Roman" pitchFamily="18" charset="0"/>
              </a:rPr>
              <a:t>бездоганно</a:t>
            </a:r>
            <a:r>
              <a:rPr kumimoji="0" lang="ru-RU" sz="3200" b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Times New Roman" pitchFamily="18" charset="0"/>
              </a:rPr>
              <a:t>!</a:t>
            </a:r>
            <a:endParaRPr kumimoji="0" lang="ru-RU" sz="3200" b="1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</a:endParaRP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012178" y="404664"/>
            <a:ext cx="7077900" cy="72008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uk-UA" sz="4000" b="1" dirty="0">
                <a:solidFill>
                  <a:schemeClr val="bg1"/>
                </a:solidFill>
              </a:rPr>
              <a:t>Налаштування на урок</a:t>
            </a:r>
            <a:endParaRPr lang="ru-RU" sz="4000" b="1" dirty="0">
              <a:solidFill>
                <a:schemeClr val="bg1"/>
              </a:solidFill>
            </a:endParaRPr>
          </a:p>
        </p:txBody>
      </p:sp>
      <p:pic>
        <p:nvPicPr>
          <p:cNvPr id="1026" name="Picture 2" descr="D:\Картинки до тестів\Людина\Учні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132856"/>
            <a:ext cx="2304256" cy="2396426"/>
          </a:xfrm>
          <a:prstGeom prst="roundRect">
            <a:avLst/>
          </a:prstGeom>
          <a:noFill/>
          <a:ln w="19050">
            <a:solidFill>
              <a:schemeClr val="accent3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val="3964595138"/>
              </p:ext>
            </p:extLst>
          </p:nvPr>
        </p:nvGraphicFramePr>
        <p:xfrm>
          <a:off x="1034460" y="1526130"/>
          <a:ext cx="7404792" cy="39911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Заголовок 4"/>
          <p:cNvSpPr txBox="1">
            <a:spLocks/>
          </p:cNvSpPr>
          <p:nvPr/>
        </p:nvSpPr>
        <p:spPr>
          <a:xfrm>
            <a:off x="1001864" y="381924"/>
            <a:ext cx="7088214" cy="72008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dirty="0" err="1" smtClean="0">
                <a:solidFill>
                  <a:schemeClr val="bg1"/>
                </a:solidFill>
              </a:rPr>
              <a:t>Колір</a:t>
            </a:r>
            <a:r>
              <a:rPr lang="ru-RU" b="1" dirty="0" smtClean="0">
                <a:solidFill>
                  <a:schemeClr val="bg1"/>
                </a:solidFill>
              </a:rPr>
              <a:t> настрою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364714" y="5085184"/>
            <a:ext cx="8074538" cy="1328023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uk-UA" sz="2400" b="1" dirty="0">
                <a:solidFill>
                  <a:schemeClr val="accent3">
                    <a:lumMod val="50000"/>
                  </a:schemeClr>
                </a:solidFill>
              </a:rPr>
              <a:t>Починаємо роботу виміром вашого настрою на «Пульті</a:t>
            </a:r>
            <a:r>
              <a:rPr lang="uk-UA" sz="2400" b="1" dirty="0" smtClean="0">
                <a:solidFill>
                  <a:schemeClr val="accent3">
                    <a:lumMod val="50000"/>
                  </a:schemeClr>
                </a:solidFill>
              </a:rPr>
              <a:t>». Намалюйте кружечок того кольору,</a:t>
            </a:r>
            <a:r>
              <a:rPr lang="uk-UA" sz="2400" b="1" dirty="0" smtClean="0"/>
              <a:t> </a:t>
            </a:r>
            <a:r>
              <a:rPr lang="uk-UA" sz="2400" b="1" dirty="0">
                <a:solidFill>
                  <a:schemeClr val="accent3">
                    <a:lumMod val="50000"/>
                  </a:schemeClr>
                </a:solidFill>
              </a:rPr>
              <a:t>який передає ваш настрій на початку уроку </a:t>
            </a:r>
            <a:r>
              <a:rPr lang="uk-UA" sz="2400" b="1" dirty="0" smtClean="0">
                <a:solidFill>
                  <a:schemeClr val="accent3">
                    <a:lumMod val="50000"/>
                  </a:schemeClr>
                </a:solidFill>
              </a:rPr>
              <a:t>  </a:t>
            </a:r>
            <a:endParaRPr lang="ru-RU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4093670" y="5949280"/>
            <a:ext cx="494908" cy="432048"/>
          </a:xfrm>
          <a:prstGeom prst="ellipse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Овал 13"/>
          <p:cNvSpPr/>
          <p:nvPr/>
        </p:nvSpPr>
        <p:spPr>
          <a:xfrm>
            <a:off x="4845180" y="5949280"/>
            <a:ext cx="494908" cy="432048"/>
          </a:xfrm>
          <a:prstGeom prst="ellipse">
            <a:avLst/>
          </a:prstGeom>
          <a:solidFill>
            <a:srgbClr val="00B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Овал 16"/>
          <p:cNvSpPr/>
          <p:nvPr/>
        </p:nvSpPr>
        <p:spPr>
          <a:xfrm>
            <a:off x="6156176" y="5949280"/>
            <a:ext cx="494908" cy="432048"/>
          </a:xfrm>
          <a:prstGeom prst="ellipse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Овал 17"/>
          <p:cNvSpPr/>
          <p:nvPr/>
        </p:nvSpPr>
        <p:spPr>
          <a:xfrm>
            <a:off x="5503566" y="5949280"/>
            <a:ext cx="494908" cy="432048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0512324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" dur="500"/>
                                        <p:tgtEl>
                                          <p:spTgt spid="51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/>
                                        <p:tgtEl>
                                          <p:spTgt spid="51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51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1" grpId="0" animBg="1"/>
      <p:bldGraphic spid="8" grpId="0">
        <p:bldAsOne/>
      </p:bldGraphic>
      <p:bldP spid="9" grpId="0" animBg="1"/>
      <p:bldP spid="2" grpId="0" animBg="1"/>
      <p:bldP spid="12" grpId="0" animBg="1"/>
      <p:bldP spid="14" grpId="0" animBg="1"/>
      <p:bldP spid="17" grpId="0" animBg="1"/>
      <p:bldP spid="1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1219" y="476672"/>
            <a:ext cx="8229600" cy="648072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uk-UA" sz="4000" b="1" dirty="0" smtClean="0">
                <a:solidFill>
                  <a:schemeClr val="bg1"/>
                </a:solidFill>
              </a:rPr>
              <a:t>Перевірка домашнього завдання</a:t>
            </a:r>
            <a:endParaRPr lang="ru-RU" sz="4000" b="1" dirty="0">
              <a:solidFill>
                <a:schemeClr val="bg1"/>
              </a:solidFill>
            </a:endParaRPr>
          </a:p>
        </p:txBody>
      </p:sp>
      <p:pic>
        <p:nvPicPr>
          <p:cNvPr id="10" name="Picture 3" descr="D:\4 клас\1 УКР. МОВА\ПОНОМАРЬОВА\Звуки букви\фото завдань\11_1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1" y="1268760"/>
            <a:ext cx="7492857" cy="2731152"/>
          </a:xfrm>
          <a:prstGeom prst="roundRect">
            <a:avLst/>
          </a:prstGeom>
          <a:noFill/>
          <a:ln w="19050">
            <a:solidFill>
              <a:schemeClr val="accent3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Заголовок 1"/>
          <p:cNvSpPr txBox="1">
            <a:spLocks/>
          </p:cNvSpPr>
          <p:nvPr/>
        </p:nvSpPr>
        <p:spPr>
          <a:xfrm>
            <a:off x="899591" y="4437112"/>
            <a:ext cx="7025507" cy="147996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sz="2400" b="1" dirty="0" smtClean="0">
                <a:solidFill>
                  <a:schemeClr val="bg1"/>
                </a:solidFill>
              </a:rPr>
              <a:t>* Склади свій текст про літній відпочинок, використавши слова: </a:t>
            </a:r>
            <a:r>
              <a:rPr lang="uk-UA" sz="2400" b="1" i="1" dirty="0" smtClean="0">
                <a:solidFill>
                  <a:schemeClr val="bg1"/>
                </a:solidFill>
              </a:rPr>
              <a:t>краєви_, ка_ковий(а), сте_ка, автобу_ (потя_), подоро_.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6" name="Подзаголовок 2"/>
          <p:cNvSpPr txBox="1">
            <a:spLocks/>
          </p:cNvSpPr>
          <p:nvPr/>
        </p:nvSpPr>
        <p:spPr>
          <a:xfrm>
            <a:off x="-1096" y="6237312"/>
            <a:ext cx="1332736" cy="57606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uk-UA" sz="2400" b="1" dirty="0" err="1" smtClean="0">
                <a:solidFill>
                  <a:schemeClr val="bg1"/>
                </a:solidFill>
              </a:rPr>
              <a:t>Стор</a:t>
            </a:r>
            <a:r>
              <a:rPr lang="uk-UA" sz="2400" b="1" dirty="0" smtClean="0">
                <a:solidFill>
                  <a:schemeClr val="bg1"/>
                </a:solidFill>
              </a:rPr>
              <a:t>. 11</a:t>
            </a:r>
          </a:p>
        </p:txBody>
      </p:sp>
      <p:sp>
        <p:nvSpPr>
          <p:cNvPr id="7" name="Подзаголовок 2"/>
          <p:cNvSpPr txBox="1">
            <a:spLocks/>
          </p:cNvSpPr>
          <p:nvPr/>
        </p:nvSpPr>
        <p:spPr>
          <a:xfrm>
            <a:off x="2627784" y="3903320"/>
            <a:ext cx="3240360" cy="504056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uk-UA" sz="2400" b="1" dirty="0" smtClean="0">
                <a:solidFill>
                  <a:schemeClr val="accent3">
                    <a:lumMod val="50000"/>
                  </a:schemeClr>
                </a:solidFill>
              </a:rPr>
              <a:t>Або творче завдання</a:t>
            </a:r>
          </a:p>
        </p:txBody>
      </p:sp>
    </p:spTree>
    <p:extLst>
      <p:ext uri="{BB962C8B-B14F-4D97-AF65-F5344CB8AC3E}">
        <p14:creationId xmlns:p14="http://schemas.microsoft.com/office/powerpoint/2010/main" val="612072059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677408" y="411588"/>
            <a:ext cx="7764464" cy="651875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lIns="76828" tIns="38414" rIns="76828" bIns="38414" rtlCol="0" anchor="ctr"/>
          <a:lstStyle/>
          <a:p>
            <a:pPr algn="ctr"/>
            <a:r>
              <a:rPr lang="uk-UA" sz="4000" b="1" dirty="0">
                <a:solidFill>
                  <a:schemeClr val="bg1"/>
                </a:solidFill>
              </a:rPr>
              <a:t>Повідомлення теми уроку 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763736" y="1220168"/>
            <a:ext cx="4678134" cy="2662901"/>
          </a:xfrm>
          <a:prstGeom prst="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76828" tIns="38414" rIns="76828" bIns="38414" rtlCol="0">
            <a:spAutoFit/>
          </a:bodyPr>
          <a:lstStyle/>
          <a:p>
            <a:pPr algn="ctr"/>
            <a:r>
              <a:rPr lang="uk-UA" sz="2400" b="1" dirty="0">
                <a:solidFill>
                  <a:schemeClr val="accent3">
                    <a:lumMod val="50000"/>
                  </a:schemeClr>
                </a:solidFill>
              </a:rPr>
              <a:t>Сьогодні на уроці ми дізнаємось про наголоси в словах кількох країн Європи та України. Познайомимося з європейською країною. Будемо вправлятися в правильному наголошуванні українських слів. </a:t>
            </a:r>
          </a:p>
        </p:txBody>
      </p:sp>
      <p:pic>
        <p:nvPicPr>
          <p:cNvPr id="1026" name="Picture 2" descr="D:\Картинки до тестів\!!!!Эсмира_512х512\_free_2024-01-13-17-30-26_00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146" y="1150069"/>
            <a:ext cx="3086328" cy="3086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0516223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59667" y="260648"/>
            <a:ext cx="7776864" cy="778098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uk-UA" b="1" dirty="0" smtClean="0"/>
              <a:t>Поміркуйте</a:t>
            </a:r>
            <a:endParaRPr lang="ru-RU" b="1" dirty="0"/>
          </a:p>
        </p:txBody>
      </p:sp>
      <p:sp>
        <p:nvSpPr>
          <p:cNvPr id="6" name="Подзаголовок 2"/>
          <p:cNvSpPr txBox="1">
            <a:spLocks/>
          </p:cNvSpPr>
          <p:nvPr/>
        </p:nvSpPr>
        <p:spPr>
          <a:xfrm>
            <a:off x="467544" y="1268760"/>
            <a:ext cx="7868987" cy="929591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2400" b="1" dirty="0" smtClean="0">
                <a:solidFill>
                  <a:schemeClr val="accent3">
                    <a:lumMod val="50000"/>
                  </a:schemeClr>
                </a:solidFill>
              </a:rPr>
              <a:t>Розгадайте ребус і дізнаєтеся, в яку країну ми сьогодні здійснимо віртуальну подорож</a:t>
            </a:r>
            <a:endParaRPr lang="uk-UA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4" name="Подзаголовок 2"/>
          <p:cNvSpPr txBox="1">
            <a:spLocks/>
          </p:cNvSpPr>
          <p:nvPr/>
        </p:nvSpPr>
        <p:spPr>
          <a:xfrm>
            <a:off x="827584" y="4077072"/>
            <a:ext cx="1949449" cy="576064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b="1" dirty="0" smtClean="0">
                <a:solidFill>
                  <a:schemeClr val="bg1"/>
                </a:solidFill>
              </a:rPr>
              <a:t>Чехія</a:t>
            </a:r>
          </a:p>
        </p:txBody>
      </p:sp>
      <p:sp>
        <p:nvSpPr>
          <p:cNvPr id="20" name="Подзаголовок 2"/>
          <p:cNvSpPr txBox="1">
            <a:spLocks/>
          </p:cNvSpPr>
          <p:nvPr/>
        </p:nvSpPr>
        <p:spPr>
          <a:xfrm>
            <a:off x="5004047" y="4106460"/>
            <a:ext cx="2342909" cy="556962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2400" b="1" dirty="0" smtClean="0">
                <a:solidFill>
                  <a:schemeClr val="accent3">
                    <a:lumMod val="50000"/>
                  </a:schemeClr>
                </a:solidFill>
              </a:rPr>
              <a:t>3 скл.5б.6зв</a:t>
            </a:r>
            <a:endParaRPr lang="uk-UA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7" name="Подзаголовок 2"/>
          <p:cNvSpPr txBox="1">
            <a:spLocks/>
          </p:cNvSpPr>
          <p:nvPr/>
        </p:nvSpPr>
        <p:spPr>
          <a:xfrm>
            <a:off x="387296" y="5085184"/>
            <a:ext cx="7868987" cy="929591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2400" b="1" dirty="0" smtClean="0">
                <a:solidFill>
                  <a:schemeClr val="accent3">
                    <a:lumMod val="50000"/>
                  </a:schemeClr>
                </a:solidFill>
              </a:rPr>
              <a:t>Запишіть слово-відгадку. Побудуйте його звукову схему. Запишіть, скільки складів, букв і звуків в цьому слові.</a:t>
            </a:r>
            <a:endParaRPr lang="uk-UA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1026" name="Picture 2" descr="D:\4 клас\1 УКР. МОВА\ПОНОМАРЬОВА\Звуки букви\фото завдань\2022-09-12_18193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5425" y="2348879"/>
            <a:ext cx="6552728" cy="1247539"/>
          </a:xfrm>
          <a:prstGeom prst="roundRect">
            <a:avLst/>
          </a:prstGeom>
          <a:noFill/>
          <a:ln w="38100">
            <a:solidFill>
              <a:schemeClr val="accent3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Заголовок 1"/>
          <p:cNvSpPr txBox="1">
            <a:spLocks/>
          </p:cNvSpPr>
          <p:nvPr/>
        </p:nvSpPr>
        <p:spPr>
          <a:xfrm>
            <a:off x="2915816" y="4150494"/>
            <a:ext cx="1944216" cy="502642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uk-UA" sz="28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uk-UA" sz="2800" b="1" i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uk-UA" sz="28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 = о =о]</a:t>
            </a:r>
            <a:endParaRPr lang="ru-RU" sz="2800" b="1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" name="Прямая соединительная линия 2"/>
          <p:cNvCxnSpPr>
            <a:stCxn id="14" idx="0"/>
          </p:cNvCxnSpPr>
          <p:nvPr/>
        </p:nvCxnSpPr>
        <p:spPr>
          <a:xfrm flipH="1">
            <a:off x="1713606" y="4077072"/>
            <a:ext cx="88703" cy="144016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35993690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20" grpId="0" animBg="1"/>
      <p:bldP spid="17" grpId="0" animBg="1"/>
      <p:bldP spid="1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одзаголовок 2"/>
          <p:cNvSpPr txBox="1">
            <a:spLocks/>
          </p:cNvSpPr>
          <p:nvPr/>
        </p:nvSpPr>
        <p:spPr>
          <a:xfrm>
            <a:off x="4528741" y="1124028"/>
            <a:ext cx="4113249" cy="1218880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uk-UA" sz="2400" b="1" dirty="0" smtClean="0">
                <a:solidFill>
                  <a:schemeClr val="accent3">
                    <a:lumMod val="50000"/>
                  </a:schemeClr>
                </a:solidFill>
              </a:rPr>
              <a:t>Прочитайте текст про Чехію.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uk-UA" sz="2400" b="1" dirty="0" smtClean="0">
                <a:solidFill>
                  <a:schemeClr val="accent3">
                    <a:lumMod val="50000"/>
                  </a:schemeClr>
                </a:solidFill>
              </a:rPr>
              <a:t>Що нового дізналися про цю країну?</a:t>
            </a:r>
            <a:endParaRPr lang="ru-RU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6" name="Подзаголовок 2"/>
          <p:cNvSpPr txBox="1">
            <a:spLocks/>
          </p:cNvSpPr>
          <p:nvPr/>
        </p:nvSpPr>
        <p:spPr>
          <a:xfrm>
            <a:off x="4355986" y="2512653"/>
            <a:ext cx="4458780" cy="1273336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 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Спишіть перше і третє речення, розкриваючи дужки і вставляючи пропущені букви</a:t>
            </a:r>
            <a:endParaRPr lang="uk-UA" sz="2400" b="1" dirty="0" smtClean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2050" name="Picture 2" descr="https://bezviz.co.ua/wp-content/uploads/2019/11/chehiya-map-300x20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088" y="1124028"/>
            <a:ext cx="4074898" cy="2825263"/>
          </a:xfrm>
          <a:prstGeom prst="roundRect">
            <a:avLst/>
          </a:prstGeom>
          <a:noFill/>
          <a:ln w="3810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683568" y="256083"/>
            <a:ext cx="7776864" cy="778098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uk-UA" b="1" dirty="0" smtClean="0">
                <a:solidFill>
                  <a:schemeClr val="bg1"/>
                </a:solidFill>
              </a:rPr>
              <a:t>Віртуальна подорож до Праги</a:t>
            </a:r>
            <a:endParaRPr lang="ru-RU" b="1" dirty="0">
              <a:solidFill>
                <a:schemeClr val="bg1"/>
              </a:solidFill>
            </a:endParaRPr>
          </a:p>
        </p:txBody>
      </p:sp>
      <p:pic>
        <p:nvPicPr>
          <p:cNvPr id="1026" name="Picture 2" descr="D:\4 клас\1 УКР. МОВА\1 ПОНОМАРЬОВА\01 Звуки букви\2026-09-04_21173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953" y="4028155"/>
            <a:ext cx="8196429" cy="2065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80303342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gocityluxe.com/uploads/2018/11/prag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612" y="1174378"/>
            <a:ext cx="4008174" cy="4426169"/>
          </a:xfrm>
          <a:prstGeom prst="roundRect">
            <a:avLst/>
          </a:prstGeom>
          <a:noFill/>
          <a:ln w="3810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683568" y="256083"/>
            <a:ext cx="7776864" cy="778098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uk-UA" b="1" dirty="0" smtClean="0">
                <a:solidFill>
                  <a:schemeClr val="bg1"/>
                </a:solidFill>
              </a:rPr>
              <a:t>Віртуальна подорож до Праги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17" name="Подзаголовок 2"/>
          <p:cNvSpPr txBox="1">
            <a:spLocks/>
          </p:cNvSpPr>
          <p:nvPr/>
        </p:nvSpPr>
        <p:spPr>
          <a:xfrm>
            <a:off x="4089197" y="6223208"/>
            <a:ext cx="4896205" cy="476672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2000" b="1" dirty="0" smtClean="0">
                <a:solidFill>
                  <a:schemeClr val="accent3">
                    <a:lumMod val="50000"/>
                  </a:schemeClr>
                </a:solidFill>
              </a:rPr>
              <a:t>Прага стоїть на двох берегах ріки </a:t>
            </a:r>
            <a:r>
              <a:rPr lang="uk-UA" sz="2000" b="1" dirty="0" err="1" smtClean="0">
                <a:solidFill>
                  <a:schemeClr val="accent3">
                    <a:lumMod val="50000"/>
                  </a:schemeClr>
                </a:solidFill>
              </a:rPr>
              <a:t>Влтави</a:t>
            </a:r>
            <a:r>
              <a:rPr lang="uk-UA" sz="2000" b="1" dirty="0" smtClean="0">
                <a:solidFill>
                  <a:schemeClr val="accent3">
                    <a:lumMod val="50000"/>
                  </a:schemeClr>
                </a:solidFill>
              </a:rPr>
              <a:t>. </a:t>
            </a:r>
            <a:endParaRPr lang="ru-RU" sz="20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3076" name="Picture 4" descr="https://cdn.oxu.az/uploads/W1siZiIsIjIwMjAvMDYvMDUvMTAvMzQvNTkvZDgxMmU1OGUtYjVhOC00MDQzLTk2NzktYTk0ZmVmODBkOGJlLzE1NDUwODIxOTQuanBnIl1d?sha=016f12d18c7b89ec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2563" y="1033025"/>
            <a:ext cx="4080089" cy="2550056"/>
          </a:xfrm>
          <a:prstGeom prst="roundRect">
            <a:avLst/>
          </a:prstGeom>
          <a:noFill/>
          <a:ln w="3810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s://encrypted-tbn0.gstatic.com/images?q=tbn:ANd9GcSW43xynQY-rE3nOzbZL4eOMaCkaWjOTBnxe7gLHiJ-n3oGAlbZg8I8IpaAzzRRzvWsS88&amp;usqp=CAU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0987" y="3788355"/>
            <a:ext cx="3583240" cy="2406263"/>
          </a:xfrm>
          <a:prstGeom prst="roundRect">
            <a:avLst/>
          </a:prstGeom>
          <a:noFill/>
          <a:ln w="3810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Подзаголовок 2"/>
          <p:cNvSpPr txBox="1">
            <a:spLocks/>
          </p:cNvSpPr>
          <p:nvPr/>
        </p:nvSpPr>
        <p:spPr>
          <a:xfrm>
            <a:off x="4689044" y="3337906"/>
            <a:ext cx="4296358" cy="435441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2000" b="1" dirty="0" smtClean="0">
                <a:solidFill>
                  <a:schemeClr val="accent3">
                    <a:lumMod val="50000"/>
                  </a:schemeClr>
                </a:solidFill>
              </a:rPr>
              <a:t>Карлов міст, добудований у 1402р.</a:t>
            </a:r>
            <a:endParaRPr lang="ru-RU" sz="20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3" name="Подзаголовок 2"/>
          <p:cNvSpPr txBox="1">
            <a:spLocks/>
          </p:cNvSpPr>
          <p:nvPr/>
        </p:nvSpPr>
        <p:spPr>
          <a:xfrm>
            <a:off x="107428" y="5775387"/>
            <a:ext cx="4296358" cy="435441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2000" b="1" dirty="0" smtClean="0">
                <a:solidFill>
                  <a:schemeClr val="accent3">
                    <a:lumMod val="50000"/>
                  </a:schemeClr>
                </a:solidFill>
              </a:rPr>
              <a:t>Прагу називають містом 100 шпилів</a:t>
            </a:r>
            <a:endParaRPr lang="ru-RU" sz="2000" b="1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450355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одзаголовок 2"/>
          <p:cNvSpPr txBox="1">
            <a:spLocks/>
          </p:cNvSpPr>
          <p:nvPr/>
        </p:nvSpPr>
        <p:spPr>
          <a:xfrm>
            <a:off x="827584" y="1268760"/>
            <a:ext cx="7306729" cy="913830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uk-UA" sz="2400" b="1" dirty="0">
                <a:solidFill>
                  <a:schemeClr val="accent3">
                    <a:lumMod val="50000"/>
                  </a:schemeClr>
                </a:solidFill>
              </a:rPr>
              <a:t>Прочитайте </a:t>
            </a:r>
            <a:r>
              <a:rPr lang="uk-UA" sz="2400" b="1" dirty="0" smtClean="0">
                <a:solidFill>
                  <a:schemeClr val="accent3">
                    <a:lumMod val="50000"/>
                  </a:schemeClr>
                </a:solidFill>
              </a:rPr>
              <a:t>речення. Випишіть назви міст. Поставте в них наголос, користуючись довідкою </a:t>
            </a:r>
            <a:endParaRPr lang="ru-RU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683567" y="395538"/>
            <a:ext cx="7776864" cy="778098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uk-UA" sz="3600" b="1" dirty="0" smtClean="0">
                <a:solidFill>
                  <a:schemeClr val="bg1"/>
                </a:solidFill>
              </a:rPr>
              <a:t>Наголос у польській і чеській мовах</a:t>
            </a:r>
            <a:endParaRPr lang="ru-RU" sz="3600" b="1" dirty="0">
              <a:solidFill>
                <a:schemeClr val="bg1"/>
              </a:solidFill>
            </a:endParaRPr>
          </a:p>
        </p:txBody>
      </p:sp>
      <p:pic>
        <p:nvPicPr>
          <p:cNvPr id="2" name="Picture 2" descr="D:\4 клас\1 УКР. МОВА\1 ПОНОМАРЬОВА\01 Звуки букви\2026-09-04_21210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344289"/>
            <a:ext cx="8208912" cy="1688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D:\4 клас\1 УКР. МОВА\1 ПОНОМАРЬОВА\01 Звуки букви\2026-09-04_21240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923" y="4221088"/>
            <a:ext cx="6726591" cy="1220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Прямая соединительная линия 5"/>
          <p:cNvCxnSpPr/>
          <p:nvPr/>
        </p:nvCxnSpPr>
        <p:spPr>
          <a:xfrm flipH="1">
            <a:off x="1547664" y="2708920"/>
            <a:ext cx="88703" cy="14401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flipH="1">
            <a:off x="4211960" y="2716138"/>
            <a:ext cx="88703" cy="14401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flipH="1">
            <a:off x="3131840" y="2769488"/>
            <a:ext cx="88703" cy="14401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 flipH="1">
            <a:off x="5652120" y="2716138"/>
            <a:ext cx="88703" cy="14401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 flipH="1">
            <a:off x="7740352" y="2727558"/>
            <a:ext cx="88703" cy="14401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 flipH="1">
            <a:off x="1589752" y="3501008"/>
            <a:ext cx="88703" cy="14401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 flipH="1">
            <a:off x="2555776" y="3501008"/>
            <a:ext cx="88703" cy="14401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 flipH="1">
            <a:off x="3779912" y="3523858"/>
            <a:ext cx="88703" cy="14401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 flipH="1">
            <a:off x="4716016" y="3500998"/>
            <a:ext cx="88703" cy="14401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 flipH="1">
            <a:off x="6516216" y="3501008"/>
            <a:ext cx="88703" cy="14401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 flipH="1">
            <a:off x="7596336" y="3512428"/>
            <a:ext cx="88703" cy="14401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Picture 7" descr="http://cdn.newsdaily.com.ua/images/395/395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0791" y="4032464"/>
            <a:ext cx="1643570" cy="2465356"/>
          </a:xfrm>
          <a:prstGeom prst="roundRect">
            <a:avLst/>
          </a:prstGeom>
          <a:noFill/>
          <a:ln w="38100">
            <a:solidFill>
              <a:schemeClr val="accent3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48723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одзаголовок 2"/>
          <p:cNvSpPr txBox="1">
            <a:spLocks/>
          </p:cNvSpPr>
          <p:nvPr/>
        </p:nvSpPr>
        <p:spPr>
          <a:xfrm>
            <a:off x="572761" y="1412776"/>
            <a:ext cx="7882793" cy="792088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uk-UA" sz="2400" b="1" dirty="0" smtClean="0">
                <a:solidFill>
                  <a:schemeClr val="accent3">
                    <a:lumMod val="50000"/>
                  </a:schemeClr>
                </a:solidFill>
              </a:rPr>
              <a:t>Пригадайте і запишіть п’ять назв українських міст. Поставте в них наголос.</a:t>
            </a:r>
            <a:endParaRPr lang="ru-RU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6" name="Подзаголовок 2"/>
          <p:cNvSpPr txBox="1">
            <a:spLocks/>
          </p:cNvSpPr>
          <p:nvPr/>
        </p:nvSpPr>
        <p:spPr>
          <a:xfrm>
            <a:off x="1165785" y="3284984"/>
            <a:ext cx="6696744" cy="936104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Який висновок можете зробити про наголос в українській мові? Перевірте себе за правилом </a:t>
            </a:r>
            <a:endParaRPr lang="uk-UA" sz="2400" b="1" dirty="0" smtClean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683567" y="395538"/>
            <a:ext cx="7776864" cy="778098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uk-UA" sz="3600" b="1" dirty="0" smtClean="0">
                <a:solidFill>
                  <a:schemeClr val="bg1"/>
                </a:solidFill>
              </a:rPr>
              <a:t>Наголос в українській мові</a:t>
            </a:r>
            <a:endParaRPr lang="ru-RU" sz="3600" b="1" dirty="0">
              <a:solidFill>
                <a:schemeClr val="bg1"/>
              </a:solidFill>
            </a:endParaRPr>
          </a:p>
        </p:txBody>
      </p:sp>
      <p:pic>
        <p:nvPicPr>
          <p:cNvPr id="2052" name="Picture 4" descr="D:\4 клас\1 УКР. МОВА\1 ПОНОМАРЬОВА\01 Звуки букви\2026-09-04_21262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365104"/>
            <a:ext cx="8237245" cy="1080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одзаголовок 2"/>
          <p:cNvSpPr txBox="1">
            <a:spLocks/>
          </p:cNvSpPr>
          <p:nvPr/>
        </p:nvSpPr>
        <p:spPr>
          <a:xfrm>
            <a:off x="589952" y="2420888"/>
            <a:ext cx="7865602" cy="576064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b="1" dirty="0" smtClean="0">
                <a:solidFill>
                  <a:schemeClr val="bg1"/>
                </a:solidFill>
              </a:rPr>
              <a:t>Київ, Херсон, Запоріжжя, Миколаїв, Харків  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 flipH="1">
            <a:off x="1077082" y="2420888"/>
            <a:ext cx="88703" cy="14401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flipH="1">
            <a:off x="2627784" y="2409448"/>
            <a:ext cx="88703" cy="14401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 flipH="1">
            <a:off x="4283968" y="2326010"/>
            <a:ext cx="88703" cy="14401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 flipH="1">
            <a:off x="6588224" y="2432308"/>
            <a:ext cx="88703" cy="14401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 flipH="1">
            <a:off x="7524328" y="2481446"/>
            <a:ext cx="88703" cy="14401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32869854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42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80400" y="260648"/>
            <a:ext cx="8229600" cy="63408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uk-UA" sz="4000" b="1" dirty="0" smtClean="0">
                <a:solidFill>
                  <a:schemeClr val="bg1"/>
                </a:solidFill>
              </a:rPr>
              <a:t>Самостійна робота</a:t>
            </a:r>
            <a:endParaRPr lang="ru-RU" sz="3600" b="1" dirty="0">
              <a:solidFill>
                <a:schemeClr val="bg1"/>
              </a:solidFill>
            </a:endParaRPr>
          </a:p>
        </p:txBody>
      </p:sp>
      <p:sp>
        <p:nvSpPr>
          <p:cNvPr id="11" name="Подзаголовок 2"/>
          <p:cNvSpPr txBox="1">
            <a:spLocks/>
          </p:cNvSpPr>
          <p:nvPr/>
        </p:nvSpPr>
        <p:spPr>
          <a:xfrm>
            <a:off x="415018" y="980728"/>
            <a:ext cx="8054582" cy="1153433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  </a:t>
            </a:r>
            <a:r>
              <a:rPr lang="uk-UA" sz="2400" b="1" dirty="0" smtClean="0">
                <a:solidFill>
                  <a:schemeClr val="accent3">
                    <a:lumMod val="50000"/>
                  </a:schemeClr>
                </a:solidFill>
              </a:rPr>
              <a:t>Запишіть подані слова у три колонки: у І – з наголосом на І склад, у ІІ – з наголосом на передостанній склад, у ІІІ – з наголосом на останній склад.</a:t>
            </a:r>
          </a:p>
        </p:txBody>
      </p:sp>
      <p:sp>
        <p:nvSpPr>
          <p:cNvPr id="9" name="Подзаголовок 2"/>
          <p:cNvSpPr txBox="1">
            <a:spLocks/>
          </p:cNvSpPr>
          <p:nvPr/>
        </p:nvSpPr>
        <p:spPr>
          <a:xfrm>
            <a:off x="323528" y="3659220"/>
            <a:ext cx="2669976" cy="2880322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  </a:t>
            </a:r>
            <a:r>
              <a:rPr lang="uk-UA" sz="2400" b="1" dirty="0" smtClean="0">
                <a:solidFill>
                  <a:schemeClr val="accent3">
                    <a:lumMod val="50000"/>
                  </a:schemeClr>
                </a:solidFill>
              </a:rPr>
              <a:t>Перевірте, чи правильно виконали завдання. Зіставте свої записи з таблицею слів. </a:t>
            </a:r>
          </a:p>
        </p:txBody>
      </p:sp>
      <p:pic>
        <p:nvPicPr>
          <p:cNvPr id="8195" name="Picture 3" descr="D:\4 клас\1 УКР. МОВА\ПОНОМАРЬОВА\Звуки букви\фото завдань\2022-09-12_19401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3687840"/>
            <a:ext cx="6128225" cy="2831240"/>
          </a:xfrm>
          <a:prstGeom prst="roundRect">
            <a:avLst/>
          </a:prstGeom>
          <a:noFill/>
          <a:ln w="19050">
            <a:solidFill>
              <a:schemeClr val="accent3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D:\4 клас\1 УКР. МОВА\1 ПОНОМАРЬОВА\01 Звуки букви\2026-09-09_22260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5" y="2204864"/>
            <a:ext cx="7608325" cy="1454356"/>
          </a:xfrm>
          <a:prstGeom prst="rect">
            <a:avLst/>
          </a:prstGeom>
          <a:noFill/>
          <a:ln w="38100">
            <a:solidFill>
              <a:schemeClr val="accent3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8865497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дзаголовок 2"/>
          <p:cNvSpPr txBox="1">
            <a:spLocks/>
          </p:cNvSpPr>
          <p:nvPr/>
        </p:nvSpPr>
        <p:spPr>
          <a:xfrm>
            <a:off x="560832" y="1261904"/>
            <a:ext cx="3384376" cy="2016224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2400" b="1" dirty="0" smtClean="0">
                <a:solidFill>
                  <a:schemeClr val="accent3">
                    <a:lumMod val="50000"/>
                  </a:schemeClr>
                </a:solidFill>
              </a:rPr>
              <a:t>Прочитайте кілька ввічливих слів чеською мовою. Чи зрозуміле вам їхнє значення?</a:t>
            </a:r>
            <a:endParaRPr lang="ru-RU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6146" name="Picture 2" descr="D:\4 клас\1 УКР. МОВА\ПОНОМАРЬОВА\Звуки букви\фото завдань\2022-09-12_19251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4005064"/>
            <a:ext cx="7302256" cy="2168715"/>
          </a:xfrm>
          <a:prstGeom prst="roundRect">
            <a:avLst/>
          </a:prstGeom>
          <a:noFill/>
          <a:ln w="38100">
            <a:solidFill>
              <a:schemeClr val="accent3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https://gdb.rferl.org/CA273993-3EBB-44AB-A922-961F908A7D7C_cx5_cy0_cw81_w1200_r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0893" y="1176204"/>
            <a:ext cx="4781327" cy="2689496"/>
          </a:xfrm>
          <a:prstGeom prst="roundRect">
            <a:avLst/>
          </a:prstGeom>
          <a:noFill/>
          <a:ln w="3810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683568" y="256083"/>
            <a:ext cx="7776864" cy="778098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uk-UA" b="1" dirty="0" smtClean="0">
                <a:solidFill>
                  <a:schemeClr val="bg1"/>
                </a:solidFill>
              </a:rPr>
              <a:t>Віртуальна подорож до Праги</a:t>
            </a:r>
            <a:endParaRPr lang="ru-RU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4878213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0328" y="332656"/>
            <a:ext cx="8229600" cy="648072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uk-UA" sz="4000" b="1" dirty="0" smtClean="0">
                <a:solidFill>
                  <a:schemeClr val="bg1"/>
                </a:solidFill>
              </a:rPr>
              <a:t>Домашнє завдання</a:t>
            </a:r>
            <a:endParaRPr lang="ru-RU" sz="4000" b="1" dirty="0">
              <a:solidFill>
                <a:schemeClr val="bg1"/>
              </a:solidFill>
            </a:endParaRPr>
          </a:p>
        </p:txBody>
      </p:sp>
      <p:sp>
        <p:nvSpPr>
          <p:cNvPr id="6" name="Подзаголовок 2"/>
          <p:cNvSpPr txBox="1">
            <a:spLocks/>
          </p:cNvSpPr>
          <p:nvPr/>
        </p:nvSpPr>
        <p:spPr>
          <a:xfrm>
            <a:off x="-1096" y="6237312"/>
            <a:ext cx="1332736" cy="57606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uk-UA" sz="2400" b="1" dirty="0" err="1" smtClean="0">
                <a:solidFill>
                  <a:schemeClr val="bg1"/>
                </a:solidFill>
              </a:rPr>
              <a:t>Стор</a:t>
            </a:r>
            <a:r>
              <a:rPr lang="uk-UA" sz="2400" b="1" dirty="0" smtClean="0">
                <a:solidFill>
                  <a:schemeClr val="bg1"/>
                </a:solidFill>
              </a:rPr>
              <a:t>. 14</a:t>
            </a:r>
          </a:p>
        </p:txBody>
      </p:sp>
      <p:sp>
        <p:nvSpPr>
          <p:cNvPr id="7" name="Подзаголовок 2"/>
          <p:cNvSpPr txBox="1">
            <a:spLocks/>
          </p:cNvSpPr>
          <p:nvPr/>
        </p:nvSpPr>
        <p:spPr>
          <a:xfrm>
            <a:off x="2483768" y="4437112"/>
            <a:ext cx="3240360" cy="504056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uk-UA" sz="2400" b="1" dirty="0" smtClean="0">
                <a:solidFill>
                  <a:schemeClr val="accent3">
                    <a:lumMod val="50000"/>
                  </a:schemeClr>
                </a:solidFill>
              </a:rPr>
              <a:t>Або творче завдання</a:t>
            </a:r>
          </a:p>
        </p:txBody>
      </p:sp>
      <p:pic>
        <p:nvPicPr>
          <p:cNvPr id="1026" name="Picture 2" descr="D:\4 клас\1 УКР. МОВА\1 ПОНОМАРЬОВА\01 Звуки букви\2026-09-09_22112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557" y="5013176"/>
            <a:ext cx="8873105" cy="864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D:\4 клас\1 УКР. МОВА\1 ПОНОМАРЬОВА\01 Звуки букви\2026-09-09_22121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658" y="1073393"/>
            <a:ext cx="8136904" cy="3316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3934001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1"/>
          <p:cNvSpPr>
            <a:spLocks noChangeArrowheads="1"/>
          </p:cNvSpPr>
          <p:nvPr/>
        </p:nvSpPr>
        <p:spPr bwMode="auto">
          <a:xfrm>
            <a:off x="1022407" y="1345352"/>
            <a:ext cx="7253431" cy="2145268"/>
          </a:xfrm>
          <a:prstGeom prst="round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54013" lvl="0" indent="-261938">
              <a:buFont typeface="Wingdings" panose="05000000000000000000" pitchFamily="2" charset="2"/>
              <a:buChar char="§"/>
            </a:pPr>
            <a:r>
              <a:rPr lang="uk-UA" sz="2400" b="1" dirty="0">
                <a:solidFill>
                  <a:schemeClr val="bg1"/>
                </a:solidFill>
              </a:rPr>
              <a:t>Яку тему повторювали на уроці?</a:t>
            </a:r>
            <a:endParaRPr lang="ru-RU" sz="2400" b="1" dirty="0">
              <a:solidFill>
                <a:schemeClr val="bg1"/>
              </a:solidFill>
            </a:endParaRPr>
          </a:p>
          <a:p>
            <a:pPr marL="354013" lvl="0" indent="-261938">
              <a:buFont typeface="Wingdings" panose="05000000000000000000" pitchFamily="2" charset="2"/>
              <a:buChar char="§"/>
            </a:pPr>
            <a:r>
              <a:rPr lang="uk-UA" sz="2400" b="1" dirty="0">
                <a:solidFill>
                  <a:schemeClr val="bg1"/>
                </a:solidFill>
              </a:rPr>
              <a:t>Які цінні думки запам’ятались?</a:t>
            </a:r>
            <a:endParaRPr lang="ru-RU" sz="2400" b="1" dirty="0">
              <a:solidFill>
                <a:schemeClr val="bg1"/>
              </a:solidFill>
            </a:endParaRPr>
          </a:p>
          <a:p>
            <a:pPr marL="354013" lvl="0" indent="-261938">
              <a:buFont typeface="Wingdings" panose="05000000000000000000" pitchFamily="2" charset="2"/>
              <a:buChar char="§"/>
            </a:pPr>
            <a:r>
              <a:rPr lang="uk-UA" sz="2400" b="1" dirty="0">
                <a:solidFill>
                  <a:schemeClr val="bg1"/>
                </a:solidFill>
              </a:rPr>
              <a:t>Що запам’ятали про наголос в українській мові?</a:t>
            </a:r>
          </a:p>
          <a:p>
            <a:pPr marL="354013" lvl="0" indent="-261938">
              <a:buFont typeface="Wingdings" panose="05000000000000000000" pitchFamily="2" charset="2"/>
              <a:buChar char="§"/>
            </a:pPr>
            <a:r>
              <a:rPr lang="uk-UA" sz="2400" b="1" dirty="0" smtClean="0">
                <a:solidFill>
                  <a:schemeClr val="bg1"/>
                </a:solidFill>
              </a:rPr>
              <a:t>Який </a:t>
            </a:r>
            <a:r>
              <a:rPr lang="uk-UA" sz="2400" b="1" dirty="0">
                <a:solidFill>
                  <a:schemeClr val="bg1"/>
                </a:solidFill>
              </a:rPr>
              <a:t>вид роботи було легко виконувати?</a:t>
            </a:r>
          </a:p>
          <a:p>
            <a:pPr marL="354013" lvl="0" indent="-261938">
              <a:buFont typeface="Wingdings" panose="05000000000000000000" pitchFamily="2" charset="2"/>
              <a:buChar char="§"/>
            </a:pPr>
            <a:r>
              <a:rPr lang="uk-UA" sz="2400" b="1" dirty="0">
                <a:solidFill>
                  <a:schemeClr val="bg1"/>
                </a:solidFill>
              </a:rPr>
              <a:t>Який важко?</a:t>
            </a:r>
          </a:p>
        </p:txBody>
      </p:sp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val="3815905216"/>
              </p:ext>
            </p:extLst>
          </p:nvPr>
        </p:nvGraphicFramePr>
        <p:xfrm>
          <a:off x="1034460" y="1196752"/>
          <a:ext cx="7662802" cy="43204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Заголовок 4"/>
          <p:cNvSpPr txBox="1">
            <a:spLocks/>
          </p:cNvSpPr>
          <p:nvPr/>
        </p:nvSpPr>
        <p:spPr>
          <a:xfrm>
            <a:off x="1187624" y="389966"/>
            <a:ext cx="7088214" cy="72008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b="1" dirty="0">
                <a:solidFill>
                  <a:schemeClr val="bg1"/>
                </a:solidFill>
              </a:rPr>
              <a:t>Підсумок уроку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529910" y="5085184"/>
            <a:ext cx="8074538" cy="1328023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uk-UA" sz="2400" b="1" dirty="0" smtClean="0">
                <a:solidFill>
                  <a:schemeClr val="accent3">
                    <a:lumMod val="50000"/>
                  </a:schemeClr>
                </a:solidFill>
              </a:rPr>
              <a:t>Закінчуємо </a:t>
            </a:r>
            <a:r>
              <a:rPr lang="uk-UA" sz="2400" b="1" dirty="0">
                <a:solidFill>
                  <a:schemeClr val="accent3">
                    <a:lumMod val="50000"/>
                  </a:schemeClr>
                </a:solidFill>
              </a:rPr>
              <a:t>роботу виміром вашого настрою на «Пульті</a:t>
            </a:r>
            <a:r>
              <a:rPr lang="uk-UA" sz="2400" b="1" dirty="0" smtClean="0">
                <a:solidFill>
                  <a:schemeClr val="accent3">
                    <a:lumMod val="50000"/>
                  </a:schemeClr>
                </a:solidFill>
              </a:rPr>
              <a:t>». Намалюйте кружечок того кольору,</a:t>
            </a:r>
            <a:r>
              <a:rPr lang="uk-UA" sz="2400" b="1" dirty="0" smtClean="0"/>
              <a:t> </a:t>
            </a:r>
            <a:r>
              <a:rPr lang="uk-UA" sz="2400" b="1" dirty="0">
                <a:solidFill>
                  <a:schemeClr val="accent3">
                    <a:lumMod val="50000"/>
                  </a:schemeClr>
                </a:solidFill>
              </a:rPr>
              <a:t>який передає ваш настрій </a:t>
            </a:r>
            <a:r>
              <a:rPr lang="uk-UA" sz="2400" b="1" dirty="0" smtClean="0">
                <a:solidFill>
                  <a:schemeClr val="accent3">
                    <a:lumMod val="50000"/>
                  </a:schemeClr>
                </a:solidFill>
              </a:rPr>
              <a:t>в кінці уроку   </a:t>
            </a:r>
            <a:endParaRPr lang="ru-RU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3995936" y="5877272"/>
            <a:ext cx="592642" cy="535935"/>
          </a:xfrm>
          <a:prstGeom prst="ellipse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Овал 12"/>
          <p:cNvSpPr/>
          <p:nvPr/>
        </p:nvSpPr>
        <p:spPr>
          <a:xfrm>
            <a:off x="4747446" y="5877272"/>
            <a:ext cx="592642" cy="535935"/>
          </a:xfrm>
          <a:prstGeom prst="ellipse">
            <a:avLst/>
          </a:prstGeom>
          <a:solidFill>
            <a:srgbClr val="00B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Овал 14"/>
          <p:cNvSpPr/>
          <p:nvPr/>
        </p:nvSpPr>
        <p:spPr>
          <a:xfrm>
            <a:off x="6058442" y="5877272"/>
            <a:ext cx="592642" cy="535935"/>
          </a:xfrm>
          <a:prstGeom prst="ellipse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Овал 15"/>
          <p:cNvSpPr/>
          <p:nvPr/>
        </p:nvSpPr>
        <p:spPr>
          <a:xfrm>
            <a:off x="5405832" y="5877272"/>
            <a:ext cx="592642" cy="535935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1018068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51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51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51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1" grpId="0" animBg="1"/>
      <p:bldGraphic spid="8" grpId="0">
        <p:bldAsOne/>
      </p:bldGraphic>
      <p:bldP spid="2" grpId="0" animBg="1"/>
      <p:bldP spid="5" grpId="0" animBg="1"/>
      <p:bldP spid="13" grpId="0" animBg="1"/>
      <p:bldP spid="15" grpId="0" animBg="1"/>
      <p:bldP spid="16" grpId="0" animBg="1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2285</TotalTime>
  <Words>365</Words>
  <Application>Microsoft Office PowerPoint</Application>
  <PresentationFormat>Экран (4:3)</PresentationFormat>
  <Paragraphs>61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Правильно наголошую слова</vt:lpstr>
      <vt:lpstr>Налаштування на урок</vt:lpstr>
      <vt:lpstr>Перевірка домашнього завдання</vt:lpstr>
      <vt:lpstr>Презентация PowerPoint</vt:lpstr>
      <vt:lpstr>Поміркуйте</vt:lpstr>
      <vt:lpstr>Віртуальна подорож до Праги</vt:lpstr>
      <vt:lpstr>Віртуальна подорож до Праги</vt:lpstr>
      <vt:lpstr>Наголос у польській і чеській мовах</vt:lpstr>
      <vt:lpstr>Наголос в українській мові</vt:lpstr>
      <vt:lpstr>Самостійна робота</vt:lpstr>
      <vt:lpstr>Віртуальна подорож до Праги</vt:lpstr>
      <vt:lpstr>Домашнє завдання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Повторення знань про звуки і букви. Побудова звукових схем і звуковий аналіз слів. Написання тексту про власне бажання</dc:title>
  <dc:creator>Esmiralda Ivanova</dc:creator>
  <cp:lastModifiedBy>Esmiralda Ivanova</cp:lastModifiedBy>
  <cp:revision>137</cp:revision>
  <dcterms:created xsi:type="dcterms:W3CDTF">2022-09-03T17:50:38Z</dcterms:created>
  <dcterms:modified xsi:type="dcterms:W3CDTF">2026-09-10T08:36:37Z</dcterms:modified>
</cp:coreProperties>
</file>