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4"/>
  </p:notesMasterIdLst>
  <p:sldIdLst>
    <p:sldId id="257" r:id="rId2"/>
    <p:sldId id="332" r:id="rId3"/>
    <p:sldId id="283" r:id="rId4"/>
    <p:sldId id="284" r:id="rId5"/>
    <p:sldId id="285" r:id="rId6"/>
    <p:sldId id="333" r:id="rId7"/>
    <p:sldId id="334" r:id="rId8"/>
    <p:sldId id="335" r:id="rId9"/>
    <p:sldId id="336" r:id="rId10"/>
    <p:sldId id="337" r:id="rId11"/>
    <p:sldId id="339" r:id="rId12"/>
    <p:sldId id="341" r:id="rId13"/>
  </p:sldIdLst>
  <p:sldSz cx="12184063" cy="6859588"/>
  <p:notesSz cx="6858000" cy="9144000"/>
  <p:defaultTextStyle>
    <a:defPPr>
      <a:defRPr lang="ru-RU"/>
    </a:defPPr>
    <a:lvl1pPr marL="0" algn="l" defTabSz="1042873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1pPr>
    <a:lvl2pPr marL="521437" algn="l" defTabSz="1042873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2pPr>
    <a:lvl3pPr marL="1042873" algn="l" defTabSz="1042873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3pPr>
    <a:lvl4pPr marL="1564310" algn="l" defTabSz="1042873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4pPr>
    <a:lvl5pPr marL="2085746" algn="l" defTabSz="1042873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5pPr>
    <a:lvl6pPr marL="2607183" algn="l" defTabSz="1042873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6pPr>
    <a:lvl7pPr marL="3128620" algn="l" defTabSz="1042873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7pPr>
    <a:lvl8pPr marL="3650056" algn="l" defTabSz="1042873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8pPr>
    <a:lvl9pPr marL="4171493" algn="l" defTabSz="1042873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935B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66282" autoAdjust="0"/>
  </p:normalViewPr>
  <p:slideViewPr>
    <p:cSldViewPr>
      <p:cViewPr>
        <p:scale>
          <a:sx n="90" d="100"/>
          <a:sy n="90" d="100"/>
        </p:scale>
        <p:origin x="-462" y="-72"/>
      </p:cViewPr>
      <p:guideLst>
        <p:guide orient="horz" pos="2161"/>
        <p:guide pos="383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A83D0F-16AD-4207-BA1B-9AA45B8CA75D}" type="datetimeFigureOut">
              <a:rPr lang="ru-RU" smtClean="0"/>
              <a:t>28.09.2026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4175" y="685800"/>
            <a:ext cx="60896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5F4673B-B7F4-4A21-9006-118821B4FA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49487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042873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521437" algn="l" defTabSz="1042873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1042873" algn="l" defTabSz="1042873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564310" algn="l" defTabSz="1042873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2085746" algn="l" defTabSz="1042873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2607183" algn="l" defTabSz="1042873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3128620" algn="l" defTabSz="1042873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3650056" algn="l" defTabSz="1042873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4171493" algn="l" defTabSz="1042873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3805" y="2130920"/>
            <a:ext cx="10356454" cy="147036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7610" y="3887100"/>
            <a:ext cx="8528844" cy="1753006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439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879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319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759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19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638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078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518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28.09.2026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8113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28.09.2026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9683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2457" y="4407921"/>
            <a:ext cx="10356454" cy="1362390"/>
          </a:xfrm>
        </p:spPr>
        <p:txBody>
          <a:bodyPr anchor="t"/>
          <a:lstStyle>
            <a:lvl1pPr algn="l">
              <a:defRPr sz="48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2457" y="2907388"/>
            <a:ext cx="10356454" cy="1500534"/>
          </a:xfrm>
        </p:spPr>
        <p:txBody>
          <a:bodyPr anchor="b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54398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108796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3pPr>
            <a:lvl4pPr marL="163194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4pPr>
            <a:lvl5pPr marL="217592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5pPr>
            <a:lvl6pPr marL="271990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6pPr>
            <a:lvl7pPr marL="326388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7pPr>
            <a:lvl8pPr marL="380786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8pPr>
            <a:lvl9pPr marL="4351838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28.09.2026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2970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12272" y="1600571"/>
            <a:ext cx="7202559" cy="4528598"/>
          </a:xfrm>
        </p:spPr>
        <p:txBody>
          <a:bodyPr/>
          <a:lstStyle>
            <a:lvl1pPr>
              <a:defRPr sz="3300"/>
            </a:lvl1pPr>
            <a:lvl2pPr>
              <a:defRPr sz="29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217900" y="1600571"/>
            <a:ext cx="7204673" cy="4528598"/>
          </a:xfrm>
        </p:spPr>
        <p:txBody>
          <a:bodyPr/>
          <a:lstStyle>
            <a:lvl1pPr>
              <a:defRPr sz="3300"/>
            </a:lvl1pPr>
            <a:lvl2pPr>
              <a:defRPr sz="29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28.09.2026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5164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203" y="274701"/>
            <a:ext cx="10965657" cy="1143265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203" y="1535469"/>
            <a:ext cx="5383410" cy="639910"/>
          </a:xfrm>
        </p:spPr>
        <p:txBody>
          <a:bodyPr anchor="b"/>
          <a:lstStyle>
            <a:lvl1pPr marL="0" indent="0">
              <a:buNone/>
              <a:defRPr sz="2900" b="1"/>
            </a:lvl1pPr>
            <a:lvl2pPr marL="543980" indent="0">
              <a:buNone/>
              <a:defRPr sz="2400" b="1"/>
            </a:lvl2pPr>
            <a:lvl3pPr marL="1087960" indent="0">
              <a:buNone/>
              <a:defRPr sz="2100" b="1"/>
            </a:lvl3pPr>
            <a:lvl4pPr marL="1631940" indent="0">
              <a:buNone/>
              <a:defRPr sz="1900" b="1"/>
            </a:lvl4pPr>
            <a:lvl5pPr marL="2175920" indent="0">
              <a:buNone/>
              <a:defRPr sz="1900" b="1"/>
            </a:lvl5pPr>
            <a:lvl6pPr marL="2719900" indent="0">
              <a:buNone/>
              <a:defRPr sz="1900" b="1"/>
            </a:lvl6pPr>
            <a:lvl7pPr marL="3263880" indent="0">
              <a:buNone/>
              <a:defRPr sz="1900" b="1"/>
            </a:lvl7pPr>
            <a:lvl8pPr marL="3807860" indent="0">
              <a:buNone/>
              <a:defRPr sz="1900" b="1"/>
            </a:lvl8pPr>
            <a:lvl9pPr marL="4351838" indent="0">
              <a:buNone/>
              <a:defRPr sz="19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09203" y="2175380"/>
            <a:ext cx="5383410" cy="3952203"/>
          </a:xfrm>
        </p:spPr>
        <p:txBody>
          <a:bodyPr/>
          <a:lstStyle>
            <a:lvl1pPr>
              <a:defRPr sz="2900"/>
            </a:lvl1pPr>
            <a:lvl2pPr>
              <a:defRPr sz="24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89337" y="1535469"/>
            <a:ext cx="5385525" cy="639910"/>
          </a:xfrm>
        </p:spPr>
        <p:txBody>
          <a:bodyPr anchor="b"/>
          <a:lstStyle>
            <a:lvl1pPr marL="0" indent="0">
              <a:buNone/>
              <a:defRPr sz="2900" b="1"/>
            </a:lvl1pPr>
            <a:lvl2pPr marL="543980" indent="0">
              <a:buNone/>
              <a:defRPr sz="2400" b="1"/>
            </a:lvl2pPr>
            <a:lvl3pPr marL="1087960" indent="0">
              <a:buNone/>
              <a:defRPr sz="2100" b="1"/>
            </a:lvl3pPr>
            <a:lvl4pPr marL="1631940" indent="0">
              <a:buNone/>
              <a:defRPr sz="1900" b="1"/>
            </a:lvl4pPr>
            <a:lvl5pPr marL="2175920" indent="0">
              <a:buNone/>
              <a:defRPr sz="1900" b="1"/>
            </a:lvl5pPr>
            <a:lvl6pPr marL="2719900" indent="0">
              <a:buNone/>
              <a:defRPr sz="1900" b="1"/>
            </a:lvl6pPr>
            <a:lvl7pPr marL="3263880" indent="0">
              <a:buNone/>
              <a:defRPr sz="1900" b="1"/>
            </a:lvl7pPr>
            <a:lvl8pPr marL="3807860" indent="0">
              <a:buNone/>
              <a:defRPr sz="1900" b="1"/>
            </a:lvl8pPr>
            <a:lvl9pPr marL="4351838" indent="0">
              <a:buNone/>
              <a:defRPr sz="19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89337" y="2175380"/>
            <a:ext cx="5385525" cy="3952203"/>
          </a:xfrm>
        </p:spPr>
        <p:txBody>
          <a:bodyPr/>
          <a:lstStyle>
            <a:lvl1pPr>
              <a:defRPr sz="2900"/>
            </a:lvl1pPr>
            <a:lvl2pPr>
              <a:defRPr sz="24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28.09.2026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2979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28.09.2026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9945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28.09.2026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7558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205" y="273113"/>
            <a:ext cx="4008473" cy="1162319"/>
          </a:xfrm>
        </p:spPr>
        <p:txBody>
          <a:bodyPr anchor="b"/>
          <a:lstStyle>
            <a:lvl1pPr algn="l">
              <a:defRPr sz="24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63630" y="273115"/>
            <a:ext cx="6811230" cy="5854468"/>
          </a:xfrm>
        </p:spPr>
        <p:txBody>
          <a:bodyPr/>
          <a:lstStyle>
            <a:lvl1pPr>
              <a:defRPr sz="3800"/>
            </a:lvl1pPr>
            <a:lvl2pPr>
              <a:defRPr sz="3300"/>
            </a:lvl2pPr>
            <a:lvl3pPr>
              <a:defRPr sz="29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205" y="1435434"/>
            <a:ext cx="4008473" cy="4692149"/>
          </a:xfrm>
        </p:spPr>
        <p:txBody>
          <a:bodyPr/>
          <a:lstStyle>
            <a:lvl1pPr marL="0" indent="0">
              <a:buNone/>
              <a:defRPr sz="1700"/>
            </a:lvl1pPr>
            <a:lvl2pPr marL="543980" indent="0">
              <a:buNone/>
              <a:defRPr sz="1400"/>
            </a:lvl2pPr>
            <a:lvl3pPr marL="1087960" indent="0">
              <a:buNone/>
              <a:defRPr sz="1200"/>
            </a:lvl3pPr>
            <a:lvl4pPr marL="1631940" indent="0">
              <a:buNone/>
              <a:defRPr sz="1100"/>
            </a:lvl4pPr>
            <a:lvl5pPr marL="2175920" indent="0">
              <a:buNone/>
              <a:defRPr sz="1100"/>
            </a:lvl5pPr>
            <a:lvl6pPr marL="2719900" indent="0">
              <a:buNone/>
              <a:defRPr sz="1100"/>
            </a:lvl6pPr>
            <a:lvl7pPr marL="3263880" indent="0">
              <a:buNone/>
              <a:defRPr sz="1100"/>
            </a:lvl7pPr>
            <a:lvl8pPr marL="3807860" indent="0">
              <a:buNone/>
              <a:defRPr sz="1100"/>
            </a:lvl8pPr>
            <a:lvl9pPr marL="4351838" indent="0">
              <a:buNone/>
              <a:defRPr sz="11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28.09.2026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9642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8162" y="4801713"/>
            <a:ext cx="7310438" cy="566869"/>
          </a:xfrm>
        </p:spPr>
        <p:txBody>
          <a:bodyPr anchor="b"/>
          <a:lstStyle>
            <a:lvl1pPr algn="l">
              <a:defRPr sz="24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8162" y="612918"/>
            <a:ext cx="7310438" cy="4115753"/>
          </a:xfrm>
        </p:spPr>
        <p:txBody>
          <a:bodyPr/>
          <a:lstStyle>
            <a:lvl1pPr marL="0" indent="0">
              <a:buNone/>
              <a:defRPr sz="3800"/>
            </a:lvl1pPr>
            <a:lvl2pPr marL="543980" indent="0">
              <a:buNone/>
              <a:defRPr sz="3300"/>
            </a:lvl2pPr>
            <a:lvl3pPr marL="1087960" indent="0">
              <a:buNone/>
              <a:defRPr sz="2900"/>
            </a:lvl3pPr>
            <a:lvl4pPr marL="1631940" indent="0">
              <a:buNone/>
              <a:defRPr sz="2400"/>
            </a:lvl4pPr>
            <a:lvl5pPr marL="2175920" indent="0">
              <a:buNone/>
              <a:defRPr sz="2400"/>
            </a:lvl5pPr>
            <a:lvl6pPr marL="2719900" indent="0">
              <a:buNone/>
              <a:defRPr sz="2400"/>
            </a:lvl6pPr>
            <a:lvl7pPr marL="3263880" indent="0">
              <a:buNone/>
              <a:defRPr sz="2400"/>
            </a:lvl7pPr>
            <a:lvl8pPr marL="3807860" indent="0">
              <a:buNone/>
              <a:defRPr sz="2400"/>
            </a:lvl8pPr>
            <a:lvl9pPr marL="4351838" indent="0">
              <a:buNone/>
              <a:defRPr sz="24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8162" y="5368581"/>
            <a:ext cx="7310438" cy="805048"/>
          </a:xfrm>
        </p:spPr>
        <p:txBody>
          <a:bodyPr/>
          <a:lstStyle>
            <a:lvl1pPr marL="0" indent="0">
              <a:buNone/>
              <a:defRPr sz="1700"/>
            </a:lvl1pPr>
            <a:lvl2pPr marL="543980" indent="0">
              <a:buNone/>
              <a:defRPr sz="1400"/>
            </a:lvl2pPr>
            <a:lvl3pPr marL="1087960" indent="0">
              <a:buNone/>
              <a:defRPr sz="1200"/>
            </a:lvl3pPr>
            <a:lvl4pPr marL="1631940" indent="0">
              <a:buNone/>
              <a:defRPr sz="1100"/>
            </a:lvl4pPr>
            <a:lvl5pPr marL="2175920" indent="0">
              <a:buNone/>
              <a:defRPr sz="1100"/>
            </a:lvl5pPr>
            <a:lvl6pPr marL="2719900" indent="0">
              <a:buNone/>
              <a:defRPr sz="1100"/>
            </a:lvl6pPr>
            <a:lvl7pPr marL="3263880" indent="0">
              <a:buNone/>
              <a:defRPr sz="1100"/>
            </a:lvl7pPr>
            <a:lvl8pPr marL="3807860" indent="0">
              <a:buNone/>
              <a:defRPr sz="1100"/>
            </a:lvl8pPr>
            <a:lvl9pPr marL="4351838" indent="0">
              <a:buNone/>
              <a:defRPr sz="11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28.09.2026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5018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28.09.2026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1554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11771583" y="274703"/>
            <a:ext cx="3650988" cy="5854467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12271" y="274703"/>
            <a:ext cx="10756244" cy="585446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28.09.2026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2293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203" y="274701"/>
            <a:ext cx="10965657" cy="1143265"/>
          </a:xfrm>
          <a:prstGeom prst="rect">
            <a:avLst/>
          </a:prstGeom>
        </p:spPr>
        <p:txBody>
          <a:bodyPr vert="horz" lIns="108797" tIns="54398" rIns="108797" bIns="54398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203" y="1600572"/>
            <a:ext cx="10965657" cy="4527011"/>
          </a:xfrm>
          <a:prstGeom prst="rect">
            <a:avLst/>
          </a:prstGeom>
        </p:spPr>
        <p:txBody>
          <a:bodyPr vert="horz" lIns="108797" tIns="54398" rIns="108797" bIns="54398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203" y="6357822"/>
            <a:ext cx="2842948" cy="365210"/>
          </a:xfrm>
          <a:prstGeom prst="rect">
            <a:avLst/>
          </a:prstGeom>
        </p:spPr>
        <p:txBody>
          <a:bodyPr vert="horz" lIns="108797" tIns="54398" rIns="108797" bIns="54398" rtlCol="0" anchor="ctr"/>
          <a:lstStyle>
            <a:lvl1pPr algn="l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66B65A-C128-4DF6-9DC2-5A7C37140CA0}" type="datetimeFigureOut">
              <a:rPr lang="ru-RU" smtClean="0"/>
              <a:t>28.09.2026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2888" y="6357822"/>
            <a:ext cx="3858287" cy="365210"/>
          </a:xfrm>
          <a:prstGeom prst="rect">
            <a:avLst/>
          </a:prstGeom>
        </p:spPr>
        <p:txBody>
          <a:bodyPr vert="horz" lIns="108797" tIns="54398" rIns="108797" bIns="54398" rtlCol="0" anchor="ctr"/>
          <a:lstStyle>
            <a:lvl1pPr algn="ct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1912" y="6357822"/>
            <a:ext cx="2842948" cy="365210"/>
          </a:xfrm>
          <a:prstGeom prst="rect">
            <a:avLst/>
          </a:prstGeom>
        </p:spPr>
        <p:txBody>
          <a:bodyPr vert="horz" lIns="108797" tIns="54398" rIns="108797" bIns="54398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94247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xStyles>
    <p:titleStyle>
      <a:lvl1pPr algn="ctr" defTabSz="1087960" rtl="0" eaLnBrk="1" latinLnBrk="0" hangingPunct="1">
        <a:spcBef>
          <a:spcPct val="0"/>
        </a:spcBef>
        <a:buNone/>
        <a:defRPr sz="5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07984" indent="-407984" algn="l" defTabSz="1087960" rtl="0" eaLnBrk="1" latinLnBrk="0" hangingPunct="1">
        <a:spcBef>
          <a:spcPct val="20000"/>
        </a:spcBef>
        <a:buFont typeface="Arial" panose="020B0604020202020204" pitchFamily="34" charset="0"/>
        <a:buChar char="•"/>
        <a:defRPr sz="3800" kern="1200">
          <a:solidFill>
            <a:schemeClr val="tx1"/>
          </a:solidFill>
          <a:latin typeface="+mn-lt"/>
          <a:ea typeface="+mn-ea"/>
          <a:cs typeface="+mn-cs"/>
        </a:defRPr>
      </a:lvl1pPr>
      <a:lvl2pPr marL="883968" indent="-339988" algn="l" defTabSz="1087960" rtl="0" eaLnBrk="1" latinLnBrk="0" hangingPunct="1">
        <a:spcBef>
          <a:spcPct val="20000"/>
        </a:spcBef>
        <a:buFont typeface="Arial" panose="020B0604020202020204" pitchFamily="34" charset="0"/>
        <a:buChar char="–"/>
        <a:defRPr sz="3300" kern="1200">
          <a:solidFill>
            <a:schemeClr val="tx1"/>
          </a:solidFill>
          <a:latin typeface="+mn-lt"/>
          <a:ea typeface="+mn-ea"/>
          <a:cs typeface="+mn-cs"/>
        </a:defRPr>
      </a:lvl2pPr>
      <a:lvl3pPr marL="1359950" indent="-271990" algn="l" defTabSz="1087960" rtl="0" eaLnBrk="1" latinLnBrk="0" hangingPunct="1">
        <a:spcBef>
          <a:spcPct val="20000"/>
        </a:spcBef>
        <a:buFont typeface="Arial" panose="020B0604020202020204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1903930" indent="-271990" algn="l" defTabSz="1087960" rtl="0" eaLnBrk="1" latinLnBrk="0" hangingPunct="1">
        <a:spcBef>
          <a:spcPct val="20000"/>
        </a:spcBef>
        <a:buFont typeface="Arial" panose="020B0604020202020204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47910" indent="-271990" algn="l" defTabSz="1087960" rtl="0" eaLnBrk="1" latinLnBrk="0" hangingPunct="1">
        <a:spcBef>
          <a:spcPct val="20000"/>
        </a:spcBef>
        <a:buFont typeface="Arial" panose="020B0604020202020204" pitchFamily="34" charset="0"/>
        <a:buChar char="»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991890" indent="-271990" algn="l" defTabSz="108796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535870" indent="-271990" algn="l" defTabSz="108796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079850" indent="-271990" algn="l" defTabSz="108796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623828" indent="-271990" algn="l" defTabSz="108796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08796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43980" algn="l" defTabSz="108796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87960" algn="l" defTabSz="108796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31940" algn="l" defTabSz="108796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175920" algn="l" defTabSz="108796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719900" algn="l" defTabSz="108796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263880" algn="l" defTabSz="108796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807860" algn="l" defTabSz="108796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351838" algn="l" defTabSz="108796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15.jpeg"/><Relationship Id="rId7" Type="http://schemas.openxmlformats.org/officeDocument/2006/relationships/image" Target="../media/image19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8.jpeg"/><Relationship Id="rId11" Type="http://schemas.openxmlformats.org/officeDocument/2006/relationships/image" Target="../media/image23.jpeg"/><Relationship Id="rId5" Type="http://schemas.openxmlformats.org/officeDocument/2006/relationships/image" Target="../media/image17.jpeg"/><Relationship Id="rId10" Type="http://schemas.openxmlformats.org/officeDocument/2006/relationships/image" Target="../media/image22.jpeg"/><Relationship Id="rId4" Type="http://schemas.openxmlformats.org/officeDocument/2006/relationships/image" Target="../media/image16.png"/><Relationship Id="rId9" Type="http://schemas.openxmlformats.org/officeDocument/2006/relationships/image" Target="../media/image21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/>
          <p:cNvSpPr txBox="1">
            <a:spLocks/>
          </p:cNvSpPr>
          <p:nvPr/>
        </p:nvSpPr>
        <p:spPr>
          <a:xfrm>
            <a:off x="1771551" y="3893702"/>
            <a:ext cx="9073008" cy="1912356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>
            <a:lvl1pPr algn="ctr" defTabSz="1087960" rtl="0" eaLnBrk="1" latinLnBrk="0" hangingPunct="1">
              <a:spcBef>
                <a:spcPct val="0"/>
              </a:spcBef>
              <a:buNone/>
              <a:defRPr sz="5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sz="4800" b="1" dirty="0">
                <a:solidFill>
                  <a:schemeClr val="accent3">
                    <a:lumMod val="50000"/>
                  </a:schemeClr>
                </a:solidFill>
              </a:rPr>
              <a:t>Повторення і закріплення знань про лексичне значення слова</a:t>
            </a:r>
            <a:endParaRPr lang="ru-RU" sz="48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8" name="Подзаголовок 2"/>
          <p:cNvSpPr txBox="1">
            <a:spLocks/>
          </p:cNvSpPr>
          <p:nvPr/>
        </p:nvSpPr>
        <p:spPr>
          <a:xfrm>
            <a:off x="6452071" y="891599"/>
            <a:ext cx="4096544" cy="1836204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>
            <a:lvl1pPr marL="407984" indent="-407984" algn="l" defTabSz="10879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883968" indent="-339988" algn="l" defTabSz="10879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3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359950" indent="-271990" algn="l" defTabSz="10879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9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903930" indent="-271990" algn="l" defTabSz="10879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447910" indent="-271990" algn="l" defTabSz="10879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991890" indent="-271990" algn="l" defTabSz="10879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3535870" indent="-271990" algn="l" defTabSz="10879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4079850" indent="-271990" algn="l" defTabSz="10879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4623828" indent="-271990" algn="l" defTabSz="10879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uk-UA" sz="3200" b="1" dirty="0">
                <a:solidFill>
                  <a:schemeClr val="accent3">
                    <a:lumMod val="50000"/>
                  </a:schemeClr>
                </a:solidFill>
              </a:rPr>
              <a:t>4 клас</a:t>
            </a:r>
            <a:endParaRPr lang="ru-RU" sz="3200" dirty="0">
              <a:solidFill>
                <a:schemeClr val="accent3">
                  <a:lumMod val="50000"/>
                </a:schemeClr>
              </a:solidFill>
            </a:endParaRPr>
          </a:p>
          <a:p>
            <a:pPr marL="0" indent="0" algn="ctr">
              <a:buNone/>
            </a:pPr>
            <a:r>
              <a:rPr lang="uk-UA" sz="3200" b="1" dirty="0" smtClean="0">
                <a:solidFill>
                  <a:schemeClr val="accent3">
                    <a:lumMod val="50000"/>
                  </a:schemeClr>
                </a:solidFill>
              </a:rPr>
              <a:t>Лексичне значення слова </a:t>
            </a:r>
          </a:p>
        </p:txBody>
      </p:sp>
      <p:pic>
        <p:nvPicPr>
          <p:cNvPr id="9" name="Picture 2" descr="D:\4 клас\УКР. МОВА\Пономарьова\фото завдань\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5487" y="836712"/>
            <a:ext cx="4275812" cy="2304256"/>
          </a:xfrm>
          <a:prstGeom prst="roundRect">
            <a:avLst/>
          </a:prstGeom>
          <a:noFill/>
          <a:ln w="19050">
            <a:solidFill>
              <a:schemeClr val="accent3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77480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1"/>
          <p:cNvSpPr>
            <a:spLocks noChangeArrowheads="1"/>
          </p:cNvSpPr>
          <p:nvPr/>
        </p:nvSpPr>
        <p:spPr bwMode="auto">
          <a:xfrm>
            <a:off x="4461154" y="1558969"/>
            <a:ext cx="6386855" cy="3356494"/>
          </a:xfrm>
          <a:prstGeom prst="round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wrap="none" lIns="108814" tIns="54407" rIns="108814" bIns="54407" numCol="1" anchor="ctr" anchorCtr="0" compatLnSpc="1">
            <a:prstTxWarp prst="textNoShape">
              <a:avLst/>
            </a:prstTxWarp>
            <a:spAutoFit/>
          </a:bodyPr>
          <a:lstStyle/>
          <a:p>
            <a:pPr algn="ctr" defTabSz="1088136" fontAlgn="base">
              <a:spcBef>
                <a:spcPct val="0"/>
              </a:spcBef>
              <a:spcAft>
                <a:spcPct val="0"/>
              </a:spcAft>
            </a:pPr>
            <a:r>
              <a:rPr lang="ru-RU" sz="3800" b="1" dirty="0">
                <a:solidFill>
                  <a:schemeClr val="bg1"/>
                </a:solidFill>
                <a:ea typeface="Times New Roman" pitchFamily="18" charset="0"/>
              </a:rPr>
              <a:t>Ми </a:t>
            </a:r>
            <a:r>
              <a:rPr lang="ru-RU" sz="3800" b="1" dirty="0" err="1">
                <a:solidFill>
                  <a:schemeClr val="bg1"/>
                </a:solidFill>
                <a:ea typeface="Times New Roman" pitchFamily="18" charset="0"/>
              </a:rPr>
              <a:t>сюди</a:t>
            </a:r>
            <a:r>
              <a:rPr lang="ru-RU" sz="3800" b="1" dirty="0">
                <a:solidFill>
                  <a:schemeClr val="bg1"/>
                </a:solidFill>
                <a:ea typeface="Times New Roman" pitchFamily="18" charset="0"/>
              </a:rPr>
              <a:t> </a:t>
            </a:r>
            <a:r>
              <a:rPr lang="ru-RU" sz="3800" b="1" dirty="0" err="1">
                <a:solidFill>
                  <a:schemeClr val="bg1"/>
                </a:solidFill>
                <a:ea typeface="Times New Roman" pitchFamily="18" charset="0"/>
              </a:rPr>
              <a:t>прийшли</a:t>
            </a:r>
            <a:r>
              <a:rPr lang="ru-RU" sz="3800" b="1" dirty="0">
                <a:solidFill>
                  <a:schemeClr val="bg1"/>
                </a:solidFill>
                <a:ea typeface="Times New Roman" pitchFamily="18" charset="0"/>
              </a:rPr>
              <a:t> </a:t>
            </a:r>
            <a:r>
              <a:rPr lang="ru-RU" sz="3800" b="1" dirty="0" err="1">
                <a:solidFill>
                  <a:schemeClr val="bg1"/>
                </a:solidFill>
                <a:ea typeface="Times New Roman" pitchFamily="18" charset="0"/>
              </a:rPr>
              <a:t>учитись</a:t>
            </a:r>
            <a:r>
              <a:rPr lang="ru-RU" sz="3800" b="1" dirty="0">
                <a:solidFill>
                  <a:schemeClr val="bg1"/>
                </a:solidFill>
                <a:ea typeface="Times New Roman" pitchFamily="18" charset="0"/>
              </a:rPr>
              <a:t>,</a:t>
            </a:r>
          </a:p>
          <a:p>
            <a:pPr algn="ctr" defTabSz="1088136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3800" b="1" dirty="0">
                <a:solidFill>
                  <a:schemeClr val="bg1"/>
                </a:solidFill>
                <a:ea typeface="Times New Roman" pitchFamily="18" charset="0"/>
              </a:rPr>
              <a:t>Не </a:t>
            </a:r>
            <a:r>
              <a:rPr lang="ru-RU" sz="3800" b="1" dirty="0" err="1">
                <a:solidFill>
                  <a:schemeClr val="bg1"/>
                </a:solidFill>
                <a:ea typeface="Times New Roman" pitchFamily="18" charset="0"/>
              </a:rPr>
              <a:t>лінитись</a:t>
            </a:r>
            <a:r>
              <a:rPr lang="ru-RU" sz="3800" b="1" dirty="0">
                <a:solidFill>
                  <a:schemeClr val="bg1"/>
                </a:solidFill>
                <a:ea typeface="Times New Roman" pitchFamily="18" charset="0"/>
              </a:rPr>
              <a:t>, а </a:t>
            </a:r>
            <a:r>
              <a:rPr lang="ru-RU" sz="3800" b="1" dirty="0" err="1">
                <a:solidFill>
                  <a:schemeClr val="bg1"/>
                </a:solidFill>
                <a:ea typeface="Times New Roman" pitchFamily="18" charset="0"/>
              </a:rPr>
              <a:t>трудитись</a:t>
            </a:r>
            <a:r>
              <a:rPr lang="ru-RU" sz="3800" b="1" dirty="0">
                <a:solidFill>
                  <a:schemeClr val="bg1"/>
                </a:solidFill>
                <a:ea typeface="Times New Roman" pitchFamily="18" charset="0"/>
              </a:rPr>
              <a:t>.</a:t>
            </a:r>
          </a:p>
          <a:p>
            <a:pPr algn="ctr" defTabSz="1088136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sz="3800" b="1" dirty="0">
                <a:solidFill>
                  <a:schemeClr val="bg1"/>
                </a:solidFill>
                <a:ea typeface="Times New Roman" pitchFamily="18" charset="0"/>
              </a:rPr>
              <a:t>П</a:t>
            </a:r>
            <a:r>
              <a:rPr lang="ru-RU" sz="3800" b="1" dirty="0" err="1">
                <a:solidFill>
                  <a:schemeClr val="bg1"/>
                </a:solidFill>
                <a:ea typeface="Times New Roman" pitchFamily="18" charset="0"/>
              </a:rPr>
              <a:t>рацюємо</a:t>
            </a:r>
            <a:r>
              <a:rPr lang="ru-RU" sz="3800" b="1" dirty="0">
                <a:solidFill>
                  <a:schemeClr val="bg1"/>
                </a:solidFill>
                <a:ea typeface="Times New Roman" pitchFamily="18" charset="0"/>
              </a:rPr>
              <a:t> </a:t>
            </a:r>
            <a:r>
              <a:rPr lang="ru-RU" sz="3800" b="1" dirty="0" err="1">
                <a:solidFill>
                  <a:schemeClr val="bg1"/>
                </a:solidFill>
                <a:ea typeface="Times New Roman" pitchFamily="18" charset="0"/>
              </a:rPr>
              <a:t>старанно</a:t>
            </a:r>
            <a:r>
              <a:rPr lang="ru-RU" sz="3800" b="1" dirty="0">
                <a:solidFill>
                  <a:schemeClr val="bg1"/>
                </a:solidFill>
                <a:ea typeface="Times New Roman" pitchFamily="18" charset="0"/>
              </a:rPr>
              <a:t>,</a:t>
            </a:r>
          </a:p>
          <a:p>
            <a:pPr algn="ctr" defTabSz="1088136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3800" b="1" dirty="0" err="1">
                <a:solidFill>
                  <a:schemeClr val="bg1"/>
                </a:solidFill>
                <a:ea typeface="Times New Roman" pitchFamily="18" charset="0"/>
              </a:rPr>
              <a:t>Завдання</a:t>
            </a:r>
            <a:r>
              <a:rPr lang="ru-RU" sz="3800" b="1" dirty="0">
                <a:solidFill>
                  <a:schemeClr val="bg1"/>
                </a:solidFill>
                <a:ea typeface="Times New Roman" pitchFamily="18" charset="0"/>
              </a:rPr>
              <a:t> </a:t>
            </a:r>
            <a:r>
              <a:rPr lang="ru-RU" sz="3800" b="1" dirty="0" err="1">
                <a:solidFill>
                  <a:schemeClr val="bg1"/>
                </a:solidFill>
                <a:ea typeface="Times New Roman" pitchFamily="18" charset="0"/>
              </a:rPr>
              <a:t>виконуємо</a:t>
            </a:r>
            <a:r>
              <a:rPr lang="ru-RU" sz="3800" b="1" dirty="0">
                <a:solidFill>
                  <a:schemeClr val="bg1"/>
                </a:solidFill>
                <a:ea typeface="Times New Roman" pitchFamily="18" charset="0"/>
              </a:rPr>
              <a:t> </a:t>
            </a:r>
          </a:p>
          <a:p>
            <a:pPr algn="ctr" defTabSz="1088136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3800" b="1" dirty="0">
                <a:solidFill>
                  <a:schemeClr val="bg1"/>
                </a:solidFill>
                <a:ea typeface="Times New Roman" pitchFamily="18" charset="0"/>
              </a:rPr>
              <a:t>ми </a:t>
            </a:r>
            <a:r>
              <a:rPr lang="ru-RU" sz="3800" b="1" dirty="0" err="1">
                <a:solidFill>
                  <a:schemeClr val="bg1"/>
                </a:solidFill>
                <a:ea typeface="Times New Roman" pitchFamily="18" charset="0"/>
              </a:rPr>
              <a:t>бездоганно</a:t>
            </a:r>
            <a:r>
              <a:rPr lang="ru-RU" sz="3800" b="1" dirty="0">
                <a:solidFill>
                  <a:schemeClr val="bg1"/>
                </a:solidFill>
                <a:ea typeface="Times New Roman" pitchFamily="18" charset="0"/>
              </a:rPr>
              <a:t>!</a:t>
            </a:r>
            <a:endParaRPr lang="ru-RU" sz="3800" b="1" dirty="0">
              <a:solidFill>
                <a:schemeClr val="bg1"/>
              </a:solidFill>
            </a:endParaRP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850707" y="226012"/>
            <a:ext cx="6536678" cy="720247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uk-UA" sz="4800" b="1" dirty="0">
                <a:solidFill>
                  <a:schemeClr val="bg1"/>
                </a:solidFill>
              </a:rPr>
              <a:t>Налаштування на урок</a:t>
            </a:r>
            <a:endParaRPr lang="ru-RU" sz="4800" b="1" dirty="0">
              <a:solidFill>
                <a:schemeClr val="bg1"/>
              </a:solidFill>
            </a:endParaRPr>
          </a:p>
        </p:txBody>
      </p:sp>
      <p:pic>
        <p:nvPicPr>
          <p:cNvPr id="1026" name="Picture 2" descr="D:\Картинки до тестів\Людина\Учні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883" y="2133350"/>
            <a:ext cx="3070341" cy="2396981"/>
          </a:xfrm>
          <a:prstGeom prst="roundRect">
            <a:avLst/>
          </a:prstGeom>
          <a:noFill/>
          <a:ln w="19050">
            <a:solidFill>
              <a:schemeClr val="accent3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Заголовок 4"/>
          <p:cNvSpPr txBox="1">
            <a:spLocks/>
          </p:cNvSpPr>
          <p:nvPr/>
        </p:nvSpPr>
        <p:spPr>
          <a:xfrm>
            <a:off x="856762" y="248877"/>
            <a:ext cx="6494772" cy="720247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108814" tIns="54407" rIns="108814" bIns="54407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4800" b="1" dirty="0" err="1">
                <a:solidFill>
                  <a:schemeClr val="bg1"/>
                </a:solidFill>
              </a:rPr>
              <a:t>Кошик</a:t>
            </a:r>
            <a:r>
              <a:rPr lang="ru-RU" sz="4800" b="1" dirty="0">
                <a:solidFill>
                  <a:schemeClr val="bg1"/>
                </a:solidFill>
              </a:rPr>
              <a:t> для </a:t>
            </a:r>
            <a:r>
              <a:rPr lang="ru-RU" sz="4800" b="1" dirty="0" err="1">
                <a:solidFill>
                  <a:schemeClr val="bg1"/>
                </a:solidFill>
              </a:rPr>
              <a:t>сміття</a:t>
            </a:r>
            <a:endParaRPr lang="ru-RU" sz="4800" b="1" dirty="0">
              <a:solidFill>
                <a:schemeClr val="bg1"/>
              </a:solidFill>
            </a:endParaRPr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874153" y="2437235"/>
            <a:ext cx="7029367" cy="3084079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lIns="108814" tIns="54407" rIns="108814" bIns="54407">
            <a:spAutoFit/>
          </a:bodyPr>
          <a:lstStyle/>
          <a:p>
            <a:pPr lvl="0" algn="ctr"/>
            <a:r>
              <a:rPr lang="ru-RU" sz="2900" b="1" dirty="0" err="1">
                <a:solidFill>
                  <a:schemeClr val="accent3">
                    <a:lumMod val="50000"/>
                  </a:schemeClr>
                </a:solidFill>
              </a:rPr>
              <a:t>Навіщо</a:t>
            </a:r>
            <a:r>
              <a:rPr lang="ru-RU" sz="29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900" b="1" dirty="0" err="1">
                <a:solidFill>
                  <a:schemeClr val="accent3">
                    <a:lumMod val="50000"/>
                  </a:schemeClr>
                </a:solidFill>
              </a:rPr>
              <a:t>людині</a:t>
            </a:r>
            <a:r>
              <a:rPr lang="ru-RU" sz="29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900" b="1" dirty="0" err="1">
                <a:solidFill>
                  <a:schemeClr val="accent3">
                    <a:lumMod val="50000"/>
                  </a:schemeClr>
                </a:solidFill>
              </a:rPr>
              <a:t>кошик</a:t>
            </a:r>
            <a:r>
              <a:rPr lang="ru-RU" sz="2900" b="1" dirty="0">
                <a:solidFill>
                  <a:schemeClr val="accent3">
                    <a:lumMod val="50000"/>
                  </a:schemeClr>
                </a:solidFill>
              </a:rPr>
              <a:t> для </a:t>
            </a:r>
            <a:r>
              <a:rPr lang="ru-RU" sz="2900" b="1" dirty="0" err="1">
                <a:solidFill>
                  <a:schemeClr val="accent3">
                    <a:lumMod val="50000"/>
                  </a:schemeClr>
                </a:solidFill>
              </a:rPr>
              <a:t>сміття</a:t>
            </a:r>
            <a:r>
              <a:rPr lang="ru-RU" sz="2900" b="1" dirty="0">
                <a:solidFill>
                  <a:schemeClr val="accent3">
                    <a:lumMod val="50000"/>
                  </a:schemeClr>
                </a:solidFill>
              </a:rPr>
              <a:t>? </a:t>
            </a:r>
          </a:p>
          <a:p>
            <a:pPr lvl="0" algn="ctr"/>
            <a:r>
              <a:rPr lang="ru-RU" sz="2900" b="1" dirty="0">
                <a:solidFill>
                  <a:schemeClr val="accent3">
                    <a:lumMod val="50000"/>
                  </a:schemeClr>
                </a:solidFill>
              </a:rPr>
              <a:t>Так і з </a:t>
            </a:r>
            <a:r>
              <a:rPr lang="ru-RU" sz="2900" b="1" dirty="0" err="1">
                <a:solidFill>
                  <a:schemeClr val="accent3">
                    <a:lumMod val="50000"/>
                  </a:schemeClr>
                </a:solidFill>
              </a:rPr>
              <a:t>почуттями</a:t>
            </a:r>
            <a:r>
              <a:rPr lang="ru-RU" sz="2900" b="1" dirty="0">
                <a:solidFill>
                  <a:schemeClr val="accent3">
                    <a:lumMod val="50000"/>
                  </a:schemeClr>
                </a:solidFill>
              </a:rPr>
              <a:t>: </a:t>
            </a:r>
            <a:r>
              <a:rPr lang="ru-RU" sz="2900" b="1" dirty="0" err="1">
                <a:solidFill>
                  <a:schemeClr val="accent3">
                    <a:lumMod val="50000"/>
                  </a:schemeClr>
                </a:solidFill>
              </a:rPr>
              <a:t>накопичуються</a:t>
            </a:r>
            <a:r>
              <a:rPr lang="ru-RU" sz="29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900" b="1" dirty="0" err="1">
                <a:solidFill>
                  <a:schemeClr val="accent3">
                    <a:lumMod val="50000"/>
                  </a:schemeClr>
                </a:solidFill>
              </a:rPr>
              <a:t>непотрібні</a:t>
            </a:r>
            <a:r>
              <a:rPr lang="ru-RU" sz="2900" b="1" dirty="0">
                <a:solidFill>
                  <a:schemeClr val="accent3">
                    <a:lumMod val="50000"/>
                  </a:schemeClr>
                </a:solidFill>
              </a:rPr>
              <a:t>, </a:t>
            </a:r>
            <a:r>
              <a:rPr lang="ru-RU" sz="2900" b="1" dirty="0" err="1">
                <a:solidFill>
                  <a:schemeClr val="accent3">
                    <a:lumMod val="50000"/>
                  </a:schemeClr>
                </a:solidFill>
              </a:rPr>
              <a:t>марні</a:t>
            </a:r>
            <a:r>
              <a:rPr lang="ru-RU" sz="2900" b="1" dirty="0">
                <a:solidFill>
                  <a:schemeClr val="accent3">
                    <a:lumMod val="50000"/>
                  </a:schemeClr>
                </a:solidFill>
              </a:rPr>
              <a:t>. Запиши на </a:t>
            </a:r>
            <a:r>
              <a:rPr lang="ru-RU" sz="2900" b="1" dirty="0" err="1">
                <a:solidFill>
                  <a:schemeClr val="accent3">
                    <a:lumMod val="50000"/>
                  </a:schemeClr>
                </a:solidFill>
              </a:rPr>
              <a:t>аркушах</a:t>
            </a:r>
            <a:r>
              <a:rPr lang="ru-RU" sz="29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900" b="1" dirty="0" err="1">
                <a:solidFill>
                  <a:schemeClr val="accent3">
                    <a:lumMod val="50000"/>
                  </a:schemeClr>
                </a:solidFill>
              </a:rPr>
              <a:t>почуття</a:t>
            </a:r>
            <a:r>
              <a:rPr lang="ru-RU" sz="2900" b="1" dirty="0">
                <a:solidFill>
                  <a:schemeClr val="accent3">
                    <a:lumMod val="50000"/>
                  </a:schemeClr>
                </a:solidFill>
              </a:rPr>
              <a:t>, </a:t>
            </a:r>
            <a:r>
              <a:rPr lang="ru-RU" sz="2900" b="1" dirty="0" err="1">
                <a:solidFill>
                  <a:schemeClr val="accent3">
                    <a:lumMod val="50000"/>
                  </a:schemeClr>
                </a:solidFill>
              </a:rPr>
              <a:t>які</a:t>
            </a:r>
            <a:r>
              <a:rPr lang="ru-RU" sz="29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900" b="1" dirty="0" err="1">
                <a:solidFill>
                  <a:schemeClr val="accent3">
                    <a:lumMod val="50000"/>
                  </a:schemeClr>
                </a:solidFill>
              </a:rPr>
              <a:t>заважатимуть</a:t>
            </a:r>
            <a:r>
              <a:rPr lang="ru-RU" sz="29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900" b="1" dirty="0" err="1">
                <a:solidFill>
                  <a:schemeClr val="accent3">
                    <a:lumMod val="50000"/>
                  </a:schemeClr>
                </a:solidFill>
              </a:rPr>
              <a:t>тобі</a:t>
            </a:r>
            <a:r>
              <a:rPr lang="ru-RU" sz="2900" b="1" dirty="0">
                <a:solidFill>
                  <a:schemeClr val="accent3">
                    <a:lumMod val="50000"/>
                  </a:schemeClr>
                </a:solidFill>
              </a:rPr>
              <a:t> на </a:t>
            </a:r>
            <a:r>
              <a:rPr lang="ru-RU" sz="2900" b="1" dirty="0" err="1">
                <a:solidFill>
                  <a:schemeClr val="accent3">
                    <a:lumMod val="50000"/>
                  </a:schemeClr>
                </a:solidFill>
              </a:rPr>
              <a:t>уроці</a:t>
            </a:r>
            <a:r>
              <a:rPr lang="ru-RU" sz="2900" b="1" dirty="0">
                <a:solidFill>
                  <a:schemeClr val="accent3">
                    <a:lumMod val="50000"/>
                  </a:schemeClr>
                </a:solidFill>
              </a:rPr>
              <a:t>, </a:t>
            </a:r>
            <a:r>
              <a:rPr lang="ru-RU" sz="2900" b="1" dirty="0" err="1">
                <a:solidFill>
                  <a:schemeClr val="accent3">
                    <a:lumMod val="50000"/>
                  </a:schemeClr>
                </a:solidFill>
              </a:rPr>
              <a:t>яких</a:t>
            </a:r>
            <a:r>
              <a:rPr lang="ru-RU" sz="29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900" b="1" dirty="0" err="1">
                <a:solidFill>
                  <a:schemeClr val="accent3">
                    <a:lumMod val="50000"/>
                  </a:schemeClr>
                </a:solidFill>
              </a:rPr>
              <a:t>хочеш</a:t>
            </a:r>
            <a:r>
              <a:rPr lang="ru-RU" sz="29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900" b="1" dirty="0" err="1">
                <a:solidFill>
                  <a:schemeClr val="accent3">
                    <a:lumMod val="50000"/>
                  </a:schemeClr>
                </a:solidFill>
              </a:rPr>
              <a:t>позбутися</a:t>
            </a:r>
            <a:r>
              <a:rPr lang="ru-RU" sz="2900" b="1" dirty="0">
                <a:solidFill>
                  <a:schemeClr val="accent3">
                    <a:lumMod val="50000"/>
                  </a:schemeClr>
                </a:solidFill>
              </a:rPr>
              <a:t>. </a:t>
            </a:r>
            <a:r>
              <a:rPr lang="ru-RU" sz="2900" b="1" dirty="0" err="1">
                <a:solidFill>
                  <a:schemeClr val="accent3">
                    <a:lumMod val="50000"/>
                  </a:schemeClr>
                </a:solidFill>
              </a:rPr>
              <a:t>Зібгай</a:t>
            </a:r>
            <a:r>
              <a:rPr lang="ru-RU" sz="29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900" b="1" dirty="0" err="1">
                <a:solidFill>
                  <a:schemeClr val="accent3">
                    <a:lumMod val="50000"/>
                  </a:schemeClr>
                </a:solidFill>
              </a:rPr>
              <a:t>аркуші</a:t>
            </a:r>
            <a:r>
              <a:rPr lang="ru-RU" sz="2900" b="1" dirty="0">
                <a:solidFill>
                  <a:schemeClr val="accent3">
                    <a:lumMod val="50000"/>
                  </a:schemeClr>
                </a:solidFill>
              </a:rPr>
              <a:t>, </a:t>
            </a:r>
            <a:r>
              <a:rPr lang="ru-RU" sz="2900" b="1" dirty="0" err="1">
                <a:solidFill>
                  <a:schemeClr val="accent3">
                    <a:lumMod val="50000"/>
                  </a:schemeClr>
                </a:solidFill>
              </a:rPr>
              <a:t>викинь</a:t>
            </a:r>
            <a:r>
              <a:rPr lang="ru-RU" sz="29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900" b="1" dirty="0" err="1">
                <a:solidFill>
                  <a:schemeClr val="accent3">
                    <a:lumMod val="50000"/>
                  </a:schemeClr>
                </a:solidFill>
              </a:rPr>
              <a:t>їх</a:t>
            </a:r>
            <a:r>
              <a:rPr lang="ru-RU" sz="2900" b="1" dirty="0">
                <a:solidFill>
                  <a:schemeClr val="accent3">
                    <a:lumMod val="50000"/>
                  </a:schemeClr>
                </a:solidFill>
              </a:rPr>
              <a:t> у </a:t>
            </a:r>
            <a:r>
              <a:rPr lang="ru-RU" sz="2900" b="1" dirty="0" err="1">
                <a:solidFill>
                  <a:schemeClr val="accent3">
                    <a:lumMod val="50000"/>
                  </a:schemeClr>
                </a:solidFill>
              </a:rPr>
              <a:t>кошик</a:t>
            </a:r>
            <a:endParaRPr lang="ru-RU" sz="29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24" name="Подзаголовок 2"/>
          <p:cNvSpPr txBox="1">
            <a:spLocks/>
          </p:cNvSpPr>
          <p:nvPr/>
        </p:nvSpPr>
        <p:spPr>
          <a:xfrm>
            <a:off x="814883" y="1168546"/>
            <a:ext cx="2410800" cy="657877"/>
          </a:xfrm>
          <a:prstGeom prst="round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08814" tIns="54407" rIns="108814" bIns="54407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uk-UA" sz="2900" b="1" dirty="0">
                <a:solidFill>
                  <a:schemeClr val="bg1"/>
                </a:solidFill>
              </a:rPr>
              <a:t>Я не вмію …</a:t>
            </a:r>
          </a:p>
        </p:txBody>
      </p:sp>
      <p:sp>
        <p:nvSpPr>
          <p:cNvPr id="25" name="Подзаголовок 2"/>
          <p:cNvSpPr txBox="1">
            <a:spLocks/>
          </p:cNvSpPr>
          <p:nvPr/>
        </p:nvSpPr>
        <p:spPr>
          <a:xfrm>
            <a:off x="3501432" y="1199841"/>
            <a:ext cx="2662608" cy="595286"/>
          </a:xfrm>
          <a:prstGeom prst="roundRect">
            <a:avLst/>
          </a:prstGeom>
          <a:solidFill>
            <a:srgbClr val="FFFF00"/>
          </a:solidFill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08814" tIns="54407" rIns="108814" bIns="54407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2900" b="1" dirty="0">
                <a:solidFill>
                  <a:schemeClr val="accent3">
                    <a:lumMod val="50000"/>
                  </a:schemeClr>
                </a:solidFill>
              </a:rPr>
              <a:t>Я </a:t>
            </a:r>
            <a:r>
              <a:rPr lang="ru-RU" sz="2900" b="1" dirty="0" err="1">
                <a:solidFill>
                  <a:schemeClr val="accent3">
                    <a:lumMod val="50000"/>
                  </a:schemeClr>
                </a:solidFill>
              </a:rPr>
              <a:t>хвилююся</a:t>
            </a:r>
            <a:r>
              <a:rPr lang="ru-RU" sz="2900" b="1" dirty="0">
                <a:solidFill>
                  <a:schemeClr val="accent3">
                    <a:lumMod val="50000"/>
                  </a:schemeClr>
                </a:solidFill>
              </a:rPr>
              <a:t>...</a:t>
            </a:r>
            <a:endParaRPr lang="uk-UA" sz="29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26" name="Подзаголовок 2"/>
          <p:cNvSpPr txBox="1">
            <a:spLocks/>
          </p:cNvSpPr>
          <p:nvPr/>
        </p:nvSpPr>
        <p:spPr>
          <a:xfrm>
            <a:off x="6377602" y="1176644"/>
            <a:ext cx="2306718" cy="592599"/>
          </a:xfrm>
          <a:prstGeom prst="roundRect">
            <a:avLst/>
          </a:prstGeom>
          <a:solidFill>
            <a:srgbClr val="FF0000"/>
          </a:solidFill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08814" tIns="54407" rIns="108814" bIns="54407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uk-UA" sz="2900" b="1" dirty="0">
                <a:solidFill>
                  <a:schemeClr val="bg1"/>
                </a:solidFill>
              </a:rPr>
              <a:t>Я боюся …</a:t>
            </a:r>
          </a:p>
        </p:txBody>
      </p:sp>
      <p:sp>
        <p:nvSpPr>
          <p:cNvPr id="27" name="Подзаголовок 2"/>
          <p:cNvSpPr txBox="1">
            <a:spLocks/>
          </p:cNvSpPr>
          <p:nvPr/>
        </p:nvSpPr>
        <p:spPr>
          <a:xfrm>
            <a:off x="8880838" y="1176644"/>
            <a:ext cx="2494652" cy="597795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108814" tIns="54407" rIns="108814" bIns="54407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uk-UA" sz="2900" b="1" dirty="0">
                <a:solidFill>
                  <a:schemeClr val="bg1"/>
                </a:solidFill>
              </a:rPr>
              <a:t>Я ловлю ґав</a:t>
            </a:r>
          </a:p>
        </p:txBody>
      </p:sp>
      <p:pic>
        <p:nvPicPr>
          <p:cNvPr id="6146" name="Picture 2" descr="https://content1.rozetka.com.ua/goods/images/big/18893987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8254" y="2437235"/>
            <a:ext cx="3255273" cy="3696557"/>
          </a:xfrm>
          <a:prstGeom prst="roundRect">
            <a:avLst/>
          </a:prstGeom>
          <a:solidFill>
            <a:srgbClr val="FFFFFF">
              <a:shade val="85000"/>
            </a:srgbClr>
          </a:solidFill>
          <a:ln w="19050" cap="sq">
            <a:solidFill>
              <a:schemeClr val="accent3">
                <a:lumMod val="7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3088589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" dur="500"/>
                                        <p:tgtEl>
                                          <p:spTgt spid="51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/>
                                        <p:tgtEl>
                                          <p:spTgt spid="51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" dur="500"/>
                                        <p:tgtEl>
                                          <p:spTgt spid="51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1" grpId="0" animBg="1"/>
      <p:bldP spid="9" grpId="0" animBg="1"/>
      <p:bldP spid="2" grpId="0" animBg="1"/>
      <p:bldP spid="24" grpId="0" animBg="1"/>
      <p:bldP spid="25" grpId="0" animBg="1"/>
      <p:bldP spid="26" grpId="0" animBg="1"/>
      <p:bldP spid="2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07454" y="476782"/>
            <a:ext cx="10297145" cy="648222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uk-UA" sz="4800" b="1" dirty="0">
                <a:solidFill>
                  <a:schemeClr val="bg1"/>
                </a:solidFill>
              </a:rPr>
              <a:t>Перевірка домашнього завдання</a:t>
            </a:r>
            <a:endParaRPr lang="ru-RU" sz="4800" b="1" dirty="0">
              <a:solidFill>
                <a:schemeClr val="bg1"/>
              </a:solidFill>
            </a:endParaRPr>
          </a:p>
        </p:txBody>
      </p:sp>
      <p:sp>
        <p:nvSpPr>
          <p:cNvPr id="6" name="Подзаголовок 2"/>
          <p:cNvSpPr txBox="1">
            <a:spLocks/>
          </p:cNvSpPr>
          <p:nvPr/>
        </p:nvSpPr>
        <p:spPr>
          <a:xfrm>
            <a:off x="-1460" y="6238756"/>
            <a:ext cx="1556988" cy="57619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lIns="108814" tIns="54407" rIns="108814" bIns="54407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uk-UA" sz="2800" b="1" dirty="0" err="1">
                <a:solidFill>
                  <a:schemeClr val="bg1"/>
                </a:solidFill>
              </a:rPr>
              <a:t>Стор</a:t>
            </a:r>
            <a:r>
              <a:rPr lang="uk-UA" sz="2800" b="1" dirty="0">
                <a:solidFill>
                  <a:schemeClr val="bg1"/>
                </a:solidFill>
              </a:rPr>
              <a:t>. </a:t>
            </a:r>
            <a:r>
              <a:rPr lang="uk-UA" sz="2800" b="1" dirty="0" smtClean="0">
                <a:solidFill>
                  <a:schemeClr val="bg1"/>
                </a:solidFill>
              </a:rPr>
              <a:t>24</a:t>
            </a:r>
            <a:endParaRPr lang="uk-UA" sz="2800" b="1" dirty="0">
              <a:solidFill>
                <a:schemeClr val="bg1"/>
              </a:solidFill>
            </a:endParaRPr>
          </a:p>
        </p:txBody>
      </p:sp>
      <p:pic>
        <p:nvPicPr>
          <p:cNvPr id="5" name="Picture 2" descr="D:\4 клас\01 УКР. МОВА\1 ПОНОМАРЬОВА\02 Значення слова\2026-09-26_21221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7495" y="1197546"/>
            <a:ext cx="9769953" cy="2952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3" descr="D:\4 клас\01 УКР. МОВА\1 ПОНОМАРЬОВА\02 Значення слова\2026-09-26_21225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0457" y="4293890"/>
            <a:ext cx="9816992" cy="12137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16731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902623" y="411684"/>
            <a:ext cx="10345879" cy="652026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lIns="91425" tIns="45713" rIns="91425" bIns="45713" rtlCol="0" anchor="ctr"/>
          <a:lstStyle/>
          <a:p>
            <a:pPr algn="ctr"/>
            <a:r>
              <a:rPr lang="uk-UA" sz="4000" b="1" dirty="0">
                <a:solidFill>
                  <a:schemeClr val="bg1"/>
                </a:solidFill>
              </a:rPr>
              <a:t>Повідомлення теми уроку 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011911" y="1220451"/>
            <a:ext cx="6480720" cy="4154969"/>
          </a:xfrm>
          <a:prstGeom prst="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lIns="91425" tIns="45713" rIns="91425" bIns="45713" rtlCol="0">
            <a:spAutoFit/>
          </a:bodyPr>
          <a:lstStyle/>
          <a:p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      Друзі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,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протягом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останніх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уроків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ми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спостерігали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за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значенням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слів української мови. Чи багато ви дізналися та як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навчилися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застосовувати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свої знання у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власному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мовленні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, пропоную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з’ясувати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,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улаштувавши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dirty="0">
                <a:solidFill>
                  <a:srgbClr val="FF0000"/>
                </a:solidFill>
              </a:rPr>
              <a:t>«Мовні перегони»! </a:t>
            </a:r>
          </a:p>
          <a:p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      За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вправу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можна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набрати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від 1 до 3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балів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: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якщо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виконуєш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завдання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повністю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та без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помилок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— 3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бали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, </a:t>
            </a:r>
            <a:endParaRPr lang="ru-RU" sz="2400" b="1" dirty="0" smtClean="0">
              <a:solidFill>
                <a:schemeClr val="accent3">
                  <a:lumMod val="50000"/>
                </a:schemeClr>
              </a:solidFill>
            </a:endParaRPr>
          </a:p>
          <a:p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не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повністю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або з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помилкою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— 2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бали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,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закінчив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після перевірки – 1 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бал</a:t>
            </a:r>
            <a:r>
              <a:rPr lang="uk-UA" sz="2400" b="1" dirty="0" smtClean="0">
                <a:solidFill>
                  <a:schemeClr val="accent3">
                    <a:lumMod val="50000"/>
                  </a:schemeClr>
                </a:solidFill>
              </a:rPr>
              <a:t>.</a:t>
            </a:r>
            <a:endParaRPr lang="uk-UA" sz="24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1026" name="Picture 2" descr="D:\Картинки до тестів\!!!!Эсмира_512х512\_free_2024-01-13-17-30-26_00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439" y="1184673"/>
            <a:ext cx="4055447" cy="37637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70645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Picture 2" descr="D:\3 клас\01 УКР МОВА\1 Пономарьова\06 Дієслово\№087-Добираю дієслова - антоніми і синоніми\Аркуш в лінію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26894"/>
          <a:stretch/>
        </p:blipFill>
        <p:spPr bwMode="auto">
          <a:xfrm>
            <a:off x="163032" y="1112574"/>
            <a:ext cx="11752889" cy="53600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979562" y="447463"/>
            <a:ext cx="10051366" cy="623214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lIns="108814" tIns="54407" rIns="108814" bIns="54407" rtlCol="0" anchor="ctr"/>
          <a:lstStyle/>
          <a:p>
            <a:pPr algn="ctr"/>
            <a:r>
              <a:rPr lang="uk-UA" sz="4800" b="1" dirty="0">
                <a:solidFill>
                  <a:schemeClr val="bg1"/>
                </a:solidFill>
              </a:rPr>
              <a:t>Хвилинка каліграфії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320" t="41425" r="16950" b="31937"/>
          <a:stretch/>
        </p:blipFill>
        <p:spPr>
          <a:xfrm>
            <a:off x="3521352" y="1413103"/>
            <a:ext cx="5250022" cy="1429581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F53CA702-EB0F-4C53-BD43-38D01341E94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77" t="43000" r="76482" b="43158"/>
          <a:stretch/>
        </p:blipFill>
        <p:spPr>
          <a:xfrm>
            <a:off x="4017344" y="-721742"/>
            <a:ext cx="578026" cy="721760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A0D61C55-25D5-44F0-90E4-713DCD9243A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66" t="43000" r="66693" b="43158"/>
          <a:stretch/>
        </p:blipFill>
        <p:spPr>
          <a:xfrm>
            <a:off x="4580917" y="-726347"/>
            <a:ext cx="578026" cy="721760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7AA62F5F-8E9F-4758-87A7-86AD87DB951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513" t="43000" r="58246" b="43158"/>
          <a:stretch/>
        </p:blipFill>
        <p:spPr>
          <a:xfrm>
            <a:off x="5147507" y="-745347"/>
            <a:ext cx="578026" cy="721760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3192FEA7-0B23-4FFB-8A71-047DC8F9350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065" t="43000" r="48694" b="43158"/>
          <a:stretch/>
        </p:blipFill>
        <p:spPr>
          <a:xfrm>
            <a:off x="5660474" y="-712868"/>
            <a:ext cx="578026" cy="721760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C032AF8F-DE61-4584-B773-C251183078D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591" t="43000" r="40168" b="43158"/>
          <a:stretch/>
        </p:blipFill>
        <p:spPr>
          <a:xfrm>
            <a:off x="6175297" y="-684537"/>
            <a:ext cx="578026" cy="721760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xmlns="" id="{7789B4E2-D455-4B48-982A-12838205C96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783" t="43000" r="21976" b="43158"/>
          <a:stretch/>
        </p:blipFill>
        <p:spPr>
          <a:xfrm>
            <a:off x="7402803" y="-705329"/>
            <a:ext cx="578026" cy="721760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xmlns="" id="{1A309B92-E806-4B19-BD8C-2FC1C585B53F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921" t="43525" r="31307" b="43439"/>
          <a:stretch/>
        </p:blipFill>
        <p:spPr>
          <a:xfrm>
            <a:off x="6823164" y="-684309"/>
            <a:ext cx="534586" cy="679722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xmlns="" id="{14E5C802-CA0B-419B-9806-0981AA33D575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706" t="43000" r="13053" b="43158"/>
          <a:stretch/>
        </p:blipFill>
        <p:spPr>
          <a:xfrm>
            <a:off x="8000022" y="-726347"/>
            <a:ext cx="578026" cy="721760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xmlns="" id="{74F6DDAE-519B-4BD3-9E5A-A1FAE269018A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016" t="42297" r="4743" b="43861"/>
          <a:stretch/>
        </p:blipFill>
        <p:spPr>
          <a:xfrm>
            <a:off x="8482360" y="-745347"/>
            <a:ext cx="578026" cy="721760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xmlns="" id="{569BEFE1-71C2-4A73-A615-C92D99449170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0" t="43000" r="84929" b="43158"/>
          <a:stretch/>
        </p:blipFill>
        <p:spPr>
          <a:xfrm>
            <a:off x="3521352" y="-721760"/>
            <a:ext cx="578026" cy="721760"/>
          </a:xfrm>
          <a:prstGeom prst="rect">
            <a:avLst/>
          </a:prstGeom>
        </p:spPr>
      </p:pic>
      <p:pic>
        <p:nvPicPr>
          <p:cNvPr id="40" name="Рисунок 39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13" t="45740" r="69320" b="31307"/>
          <a:stretch/>
        </p:blipFill>
        <p:spPr>
          <a:xfrm>
            <a:off x="4865660" y="980955"/>
            <a:ext cx="2537143" cy="1329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3519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Скругленный прямоугольник 15"/>
          <p:cNvSpPr/>
          <p:nvPr/>
        </p:nvSpPr>
        <p:spPr>
          <a:xfrm>
            <a:off x="547415" y="4365898"/>
            <a:ext cx="10010950" cy="1756056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lIns="108814" tIns="54407" rIns="108814" bIns="54407">
            <a:spAutoFit/>
          </a:bodyPr>
          <a:lstStyle/>
          <a:p>
            <a:pPr lvl="0"/>
            <a:r>
              <a:rPr lang="ru-RU" sz="2400" dirty="0">
                <a:solidFill>
                  <a:schemeClr val="accent3">
                    <a:lumMod val="50000"/>
                  </a:schemeClr>
                </a:solidFill>
              </a:rPr>
              <a:t>- </a:t>
            </a:r>
            <a:r>
              <a:rPr lang="ru-RU" sz="2400" dirty="0" err="1">
                <a:solidFill>
                  <a:schemeClr val="accent3">
                    <a:lumMod val="50000"/>
                  </a:schemeClr>
                </a:solidFill>
              </a:rPr>
              <a:t>Якщо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dirty="0" err="1" smtClean="0">
                <a:solidFill>
                  <a:schemeClr val="accent3">
                    <a:lumMod val="50000"/>
                  </a:schemeClr>
                </a:solidFill>
              </a:rPr>
              <a:t>зможете</a:t>
            </a:r>
            <a:r>
              <a:rPr lang="ru-RU" sz="2400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accent3">
                    <a:lumMod val="50000"/>
                  </a:schemeClr>
                </a:solidFill>
              </a:rPr>
              <a:t>закінчити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</a:rPr>
              <a:t> всі 4 речення, на полях зошита </a:t>
            </a:r>
            <a:r>
              <a:rPr lang="ru-RU" sz="2400" dirty="0" smtClean="0">
                <a:solidFill>
                  <a:schemeClr val="accent3">
                    <a:lumMod val="50000"/>
                  </a:schemeClr>
                </a:solidFill>
              </a:rPr>
              <a:t>ставите 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</a:rPr>
              <a:t>собі 3 б. </a:t>
            </a:r>
          </a:p>
          <a:p>
            <a:pPr lvl="0"/>
            <a:r>
              <a:rPr lang="ru-RU" sz="2400" dirty="0">
                <a:solidFill>
                  <a:schemeClr val="accent3">
                    <a:lumMod val="50000"/>
                  </a:schemeClr>
                </a:solidFill>
              </a:rPr>
              <a:t>- </a:t>
            </a:r>
            <a:r>
              <a:rPr lang="ru-RU" sz="2400" dirty="0" err="1">
                <a:solidFill>
                  <a:schemeClr val="accent3">
                    <a:lumMod val="50000"/>
                  </a:schemeClr>
                </a:solidFill>
              </a:rPr>
              <a:t>Якщо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dirty="0" err="1" smtClean="0">
                <a:solidFill>
                  <a:schemeClr val="accent3">
                    <a:lumMod val="50000"/>
                  </a:schemeClr>
                </a:solidFill>
              </a:rPr>
              <a:t>закінчите</a:t>
            </a:r>
            <a:r>
              <a:rPr lang="ru-RU" sz="2400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</a:rPr>
              <a:t>3 речення, </a:t>
            </a:r>
            <a:r>
              <a:rPr lang="ru-RU" sz="2400" dirty="0" smtClean="0">
                <a:solidFill>
                  <a:schemeClr val="accent3">
                    <a:lumMod val="50000"/>
                  </a:schemeClr>
                </a:solidFill>
              </a:rPr>
              <a:t>ставите 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</a:rPr>
              <a:t>собі 2 </a:t>
            </a:r>
            <a:r>
              <a:rPr lang="ru-RU" sz="2400" dirty="0" err="1">
                <a:solidFill>
                  <a:schemeClr val="accent3">
                    <a:lumMod val="50000"/>
                  </a:schemeClr>
                </a:solidFill>
              </a:rPr>
              <a:t>бали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</a:rPr>
              <a:t>. </a:t>
            </a:r>
          </a:p>
          <a:p>
            <a:pPr lvl="0"/>
            <a:r>
              <a:rPr lang="ru-RU" sz="2400" dirty="0">
                <a:solidFill>
                  <a:schemeClr val="accent3">
                    <a:lumMod val="50000"/>
                  </a:schemeClr>
                </a:solidFill>
              </a:rPr>
              <a:t>- </a:t>
            </a:r>
            <a:r>
              <a:rPr lang="ru-RU" sz="2400" dirty="0" err="1">
                <a:solidFill>
                  <a:schemeClr val="accent3">
                    <a:lumMod val="50000"/>
                  </a:schemeClr>
                </a:solidFill>
              </a:rPr>
              <a:t>Якщо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dirty="0" err="1" smtClean="0">
                <a:solidFill>
                  <a:schemeClr val="accent3">
                    <a:lumMod val="50000"/>
                  </a:schemeClr>
                </a:solidFill>
              </a:rPr>
              <a:t>закінчите</a:t>
            </a:r>
            <a:r>
              <a:rPr lang="ru-RU" sz="2400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</a:rPr>
              <a:t>1-2 речення, </a:t>
            </a:r>
            <a:r>
              <a:rPr lang="ru-RU" sz="2400" dirty="0" smtClean="0">
                <a:solidFill>
                  <a:schemeClr val="accent3">
                    <a:lumMod val="50000"/>
                  </a:schemeClr>
                </a:solidFill>
              </a:rPr>
              <a:t>ставите 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</a:rPr>
              <a:t>собі 1 бал і після </a:t>
            </a:r>
            <a:r>
              <a:rPr lang="ru-RU" sz="2400" dirty="0" err="1">
                <a:solidFill>
                  <a:schemeClr val="accent3">
                    <a:lumMod val="50000"/>
                  </a:schemeClr>
                </a:solidFill>
              </a:rPr>
              <a:t>відеоуроку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dirty="0" err="1" smtClean="0">
                <a:solidFill>
                  <a:schemeClr val="accent3">
                    <a:lumMod val="50000"/>
                  </a:schemeClr>
                </a:solidFill>
              </a:rPr>
              <a:t>повторюєте</a:t>
            </a:r>
            <a:r>
              <a:rPr lang="ru-RU" sz="2400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</a:rPr>
              <a:t>правила по </a:t>
            </a:r>
            <a:r>
              <a:rPr lang="ru-RU" sz="2400" dirty="0" err="1">
                <a:solidFill>
                  <a:schemeClr val="accent3">
                    <a:lumMod val="50000"/>
                  </a:schemeClr>
                </a:solidFill>
              </a:rPr>
              <a:t>темі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</a:rPr>
              <a:t> «</a:t>
            </a:r>
            <a:r>
              <a:rPr lang="ru-RU" sz="2400" dirty="0" err="1">
                <a:solidFill>
                  <a:schemeClr val="accent3">
                    <a:lumMod val="50000"/>
                  </a:schemeClr>
                </a:solidFill>
              </a:rPr>
              <a:t>Лексичне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</a:rPr>
              <a:t> значення слова»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6780" y="333450"/>
            <a:ext cx="8763615" cy="573158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uk-UA" sz="4000" b="1" dirty="0"/>
              <a:t>Вправа </a:t>
            </a:r>
            <a:r>
              <a:rPr lang="uk-UA" sz="4000" b="1" dirty="0" smtClean="0"/>
              <a:t>1 «Закінчіть </a:t>
            </a:r>
            <a:r>
              <a:rPr lang="uk-UA" sz="4000" b="1" dirty="0"/>
              <a:t>речення»</a:t>
            </a:r>
            <a:endParaRPr lang="ru-RU" sz="4000" b="1" dirty="0"/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536502" y="981522"/>
            <a:ext cx="7704854" cy="598292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lIns="108814" tIns="54407" rIns="108814" bIns="54407">
            <a:spAutoFit/>
          </a:bodyPr>
          <a:lstStyle/>
          <a:p>
            <a:pPr lvl="0"/>
            <a:r>
              <a:rPr lang="uk-UA" sz="2800" b="1" dirty="0">
                <a:solidFill>
                  <a:schemeClr val="bg1"/>
                </a:solidFill>
              </a:rPr>
              <a:t>1. Близькі за значенням слова називаються …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7481520" y="981522"/>
            <a:ext cx="1919897" cy="598292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lIns="108814" tIns="54407" rIns="108814" bIns="54407">
            <a:spAutoFit/>
          </a:bodyPr>
          <a:lstStyle/>
          <a:p>
            <a:pPr lvl="0" algn="ctr"/>
            <a:r>
              <a:rPr lang="ru-RU" sz="2800" b="1" dirty="0" err="1">
                <a:solidFill>
                  <a:schemeClr val="bg1"/>
                </a:solidFill>
              </a:rPr>
              <a:t>синоніми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527324" y="1830037"/>
            <a:ext cx="8146080" cy="598292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lIns="108814" tIns="54407" rIns="108814" bIns="54407">
            <a:spAutoFit/>
          </a:bodyPr>
          <a:lstStyle/>
          <a:p>
            <a:pPr lvl="0"/>
            <a:r>
              <a:rPr lang="ru-RU" sz="2800" b="1" dirty="0">
                <a:solidFill>
                  <a:schemeClr val="bg1"/>
                </a:solidFill>
              </a:rPr>
              <a:t>2. </a:t>
            </a:r>
            <a:r>
              <a:rPr lang="ru-RU" sz="2800" b="1" dirty="0" err="1">
                <a:solidFill>
                  <a:schemeClr val="bg1"/>
                </a:solidFill>
              </a:rPr>
              <a:t>Протилежні</a:t>
            </a:r>
            <a:r>
              <a:rPr lang="ru-RU" sz="2800" b="1" dirty="0">
                <a:solidFill>
                  <a:schemeClr val="bg1"/>
                </a:solidFill>
              </a:rPr>
              <a:t> за </a:t>
            </a:r>
            <a:r>
              <a:rPr lang="ru-RU" sz="2800" b="1" dirty="0" err="1">
                <a:solidFill>
                  <a:schemeClr val="bg1"/>
                </a:solidFill>
              </a:rPr>
              <a:t>значенням</a:t>
            </a:r>
            <a:r>
              <a:rPr lang="ru-RU" sz="2800" b="1" dirty="0">
                <a:solidFill>
                  <a:schemeClr val="bg1"/>
                </a:solidFill>
              </a:rPr>
              <a:t> слова </a:t>
            </a:r>
            <a:r>
              <a:rPr lang="ru-RU" sz="2800" b="1" dirty="0" err="1">
                <a:solidFill>
                  <a:schemeClr val="bg1"/>
                </a:solidFill>
              </a:rPr>
              <a:t>називаються</a:t>
            </a:r>
            <a:r>
              <a:rPr lang="ru-RU" sz="2800" b="1" dirty="0">
                <a:solidFill>
                  <a:schemeClr val="bg1"/>
                </a:solidFill>
              </a:rPr>
              <a:t> …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8088833" y="1830037"/>
            <a:ext cx="1912967" cy="598292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lIns="108814" tIns="54407" rIns="108814" bIns="54407">
            <a:spAutoFit/>
          </a:bodyPr>
          <a:lstStyle/>
          <a:p>
            <a:pPr lvl="0" algn="ctr"/>
            <a:r>
              <a:rPr lang="ru-RU" sz="2800" b="1" dirty="0" err="1">
                <a:solidFill>
                  <a:schemeClr val="bg1"/>
                </a:solidFill>
              </a:rPr>
              <a:t>антоніми</a:t>
            </a:r>
            <a:endParaRPr lang="ru-RU" sz="2800" b="1" dirty="0">
              <a:solidFill>
                <a:schemeClr val="bg1"/>
              </a:solidFill>
            </a:endParaRPr>
          </a:p>
        </p:txBody>
      </p:sp>
      <p:pic>
        <p:nvPicPr>
          <p:cNvPr id="6146" name="Picture 2" descr="D:\Картинки до тестів\Людина\Учень тягне руку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18356" y="224142"/>
            <a:ext cx="1750026" cy="21255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Скругленный прямоугольник 12"/>
          <p:cNvSpPr/>
          <p:nvPr/>
        </p:nvSpPr>
        <p:spPr>
          <a:xfrm>
            <a:off x="512034" y="2718151"/>
            <a:ext cx="8608708" cy="598292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lIns="108814" tIns="54407" rIns="108814" bIns="54407">
            <a:spAutoFit/>
          </a:bodyPr>
          <a:lstStyle/>
          <a:p>
            <a:pPr lvl="0"/>
            <a:r>
              <a:rPr lang="ru-RU" sz="2800" b="1" dirty="0">
                <a:solidFill>
                  <a:schemeClr val="bg1"/>
                </a:solidFill>
              </a:rPr>
              <a:t>3. Слово, </a:t>
            </a:r>
            <a:r>
              <a:rPr lang="ru-RU" sz="2800" b="1" dirty="0" err="1">
                <a:solidFill>
                  <a:schemeClr val="bg1"/>
                </a:solidFill>
              </a:rPr>
              <a:t>що</a:t>
            </a:r>
            <a:r>
              <a:rPr lang="ru-RU" sz="2800" b="1" dirty="0">
                <a:solidFill>
                  <a:schemeClr val="bg1"/>
                </a:solidFill>
              </a:rPr>
              <a:t> </a:t>
            </a:r>
            <a:r>
              <a:rPr lang="ru-RU" sz="2800" b="1" dirty="0" err="1">
                <a:solidFill>
                  <a:schemeClr val="bg1"/>
                </a:solidFill>
              </a:rPr>
              <a:t>має</a:t>
            </a:r>
            <a:r>
              <a:rPr lang="ru-RU" sz="2800" b="1" dirty="0">
                <a:solidFill>
                  <a:schemeClr val="bg1"/>
                </a:solidFill>
              </a:rPr>
              <a:t> два і </a:t>
            </a:r>
            <a:r>
              <a:rPr lang="ru-RU" sz="2800" b="1" dirty="0" err="1">
                <a:solidFill>
                  <a:schemeClr val="bg1"/>
                </a:solidFill>
              </a:rPr>
              <a:t>більше</a:t>
            </a:r>
            <a:r>
              <a:rPr lang="ru-RU" sz="2800" b="1" dirty="0">
                <a:solidFill>
                  <a:schemeClr val="bg1"/>
                </a:solidFill>
              </a:rPr>
              <a:t> </a:t>
            </a:r>
            <a:r>
              <a:rPr lang="ru-RU" sz="2800" b="1" dirty="0" err="1">
                <a:solidFill>
                  <a:schemeClr val="bg1"/>
                </a:solidFill>
              </a:rPr>
              <a:t>значень</a:t>
            </a:r>
            <a:r>
              <a:rPr lang="ru-RU" sz="2800" b="1" dirty="0">
                <a:solidFill>
                  <a:schemeClr val="bg1"/>
                </a:solidFill>
              </a:rPr>
              <a:t> </a:t>
            </a:r>
            <a:r>
              <a:rPr lang="ru-RU" sz="2800" b="1" dirty="0" err="1">
                <a:solidFill>
                  <a:schemeClr val="bg1"/>
                </a:solidFill>
              </a:rPr>
              <a:t>називається</a:t>
            </a:r>
            <a:r>
              <a:rPr lang="ru-RU" sz="2800" b="1" dirty="0">
                <a:solidFill>
                  <a:schemeClr val="bg1"/>
                </a:solidFill>
              </a:rPr>
              <a:t> …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75407" y="3573810"/>
            <a:ext cx="8578128" cy="598292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lIns="108814" tIns="54407" rIns="108814" bIns="54407">
            <a:spAutoFit/>
          </a:bodyPr>
          <a:lstStyle/>
          <a:p>
            <a:pPr lvl="0" algn="ctr"/>
            <a:r>
              <a:rPr lang="ru-RU" sz="2800" b="1" dirty="0">
                <a:solidFill>
                  <a:schemeClr val="bg1"/>
                </a:solidFill>
              </a:rPr>
              <a:t>4. </a:t>
            </a:r>
            <a:r>
              <a:rPr lang="ru-RU" sz="2800" b="1" dirty="0" err="1">
                <a:solidFill>
                  <a:schemeClr val="bg1"/>
                </a:solidFill>
              </a:rPr>
              <a:t>Влучні</a:t>
            </a:r>
            <a:r>
              <a:rPr lang="ru-RU" sz="2800" b="1" dirty="0">
                <a:solidFill>
                  <a:schemeClr val="bg1"/>
                </a:solidFill>
              </a:rPr>
              <a:t>, </a:t>
            </a:r>
            <a:r>
              <a:rPr lang="ru-RU" sz="2800" b="1" dirty="0" err="1">
                <a:solidFill>
                  <a:schemeClr val="bg1"/>
                </a:solidFill>
              </a:rPr>
              <a:t>нероздільні</a:t>
            </a:r>
            <a:r>
              <a:rPr lang="ru-RU" sz="2800" b="1" dirty="0">
                <a:solidFill>
                  <a:schemeClr val="bg1"/>
                </a:solidFill>
              </a:rPr>
              <a:t>, </a:t>
            </a:r>
            <a:r>
              <a:rPr lang="ru-RU" sz="2800" b="1" dirty="0" err="1">
                <a:solidFill>
                  <a:schemeClr val="bg1"/>
                </a:solidFill>
              </a:rPr>
              <a:t>сталі</a:t>
            </a:r>
            <a:r>
              <a:rPr lang="ru-RU" sz="2800" b="1" dirty="0">
                <a:solidFill>
                  <a:schemeClr val="bg1"/>
                </a:solidFill>
              </a:rPr>
              <a:t> </a:t>
            </a:r>
            <a:r>
              <a:rPr lang="ru-RU" sz="2800" b="1" dirty="0" err="1">
                <a:solidFill>
                  <a:schemeClr val="bg1"/>
                </a:solidFill>
              </a:rPr>
              <a:t>вислови</a:t>
            </a:r>
            <a:r>
              <a:rPr lang="ru-RU" sz="2800" b="1" dirty="0">
                <a:solidFill>
                  <a:schemeClr val="bg1"/>
                </a:solidFill>
              </a:rPr>
              <a:t> </a:t>
            </a:r>
            <a:r>
              <a:rPr lang="ru-RU" sz="2800" b="1" dirty="0" err="1">
                <a:solidFill>
                  <a:schemeClr val="bg1"/>
                </a:solidFill>
              </a:rPr>
              <a:t>називаються</a:t>
            </a:r>
            <a:r>
              <a:rPr lang="ru-RU" sz="2800" b="1" dirty="0">
                <a:solidFill>
                  <a:schemeClr val="bg1"/>
                </a:solidFill>
              </a:rPr>
              <a:t> …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8565984" y="2718151"/>
            <a:ext cx="2871631" cy="598292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lIns="108814" tIns="54407" rIns="108814" bIns="54407">
            <a:spAutoFit/>
          </a:bodyPr>
          <a:lstStyle/>
          <a:p>
            <a:pPr lvl="0" algn="ctr"/>
            <a:r>
              <a:rPr lang="ru-RU" sz="2800" b="1" dirty="0" err="1">
                <a:solidFill>
                  <a:schemeClr val="bg1"/>
                </a:solidFill>
              </a:rPr>
              <a:t>багатозначним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8537608" y="3588582"/>
            <a:ext cx="3034881" cy="598292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lIns="108814" tIns="54407" rIns="108814" bIns="54407">
            <a:spAutoFit/>
          </a:bodyPr>
          <a:lstStyle/>
          <a:p>
            <a:pPr lvl="0" algn="ctr"/>
            <a:r>
              <a:rPr lang="ru-RU" sz="2800" b="1" dirty="0" err="1">
                <a:solidFill>
                  <a:schemeClr val="bg1"/>
                </a:solidFill>
              </a:rPr>
              <a:t>фразеологізмами</a:t>
            </a:r>
            <a:endParaRPr lang="ru-RU" sz="2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5900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4" grpId="0" animBg="1"/>
      <p:bldP spid="9" grpId="0" animBg="1"/>
      <p:bldP spid="10" grpId="0" animBg="1"/>
      <p:bldP spid="13" grpId="0" animBg="1"/>
      <p:bldP spid="11" grpId="0" animBg="1"/>
      <p:bldP spid="8" grpId="0" animBg="1"/>
      <p:bldP spid="1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95" name="Picture 23" descr="https://content.rozetka.com.ua/goods/images/big/256051906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170" t="9314" r="19407" b="26146"/>
          <a:stretch/>
        </p:blipFill>
        <p:spPr bwMode="auto">
          <a:xfrm>
            <a:off x="10196487" y="1900175"/>
            <a:ext cx="1580416" cy="1518540"/>
          </a:xfrm>
          <a:prstGeom prst="rect">
            <a:avLst/>
          </a:prstGeom>
          <a:noFill/>
          <a:ln w="38100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632958" y="306620"/>
            <a:ext cx="4114460" cy="1396777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uk-UA" sz="4000" b="1" dirty="0" smtClean="0"/>
              <a:t>Вправа 2 </a:t>
            </a:r>
            <a:r>
              <a:rPr lang="uk-UA" sz="4000" b="1" dirty="0" smtClean="0"/>
              <a:t/>
            </a:r>
            <a:br>
              <a:rPr lang="uk-UA" sz="4000" b="1" dirty="0" smtClean="0"/>
            </a:br>
            <a:r>
              <a:rPr lang="uk-UA" sz="4000" b="1" dirty="0" smtClean="0"/>
              <a:t>«</a:t>
            </a:r>
            <a:r>
              <a:rPr lang="uk-UA" sz="4000" b="1" dirty="0" smtClean="0"/>
              <a:t>Знайдіть </a:t>
            </a:r>
            <a:r>
              <a:rPr lang="uk-UA" sz="4000" b="1" dirty="0"/>
              <a:t>пару»</a:t>
            </a:r>
            <a:endParaRPr lang="ru-RU" sz="4000" b="1" dirty="0"/>
          </a:p>
        </p:txBody>
      </p:sp>
      <p:sp>
        <p:nvSpPr>
          <p:cNvPr id="15" name="Подзаголовок 2"/>
          <p:cNvSpPr txBox="1">
            <a:spLocks/>
          </p:cNvSpPr>
          <p:nvPr/>
        </p:nvSpPr>
        <p:spPr>
          <a:xfrm>
            <a:off x="4949683" y="361491"/>
            <a:ext cx="6470940" cy="1341906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108814" tIns="54407" rIns="108814" bIns="54407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Утворіть пари 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з картинок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багатозначних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слів. 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Запишіть 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пари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словосполучень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. 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Складіть 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і 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запишіть 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речення з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однією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з пар слів.</a:t>
            </a:r>
            <a:endParaRPr lang="uk-UA" sz="24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2" name="AutoShape 10" descr="data:image/jpeg;base64,/9j/4AAQSkZJRgABAQAAAQABAAD/2wCEAAoHCBYWFRgWFhUZGBgaHBweGhocGh4cHBwaIRwaHBwcIR4eIS4lHyErHxoYJjgnKy8xNTU1HCQ7QDs0Py40NTEBDAwMEA8QHxISHzQrJSs0NDQ0NDQ0NDQ0NDY2NDQ0NDQ2NDQ0NDQ0NDQ0NDQ0NDY0NDQ0NDQ0NDQ0NDQ0NDQ0NP/AABEIALQBGQMBIgACEQEDEQH/xAAbAAACAwEBAQAAAAAAAAAAAAAEBQIDBgABB//EAD0QAAIBAgUCAwYFAwQBAwUAAAECEQAhAwQSMUEFUSJhcRMygZGhwQZCsdHwFFLhFWJy8SOTorIWM1OCkv/EABkBAAMBAQEAAAAAAAAAAAAAAAECAwQABf/EACcRAAICAgIBBAEFAQAAAAAAAAABAhEDIRIxQQQiUWETMkJxgaEU/9oADAMBAAIRAxEAPwDEuhBvNCPDEyYFGYiz52oNjBNYY7L1R4gC7E1Yhlo+JqsgkcxVmVkSfLama8gsLw83BGkeGfiDRf8AWqyn+WpWuJG9ufQ1VhPJvx9aVxtHdMJx8eJ3/SasyeakRqNyJjcxQ2KwPpG9U4Z0kRftQ43EZPZptBOoAtvMwTt9qExMN9XvNtzb6Cuy2dK3Igc72+9cc0HsSRPED51GMWhpuyOVxGVgDztAn9aaO+0ifMm0+nNI0w7ySSdwZgR2tTPBzYB06pHff5VWt2RYQqdhJ4j71YHgkWI5+9/XmqFBN5m9Wapiw/f1pkBoOTFRlAKkRtB5/ajAhkETfzvHaluWckjaBxTZNRmLkDjt/OaZq0BaK8dyWiduPP8AxQ6mCYE/UegokeV+9Ks05BJ9f+qnVMYO/qVUzaP1oNs17QsBYfzaqsDLtiuq6ogeVh+9QOXUgqhZWJYECwBUbMfSlcknRphhbin/ACVZl9Bj3u/c0PlyGaQIA48qVY+YKsZOxv2pxkWJ8W2ranqkTkt9A2MLwOb/AB9ahlxPeSTbijc6unmZBHxO1V4SaCJ37z87U37RPJUcC5ngCfWJNW4SEnUbbmOQF4+tQgmTuJ03+lWYGGSSknVML2vcn5CggtBBwwGAKkkXHcze9WvjYrmApa9iBbz8qaZLo+I0u4ZRZQQN5Ejnai8XKaAXbF0qI0qYAB/zSTnWiuLDy29IzbZkp4XTfvvv51VmsZTLabzFoFhx51f1Jw7C5kWkD6STJFLdLB1Cg8AD70Yq1Yk1xk4p2goODcdrCO+/pS7FOoyd/htWkzOFhoALsxAJ/n3rPZnDuY2O1GL2K+jzLflHcfe9NQi6CRJnZRvHck0qRgxFrRf17Uw9onhUG5IsBaP4KEwx0eZbDF5Gx/nwqzxf2j6fvVOUxvHLNYzIje9Mv6RO/wD7qSQyM46aQaAxd7c0xxm+Nopc1r9qshC1zYCajrgE89zUC83+FQ9p+tFIDON5vzxUsOATE1WjX9amWpqFLXiP815l2AJMehqEk1wUixPzBihXgO+ya4524q1XJIgD7/Ojuk6JmxfUAJgqOQRyDPwp91HoJ0FgFD/7Rpk9o2+NLJpOiixuUbTMsibXMzYefnROAwKwd5Mm0/CqXJNmsV34IIqVyR4bxx2rmvBIOyONNjO/amOntS3JYfOw9aYAnkiPL9aR9h8FmA178UTgZ8uWCXc+FMNSQW5kxsLc96GwWKtIN7/oaZfggJ42KTiI5luDruAPMAU8nUbHww5ToMw/w8qpfHjMHxEKxKqD+XT2pBnnY60eCyOBK21CJ2rRdVy6rq0u2vFdVFzCgSWUEe7PNZDpWG3tMRmAEeEXJHMwSb1OEnK7LZcaguiWXzZTFWYUNAkzaSL2+U1pShDuhi8kFR4QItJ5JrM5rA1+E97U0yL4ow9BbUpOkWMx2DfSKnmikrL+my1qhP1PKbgXXUCYE27WqzLzCEbbX86c5ZUQ+NlEG41D4jzPFqy/Uc8faNpWEtCgwI/euxS5e1C5oX7hvnoKEgqWBFgRO9CuJ0RPy5P1maGdFUkqQoYSCBYztTjo2XYuG3C3B84kX53qqeicsNOrBsvknKHUDZxvwSYkxt8ad5fIojhi+rUVWZ8IAF/O8xNB5fOoxUGwckNEyGmQwI57jyqwYhdijnaRIEm/ut5iR8Kfj9km0tpaT38m3zwYqwRlRdSsWJGmAsfIVi+qHDkeLU8+JpJsfd/2j4UBnuo4oQ4FwjEaxvMbDyBqrAwCpBLW5BEybWHAG9K0o7fZzbek9BH9ONS7mOR58UsxXOtpfQVJVRvHc0/6w4VFdBKgbdja1ZjEfU4O8/P9K6Pu2LLWg1HJ3kk31GZIvaPOqHCwPLva/ai8NWZSxaD7osYt2ttFDjLuQdoB4+tuLVyF2DOviid7ni+01dpBIUQAdrGRG9ePh6cQS99IIjaPOh8zj+L0vPqRRavoaydgQDwTBP38q9kf3r8jVKHUW5uTPlRsn+5flStBUhUlr996HxaH/qTEC0Vcr2v8apTQpUGMelQjz/6qarNzsa9dYvTXs5xbVkWPHFRBE3J+5qLPf9fOvI/WnSJ2EJntPuJ6lr1PGzmI4BIVRQ+WQsdMSeOL08fJhAGZQYFxG1Sm4xfWzXiUpRe6Qmy+pnmwjeK1vResFSFclkNiDeBwRWbGDEwd+B+lWoLjiuklJUyDk4ytG+z/AOHUxyHVtLGJI2YfvHNKsx+G3RiNY0yLsNl72sfOnf4XZmwVIvEggm+9o/ai+tYgZNB5NwZ+3HepJtPi9l1BTqSMQ+A6+8sSTHw3ipofpvTvJZRXLOzBwtmUCyyZ1DyMWI3q7/RsNmBR1CksYZiNMCSY3gTT1TohKPwLcs5GxA2kETI3+VaH8K5ecHEZVglwR2JC3qfTegI5LMxZLhYGnX3PfT271osHLhFCoNKjYDap5ZKuJbDB9mN6tmdTnw6CohiOZ7R+ppc6qigWAHeL+p71p8/0NXcsrMH5M8dopNjZLDUDXqO5UgAiQ2kkiJHHzoQaSKzhKbqxMmFqePFBUmBaSDf6Uxw8LUNCuVG4I/MP1BpXnMRkcOGUaTaZjzB4vVGW6uQ/5YJlY2nkHyrpvkteAxxPG6fnyNM/hqhVE5EgG+3vH60BmcFT4WFxdTH8sajiZss6sSJ0sB2AJBqxsfWoncW9RWeUmpKSNuLHGUHFiXFa2gzC/wDxptlsbEXDGjEIG4AAiBuYoLOYYMkRq+370Z0Qhw2GWgxK+Y/Mv3rUpKUbMOWEoOmUnWcLSLtr1g7XF4H1q7DOKxQlwC27c/tV+VjQw0zpJ+UGolDpS9gB+van5U6ION7YVh5bSwJJcm529KKyDgkoRefDItPPoasyy+YE2abSP8CmmTwEklbmNrRHeealKV9jRVdC3qmFCIgvMl9yJikHTcFQ972O2/1rbZwLoaBEDf8AWsv01CXcxNufpt6UY9MElsuxVdjJOlQLDv2FBI8GTaTY89pp6iEbx9YpT1Z1C/l3FhFGPwJJUBdRxNGIrSGMFSQsA80nRpV3O5G3nxTX8QXw8NubT3NqDy+WlwjAgABiObC1UukBIu6Kq6WDXKrHx3orQvf6UHk00Y5UT3Fr+sVP2v8Au+jftU5PYyRmMNJNX6rwKrwmIBtPeoqW+ZrQ9i9MPwMJYEyBtb71Vm8IrYEkedF5V/CIiDdvI+vaiM3gqUkmSe1Q5NSNDinEzp9atwASbCarzOCUMU26XgeDVeT2itEpJRszQg3KizKIEGl1DBt/I8EH0ofNZ3EEgOSm4BuYq/MNEDcC3Y+UjiKFzD6YYbb/AANiPnUoPk9lpRpOi3XrGoG/8371FMQzB4oHLYukmPdPFM8rhB2FoG96o1xM/Zpfwr1B8N4LKqmPe3vtA5rV9Wz+GylGieQCQWBHB859K+dFThkNMgNt5eVOcPruHoLFAHU/+OZIHMt39Kmqex5XB0i/K5r+lxBa53VtinA8zB3piM7g4gIA0uIieQebet6yma6i+YIbEILifFEWrzK4gVxJ+sGKaSvZNS3s+nYXUGCqowztyYkC09h6dqvTP4zjSuBJFjBtvxO9qVdGzAdQpPiXad2W0H/NPMLHYDzNhUXGJoU318AX+mYka8bE9mrH3R7wHmaV9bwwroEhRLKo4MrEGe8i9d+LOpeIpMCL32Rbn5n9ayWD1jGceKGSNWk7i02PBj9KKx2vaNizVJOXQ/boZKK8B1M6lBIuDBIPBnjmhE6VhoHTSFIbUdQkgcLPw4on8O/iBWjCYEIWLLtKkmSGng0Q7LiYjr7yDUQwJBA5+GwoyVL7KY8ilJpvS6M3m8sjvrQaOdJ2iPoSePOh8EwSp3BrZdD6QjqXedXF9qR/iDpGJg4xxDLo598D3fJu3rWaVSj9m3FNKVeBRj4d5E1RlnCYqPJADQ3lNqZZvCi4Mr3pBmvC3lMEfzzo4W3o71cVVmpZwDigT7pv3vb6V5AbERV2UCedhUOhsHwcQ7sqie8XvRPQwGLPFwANptN/0qjfZ5tNUhjglQAGXV3NpBP70zyqqgsD6ED7c1Rl8oNZf5QfPYirM1nwlmUx8BUuWyijaso/EOL/AOMqq2MSdopJ0J2AYkXJ+UVdn+qLiSANOkG0yT2mkqZsoCAatHapom9PTGnXc2RhkKxk2MdvtSh8iCirIJ4gWPlPJozNJOGzreQN+3pvQOVzBSBHmQKW3Je3wW4qLqT7KupYg0YandSJPlXuWxtWKHYDxzEi0Cw9KozRGJiO0lVXneT2H1qCP40E2WarVxM8tOy98QDG1GxmJ4vHFF+0X+5PmaX5lbi0kGh/YH+CupVsRp+AJF4+NejKuZIWY3+FH9GwFfEAm3PoBNG51P7RvYeh5j965zp1RoWPlGxNhC2kG/PpROA4hR6/wUJiYRRiPLf7VPKMCb8bV0las5adF+PhBhBHoaj03GMaDErbaf8ANQxcUwb0L09iMQf7q6KuDsRupqg7qBO/8/ehs2fAfJhHof4aP6gJXbbzmlmbgoDzIrse0g5Htg2GL/EU9y7lF1f7Qb7HiKQ4XvUXi4jGJaR24q0029EoySTtBeZzAe4GmI53NUa5qBcRHNW5PLs7BVBJOwFckTlTLss5F/nWn6PkihWVAbdibm+yqPLn1q/p34SsPaE3/Ku/xPFaZsumD4BpBAE32tPvGpzTkqGxyUHdb8C98LFEPhKJUkEkSYIsPQG8Cn/Tn1AOSNQW42vtqHrequi5tHZtLTYTx8hVWf6cqqXVmD3N28JPFvtStKLopyckn/pifxPjM7tH5m0//qN/rQ/9GBgtpe5Bt6D7xUsdGYHWsmTB2AJIvQedzD4alblDMNEr2mapB7oScGoqXyCZXFMTzE32719L6Ui46I8hdaeKLFStipM3E3r5Rh4sCK0X4e64uGPZ4ikpcgg3ViQfQgkUJaZ0Y3G/JrMLIPhyExDF7G+3bmoH8TFG0YyBgd9PHqppJ1XrbPGjFG8+EXEefAnik/tiz6mJJJuTz61nycfHZv8AT45S3Lo3OYyGWxlLojkxdEhSO1jWN6t0rRJnwgxDeF49OfhTUYzrDoTPkOOx7il/U+ta9SaT8YN/KpQfwaskHHT2hRksRkJKkx7p/Y1rvwtiA6vDwLgbVlMuo8c7GPhvTLp2b9mSQTJEWMTVX7riYskeKUjZdQxxhoX1kEi029JFfPs/nXOo6mYk3af0FPcyRiDxGed/vSrFQAAQDvf4/QUYw4/ZOM1LvQLkDB9VJ86Y5DLh2M/AcmlGbY6pXiw4sPtTfoiM7CTHeO0fz5U8hEqdjTBwfCVdoDC3pxekOZRcPXJlgsA8Geac5/A0z+YcH4bGs3n8MjDLHcyfQTS41T/k6UuXa6J9HwSyAk+9JM7AbT/O9Pst0gMuorq8QgglT57i9VdKybDTK20d+CBVuazbiNN2WAGufCO45psqk17R8TinUkHDpWEToS2LJhGaziJBmIAEHehv6JuyfT96oy3WkJZ8TxuAVCgQt/4bmhf9ZX/8H1pVj17jpZqftQs0FNBG6m8fvTbKqHvAiZJ86X5wBhHa8+f7V7kNB8IJ1Dv9qk/dG32aVUZUugfrOTOuVEigEBTcVqGw7Xj1pL1R0aFUgwbn7VXE3KokMyUbYszDSxjap5fClge1eHCK8SKKwx7oHG/qePlVpXFURg1LYShDWPmTbgUs6jhyBG0T/PSmWBsxHpUcZANA9TUoOpFZq47EeCviFMky5cFVWTxHlVGLhANMk960n4fymnx4ga4AVRYkE3PoBWmUvKMqXyLU6QqBWxWbxEjSi3kcEnatXlsXCwUHsMOHdVKGJO/i1E32ojM4D+zDYeEFkDSTBHm3rFX5bpogu4knwiBE+dqXvsR/KA36jiaGBc3JiN4PE1TlMu+K4DMTJEkngXJ+FX5jKy4RBPAP6mna5EJhkLaFlj3HPzig9dBVtjDo+GiOqpYENHmLQTU+p4eoqJ8Np84MH9aE6bieIEGSyWjifCB8BR6qWxIJBCoD8Zk/pU33sp4M31Lpwcsq+EA/LVtSjN5Y4fgcEqSVjkECZ9OxFbnOZYLiMYsVWRzGxpb1DpQxAUfw6QwVjwvn3EfSaeNAlKTpPwfPM904aiIgjkCPmPvtSjPYLJAYRzP6Vtsr0d3QYbkKwkYeIlwB/aSdwex2pati2DjrIBIINo81PFNWzoy0IspAEzemGVYd5ruo9GbAIIOpHujfY9jS7ZjWbJC2z0vT5aiqNTi5Z3RWkkRtMf8AdIs0qq5kGSBHkdoNdhEkTqPzNQzieHzqUFxlRqyz5RuipcQGxPIJ5onVaZ90xelmQUsWHMfemqpqXE24+lXdRlowSfKDs72xIgE+dXZeGdb7zHrFAZfDvf1j7UzwiJUjft8KeXwjNFeQbETViaQLnen+BlRh+M+JoFuIoXp+EGcmPL4c02z+Iqox7A77km01KTdjWqAMTqwI1YiQrWleP2pP1rMI+HpQkiDuNzRHUMPSAJtYkfrSvMJ4Dbc/SnilaYkpaocYON7VUKNACrqE8gQY8qPGEoQbkydp0lolb7xSXo2HpRCGEsGPmADHyo7Gx2w2aL2AAncmRtRyRbXtGxSSfuEOaYjELEKpJkgbATVntfKmIyAA1P75JnsvMHzuKp/oD5/OgpIaUbZdn0REKyNVrc0uyuHMkGDxG9LsXMEsxYkmDfvRHS81oYFr770jxuMXRWOSMpbPc4jjckj6VUQRpJWxv6itn7EMBEeJZBAne/P8tSzO5dk90ykXjjzjg0kM/wC19jSw/uQFm8CD4TK2IJ7b0oxcVlJng8cj96YYmYBQgSYMSO//AFSzGQgXrRBtr3Geaj3EKy2YFuxqvO5qTK7AR63oLBMfy1e69+Kf8aTsT8japhqMWIAF7TzHf1r6RkOmL7KSsSgBE2Fxtz4q+f8A4ZziYeIGdNfbyYmAZPavqODjK0HVIK6Z78j1G4mmquiM5X2Twk0gBbJpAAG38mpYqx4bT3+wNeukKqyNhHxvXuJAFoLHtwO5oPexQbK5cBi0WFh9zV3U304GIZ8TgIv1n9aIZQqKBu36UP1VNQwk38Dt8dhS+R0qIdEQBwv+whb3kQJA7X/Wni4OnENI+jYuGuYU6yS/hCkGAdoBi958q0fUFKsT/NqD2xukFqoYBuRY+dKs1hSrhiAwm5sNP7RTHLHUs/Ajzobq2B4QQN1hh5cHzodAZkul4Ka3ZNak3ZG91r2de21R/FnRxiIuNhjxrGteSvf4GRRyOFxVcudARho0xJEX+F4mm2ZeEBABAAknlG2IHkYNOnsn0YfomIuIpwcQSjWE8H7VlOq5F8DEKODHBPbitVmMqcLEYX3kHuJmjfxRlVxMv7QQYAaeQTYilasrDI4u0YnJGx7URiYGoefH3oTKmCQTB48xR0+frWbJFxlZ6+GcckRZkMuRrm3H1q4YukQBPrt6VZmVg+XahV38ot/OKvF8lyPOzpxlx+DsTHIYhbbSYorCc2j0PegXkGTerE3Hl/BTNIipM1XT8wqJ/uPxtzVefxwy6QZ8V/tSVc0b39BO9TGMTEz9N6nxG5DLql48hvSXqeNCCN2/6opsQjUN+1L8zDlUmLgEmnihWXZeQEknYDb5CRx+9McyBrQsQSNwOLz8qHzCIEBD6WA90nxQLfWuCgprJva03iuctBSph+cxVOJYkhomdpq3+nP9xpDiY0tYXsR9qN/1dv7/AP2ik4lPyCE4RkTAnf8Aai8HLgL67/tXZhB7wN/5tVuWdQASD6TsOTXSk2rRSEUnTDMt1B0HhuBxx/N6eZfC9swYjSDBYCDA+87Vm80FMFY94XHNaDp6gIlzJAO9tRvMcRWWfGK5NGmKk3Segfq3QUBLYTaInhiNPnvesk+GPMz/ADatrnepvpMMQbA9vWBWezmSLOXUAarldo7x3B3rRhy32zPnxJPQnOD2PwqBFqKdDJEQRVeIkieRvWutGNPZ2FsCN7RX1DpzMmCCYVidQ7hTB0n49q+VZF7jyIMHb419F6VmlxMMswllgGWmD3tuK56BNcuh/gY6tY9r8rH2qeGJM7Tt/wARzS7IAk6ZsTJg8elNcACSfgPhQYqL8XDMqRsBA+tDdRs+F/xAPoZpnjJIB4FLs6up17aLeoNhU09la0V5bC0YiO/ih9OGq+HSLzfkzxWs6nhBl1elY7qynQHR9Onxg8qwBkg9+PjWh6Dm3xcuC5lmWQYie9jz51zXkX6Csi1yO9F4yAqJ/wAfSgcI3Ebjj96s6hj6IA37nuRzQq3o5ujLde6fDsuohoPs99MmJEcmNqcdHw9eAFLE/C4AMwZqefAKa8RD4VAGkkyZsRyDSH8K9SLNiYQZiA5aSATc+6SP5amp0wNqki/OZTXdT4ixInsTF6E67li2WZEBLal8I3ABk+tMM67o5EErxHHy3qOM8kBBdrkmRfiaaid0fLsbDKOJEEEzOw7A/Gp47sU1gadJgi/yk/Oi88hfGYRu8ekHf0qjM4a6iJkYZgrPvjggc80zipaZbHklD3IFdpQ2G0gx96GS49avx8uEJQEgEWg2IO1UOpUkG/b/ABU4wcbRXNmWVppFZG5g7VEvAmb17r/xVTtNMjOWpig2FEYeIJpeljardcChKIUw98fbjk+lB6xrDC5mf2rhySbRHmahhJf+WrkqQ1hOPmGf3oN7GL+k16MabjgfE8fpVLpMDtXlhQpHJk1czMRIip6fSqQ9W+1P9orqDY0w8QLYLq9bT6c1B8EkmU0ncDkj03PwrSNkkV8J1EKreL0g39aY5vKJioG5F1YT/Iry36qMWnWmes8DapswRwZ8KDeDHmN48/KneRzaqioWhuZ4J3A84FH42Wj8ssPeH93+4RcN580M2WSzKfPS3f15oyzRmqfQscbi7XZYqhpIKsO1to5pbn0ZLC6T4e48vSaKxMrYuoKMP7SL/Zh5Gl2Nmy58YHYlB8bqbijii27jteULllqn2CdWw5AxF5ADdgaX4bnk70Xm38OhWlWE+VtvrQKNavTxXxpnm5V7rQOE0vHypx0rNaTGxP5pO3aKXYwlpHrRvR8vrxEHEy3oKo1YqZ9E6USuHO7Ec9uPnTTLCdJMTuRSjEACwZIaPdO0GQPQ046Via/F67eVRbtsXi9X5GJf8vBoHEw//KPJIPxo7DILQfX1obMmHLf7vpxS+Si6A8zkw84RBuZEGPFv8ZjanHRGfQ8xKPtMwsAR5C21K+vodAZGgiIO0GN5oHp+PiB1xFsMRgoMQDqET2m3NFnUqZrccaHV48LEbdqH6iAb7id/58KNWHwoQmfFEiDO2x4pBmMQgKpMyeLwY2imirJt0MsJycJrifymO2wFfO85ngublMTS4kGLfMDvNazMdVOEiAEXcayR+Tv5VmMXIhw+OgChi74Y0htYDRfssjbtTpUraBpurHY6jmdehwG0ke5bUp90zyIimmT63lsTEKMwGIpKgHbVBi+3+ax7dc0uS6Ee6krGkemrcC9uKsx+p5Y62RA2K9ghWJMRqJFgBveu7Oca0xN1TFfBd1fDZXN1IIgoxuATShMQiWMA/wA286P6jm2dyX1OU8Ex4UBvv3J70pZziMoBhQDtvI70zpK2Mk26QbmcqwwkLkXBKiRIE2BoVwWSeRzXuKvczVmSxAfA1j+tK5WHjQuZqoMxtTHP5TQ20A7VQyDiusVoowcMnyq9cEc3PzFeoL71ZpHalcjkRdwdhP6VAIeaI0zxVyp5UOQ1WC4eCT/1Uzl7bz60RqN/KoajQthpFIXyFR0CrCtdo8qY43SYgKlRM+8s+V4+N6knUDqXVdeItHa3NLMpj6lBvtII5JtXahqif+q8H8e2me7GXJWEYmKdZvz4fTsfKvcvgmYYb9x+kVHwxJ37AcVaueZragqjtu3x7Ud1pCtfINmMUK5UCwME9+49KT9VykHwibSsbkeXmKPzIu19jx2qp8QsAOVrRjfFpr+zNkqSpmYxmiG3DfAdpjgjmqcIxRnVcPSx7G47TzQQPi7yK9WDuNnmy06LGanvRBoRsQTqvAAnbuP2pE1F5XqLpA/LEERPx9aeSbWgKvJqUxHfRiggMSSLSBh3uV21bxWoyWaCMpAkEz4YuCNyPtWcyWeTG04KYzJqhQY0mR+UyIM9qYI5xEdC41I2oeEhwoGkqZ/NI+VQmnWuxovdPo0/SXOIxJb3TyOTsKuz2GpYrG4N9rjalGVzuJh2ddYsA8gFmI5Udtp7VZmM7iezKKpdtIjVYgExrEXgzFGr6ZylXaJ5nMFUC6lXT/8Ac1DVK8R29b0rzOZQYbISF1g+zxHWTqmW1aTAWIAq/A6c5xU1kEL7wXfQV8SkH3ln70i/EGWQ4pfDeUYqqhZIkWMg7wbQL2oxi72zrVdbGXQus4iDFwW1FwrBcT8qsRIA5iNqJ6NmdKkT428MkRJJEG9yeKMwunIrEOoZzGtxaWIAUwL7Vey4WCvtG0quoluWLCw0je/3ou+X0KuNff8Ahlc107ExQ7OTpDQwBvJmV0+UXPnRnVkAyyBDoZEHs76VUyW+IAFMMpj4SYOLiYrFPbB1BiYuWEed96xXVOue1/8AGhhAIUkeI95nYztRbegxirbXZf17qZbElAIQAatIbUxALsAbCT5cVnExVElQSTeT504ywBTSZn9aWYOV96ZsSN6LaS0GPdS8EBjuEKlzDEFx/cRsTUUtcWkbeXNeM6jeTUDiHgUtN9lHPVRR7iNN4qkuauGrvXaB8fOiqRKh7kFTGwjhuTqB8LfDz7UhzOEyOUJBK2MX9DRWVxSSEBiZBM3jtFUY+CEYyfSOaEZbphcNWipFJq4WrzCeN6sbEEbVzewKJbgC16taKFXE86mMQUrQUehfWuCdq9RqbdPySMjtiFxKn2YUXJHM8D1rnKuwxi5aQpQGdq99m3cfOneX6QrKjByRGtzyqwIBA2k7c1qf/ovD7D5Gj2LJOLo+bfh3qjKSh8QIkA9x2rUYQVxKgqw4PFptNfNsHEKkEWIpvh9RYxLN/wD1H6VL1HpeUuUdGnD6rjHizYYpIPi0pI3uVY+YiV+FROIAsSvqCDaszh5wmzMdPA1Mb/C9S9pYxsYmUFvITes3/M1pst+e+hhmc+qkhIfv/aPjQQzDMTLE/wDHwr89zVDDv9YA+Qr1W8Q7kWtJ+C1eMIpaISk29lWOhIO3e0kn40AWgimTCN/qTPyFLc2sNFacb8GeR6+IOK8bEHxqgEivQtVoSxhg5+4kbcix8jWz6R1xFdXZwfCxZSPE7ER86wC1fhYxWIsanKKvRTlcWmfXuldZwyNY0kC2wYxyIpzj5rDIGpkRAB7Maoa+xEXAmvjeR6iMMals8i8TA5vTRuvYWiGVi5Zm1b/8AQexk0HFCqzc9bzTaUfAYM4k2JEr+cybW3mhct0QM6NiBXEI869OptvEduR6xWTyv4s0oVZfFsGGyjsE2uJ+dG4v4x1MBh4KgW98kk/AGBegotDOqNf1vKuWGh9IKwZUbz89qxfV+ouMVXdJUMFKmF1KlrLwL1T1P8RZmA2srM7AD9ZrOZjNu7FnZmY7sxkn40YxFaGnWesvjQsaVEQPdAteAP13pPrioNi1EPT8dBUmOegePHTUbXBntTT8RZI4ahxdG94ja3IrMYOYKEMhgjkVocLq4dGDuoYC02DCLgjuDU3af0Mku7M67gkn6D/NcMQVVmEKn3gwOxBkenlVNUUReQW2N51HWKHIqaJ50eKBbCsrmArhjtsfQ81Zns0rv4fdGxiJPJoELVgSlcVdhUnVEva16HNVhKmKJx7qq7Dk1SRTv8N9O9pijwyq3bz7CgwoO6X+H3dQ7kIkTJ7em9aTA6cFwxhlTDIVDc3uf8V2cxEQHxG1h/y7DvFVI2sh8UON/BqIBI5ngeVSlFSVMtBONNE8PCwsBThILEanJi4WJnzJHwinn+qt/t+n71mequoWAoJ0gW8yJVR9KH/ocb+w/wDqJ+9PGkuycoyu6Pl3NTQ11dWhmdBuVxDMTajCY4G/N/1rq6ss+zRD9JdhiSeL8WqJ98AWncjf511dU49seXgi58egWHlv86GzqCAea6uqsO0SfQCKkN66uq7JokKmu9eV1Ixz0717XV1E4kKswPeHqK6urjjT/iLAUIIHCn4kXrKNXV1Lj6OydkK9FdXVQU9qTOYrq6lCVipAV1dXM4noFTKCurqACSivYrq6lCe16dq6urgksFBPxFbzpOGMLCOgbkSTc11dRXYGV4mGDiaSPCoJA86Y4L6sVgbBUsBYCwrq6kXb/o1S/TH+WLcdzOI3KwV8ibfQbUNp8zXV1BAy+D//2Q=="/>
          <p:cNvSpPr>
            <a:spLocks noChangeAspect="1" noChangeArrowheads="1"/>
          </p:cNvSpPr>
          <p:nvPr/>
        </p:nvSpPr>
        <p:spPr bwMode="auto">
          <a:xfrm>
            <a:off x="207299" y="-144496"/>
            <a:ext cx="406135" cy="3048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08814" tIns="54407" rIns="108814" bIns="54407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079" name="Picture 7" descr="https://static5.depositphotos.com/1000448/515/v/950/depositphotos_5151397-stock-illustration-vector-illustration-of-fire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0682" y="4308936"/>
            <a:ext cx="1514036" cy="1620900"/>
          </a:xfrm>
          <a:prstGeom prst="rect">
            <a:avLst/>
          </a:prstGeom>
          <a:noFill/>
          <a:ln w="38100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1" name="Picture 9" descr="https://papik.pro/uploads/posts/2021-12/thumbs/1639509151_9-papik-pro-p-yazik-risunok-9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2270" y="1936165"/>
            <a:ext cx="1790376" cy="1512910"/>
          </a:xfrm>
          <a:prstGeom prst="rect">
            <a:avLst/>
          </a:prstGeom>
          <a:ln w="38100">
            <a:solidFill>
              <a:schemeClr val="bg1"/>
            </a:solidFill>
          </a:ln>
          <a:extLst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</p:pic>
      <p:pic>
        <p:nvPicPr>
          <p:cNvPr id="3085" name="Picture 13" descr="https://www.rbc.ua/static/img/p/o/popsugar_com_480x270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11" r="19476"/>
          <a:stretch/>
        </p:blipFill>
        <p:spPr bwMode="auto">
          <a:xfrm>
            <a:off x="5607419" y="1922752"/>
            <a:ext cx="2409462" cy="1591826"/>
          </a:xfrm>
          <a:prstGeom prst="rect">
            <a:avLst/>
          </a:prstGeom>
          <a:noFill/>
          <a:ln w="38100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9" name="Picture 17" descr="https://upload.wikimedia.org/wikipedia/commons/thumb/4/43/Dicotyledoneae_Asteraceae_herb_-_root_system%2C_primary_root_becomes_tap_root_and_lateral_roots.JPG/220px-Dicotyledoneae_Asteraceae_herb_-_root_system%2C_primary_root_becomes_tap_root_and_lateral_roots.JP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66" r="3702"/>
          <a:stretch/>
        </p:blipFill>
        <p:spPr bwMode="auto">
          <a:xfrm>
            <a:off x="639778" y="1936165"/>
            <a:ext cx="1980000" cy="1578413"/>
          </a:xfrm>
          <a:prstGeom prst="rect">
            <a:avLst/>
          </a:prstGeom>
          <a:noFill/>
          <a:ln w="38100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91" name="Picture 19" descr="https://i0.wp.com/zubzdorov.online/wp-content/uploads/2018/01/RootF.jpg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74" r="52032"/>
          <a:stretch/>
        </p:blipFill>
        <p:spPr bwMode="auto">
          <a:xfrm>
            <a:off x="5688593" y="4336289"/>
            <a:ext cx="1271666" cy="1657484"/>
          </a:xfrm>
          <a:prstGeom prst="rect">
            <a:avLst/>
          </a:prstGeom>
          <a:noFill/>
          <a:ln w="38100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93" name="Picture 21" descr="https://encrypted-tbn0.gstatic.com/images?q=tbn:ANd9GcQl2jfu4rfo8g2UlzZTrNBAweKsLp3I8NQXvcf-aNIMytGTALW-Diy2Db73MUQpSTqh_y0&amp;usqp=CAU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13885"/>
          <a:stretch/>
        </p:blipFill>
        <p:spPr bwMode="auto">
          <a:xfrm>
            <a:off x="639778" y="4323312"/>
            <a:ext cx="2121773" cy="1683438"/>
          </a:xfrm>
          <a:prstGeom prst="rect">
            <a:avLst/>
          </a:prstGeom>
          <a:noFill/>
          <a:ln w="38100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6" descr="https://www.monitor-press.info/storage/news_image/main/j_1606234465623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7427" y="1936165"/>
            <a:ext cx="2645911" cy="1619973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chemeClr val="bg1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25" name="Picture 10" descr="Возможно, это изображение на открытом воздухе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04931" y="4313484"/>
            <a:ext cx="2280189" cy="1654171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chemeClr val="bg1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3087" name="Picture 15" descr="https://my.rv.ua/wp-content/uploads/2019/02/1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5159" y="4328264"/>
            <a:ext cx="2350449" cy="1675975"/>
          </a:xfrm>
          <a:prstGeom prst="rect">
            <a:avLst/>
          </a:prstGeom>
          <a:noFill/>
          <a:ln w="38100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Прямая со стрелкой 4"/>
          <p:cNvCxnSpPr/>
          <p:nvPr/>
        </p:nvCxnSpPr>
        <p:spPr>
          <a:xfrm>
            <a:off x="1771551" y="3556138"/>
            <a:ext cx="4248472" cy="757346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/>
          <p:nvPr/>
        </p:nvCxnSpPr>
        <p:spPr>
          <a:xfrm>
            <a:off x="4363839" y="3585341"/>
            <a:ext cx="5616624" cy="636541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 стрелкой 20"/>
          <p:cNvCxnSpPr/>
          <p:nvPr/>
        </p:nvCxnSpPr>
        <p:spPr>
          <a:xfrm flipH="1">
            <a:off x="4140382" y="3558087"/>
            <a:ext cx="2641427" cy="663795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 стрелкой 22"/>
          <p:cNvCxnSpPr>
            <a:endCxn id="3079" idx="0"/>
          </p:cNvCxnSpPr>
          <p:nvPr/>
        </p:nvCxnSpPr>
        <p:spPr>
          <a:xfrm flipH="1">
            <a:off x="8117700" y="3440459"/>
            <a:ext cx="1059739" cy="868477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 стрелкой 26"/>
          <p:cNvCxnSpPr>
            <a:endCxn id="3093" idx="0"/>
          </p:cNvCxnSpPr>
          <p:nvPr/>
        </p:nvCxnSpPr>
        <p:spPr>
          <a:xfrm flipH="1">
            <a:off x="1700665" y="3440459"/>
            <a:ext cx="9202678" cy="882853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175534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979463" y="257281"/>
            <a:ext cx="4435034" cy="1306504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uk-UA" sz="4000" b="1" dirty="0" smtClean="0"/>
              <a:t>Перевірте вправу </a:t>
            </a:r>
            <a:r>
              <a:rPr lang="uk-UA" sz="4000" b="1" dirty="0" smtClean="0"/>
              <a:t/>
            </a:r>
            <a:br>
              <a:rPr lang="uk-UA" sz="4000" b="1" dirty="0" smtClean="0"/>
            </a:br>
            <a:r>
              <a:rPr lang="uk-UA" sz="4000" b="1" dirty="0" smtClean="0"/>
              <a:t>«</a:t>
            </a:r>
            <a:r>
              <a:rPr lang="uk-UA" sz="4000" b="1" dirty="0" smtClean="0"/>
              <a:t>Знайдіть </a:t>
            </a:r>
            <a:r>
              <a:rPr lang="uk-UA" sz="4000" b="1" dirty="0"/>
              <a:t>пару»</a:t>
            </a:r>
            <a:endParaRPr lang="ru-RU" sz="4000" b="1" dirty="0"/>
          </a:p>
        </p:txBody>
      </p:sp>
      <p:sp>
        <p:nvSpPr>
          <p:cNvPr id="15" name="Подзаголовок 2"/>
          <p:cNvSpPr txBox="1">
            <a:spLocks/>
          </p:cNvSpPr>
          <p:nvPr/>
        </p:nvSpPr>
        <p:spPr>
          <a:xfrm>
            <a:off x="613433" y="1612253"/>
            <a:ext cx="5335753" cy="2544744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lIns="108814" tIns="54407" rIns="108814" bIns="54407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None/>
            </a:pPr>
            <a:r>
              <a:rPr lang="ru-RU" sz="2800" b="1" dirty="0" err="1">
                <a:solidFill>
                  <a:schemeClr val="bg1"/>
                </a:solidFill>
              </a:rPr>
              <a:t>Корінь</a:t>
            </a:r>
            <a:r>
              <a:rPr lang="ru-RU" sz="2800" b="1" dirty="0">
                <a:solidFill>
                  <a:schemeClr val="bg1"/>
                </a:solidFill>
              </a:rPr>
              <a:t> </a:t>
            </a:r>
            <a:r>
              <a:rPr lang="ru-RU" sz="2800" b="1" dirty="0" err="1">
                <a:solidFill>
                  <a:schemeClr val="bg1"/>
                </a:solidFill>
              </a:rPr>
              <a:t>рослини</a:t>
            </a:r>
            <a:r>
              <a:rPr lang="ru-RU" sz="2800" b="1" dirty="0">
                <a:solidFill>
                  <a:schemeClr val="bg1"/>
                </a:solidFill>
              </a:rPr>
              <a:t> – </a:t>
            </a:r>
            <a:r>
              <a:rPr lang="ru-RU" sz="2800" b="1" dirty="0" err="1">
                <a:solidFill>
                  <a:schemeClr val="bg1"/>
                </a:solidFill>
              </a:rPr>
              <a:t>корінь</a:t>
            </a:r>
            <a:r>
              <a:rPr lang="ru-RU" sz="2800" b="1" dirty="0">
                <a:solidFill>
                  <a:schemeClr val="bg1"/>
                </a:solidFill>
              </a:rPr>
              <a:t> зуба,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uk-UA" sz="2800" b="1" dirty="0">
                <a:solidFill>
                  <a:schemeClr val="bg1"/>
                </a:solidFill>
              </a:rPr>
              <a:t>Крила птаха – крила будівлі,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uk-UA" sz="2800" b="1" dirty="0">
                <a:solidFill>
                  <a:schemeClr val="bg1"/>
                </a:solidFill>
              </a:rPr>
              <a:t>Зірка на небі – зірка на сцені,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uk-UA" sz="2800" b="1" dirty="0">
                <a:solidFill>
                  <a:schemeClr val="bg1"/>
                </a:solidFill>
              </a:rPr>
              <a:t>Вушко людини – вушко голки,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uk-UA" sz="2800" b="1" dirty="0">
                <a:solidFill>
                  <a:schemeClr val="bg1"/>
                </a:solidFill>
              </a:rPr>
              <a:t>Язик полум’я – язик орган.</a:t>
            </a:r>
          </a:p>
        </p:txBody>
      </p:sp>
      <p:sp>
        <p:nvSpPr>
          <p:cNvPr id="2" name="AutoShape 10" descr="data:image/jpeg;base64,/9j/4AAQSkZJRgABAQAAAQABAAD/2wCEAAoHCBYWFRgWFhUZGBgaHBweGhocGh4cHBwaIRwaHBwcIR4eIS4lHyErHxoYJjgnKy8xNTU1HCQ7QDs0Py40NTEBDAwMEA8QHxISHzQrJSs0NDQ0NDQ0NDQ0NDY2NDQ0NDQ2NDQ0NDQ0NDQ0NDQ0NDY0NDQ0NDQ0NDQ0NDQ0NDQ0NP/AABEIALQBGQMBIgACEQEDEQH/xAAbAAACAwEBAQAAAAAAAAAAAAAEBQIDBgABB//EAD0QAAIBAgUCAwYFAwQBAwUAAAECEQAhAwQSMUEFUSJhcRMygZGhwQZCsdHwFFLhFWJy8SOTorIWM1OCkv/EABkBAAMBAQEAAAAAAAAAAAAAAAECAwQABf/EACcRAAICAgIBBAEFAQAAAAAAAAABAhEDIRIxQQQiUWETMkJxgaEU/9oADAMBAAIRAxEAPwDEuhBvNCPDEyYFGYiz52oNjBNYY7L1R4gC7E1Yhlo+JqsgkcxVmVkSfLama8gsLw83BGkeGfiDRf8AWqyn+WpWuJG9ufQ1VhPJvx9aVxtHdMJx8eJ3/SasyeakRqNyJjcxQ2KwPpG9U4Z0kRftQ43EZPZptBOoAtvMwTt9qExMN9XvNtzb6Cuy2dK3Igc72+9cc0HsSRPED51GMWhpuyOVxGVgDztAn9aaO+0ifMm0+nNI0w7ySSdwZgR2tTPBzYB06pHff5VWt2RYQqdhJ4j71YHgkWI5+9/XmqFBN5m9Wapiw/f1pkBoOTFRlAKkRtB5/ajAhkETfzvHaluWckjaBxTZNRmLkDjt/OaZq0BaK8dyWiduPP8AxQ6mCYE/UegokeV+9Ks05BJ9f+qnVMYO/qVUzaP1oNs17QsBYfzaqsDLtiuq6ogeVh+9QOXUgqhZWJYECwBUbMfSlcknRphhbin/ACVZl9Bj3u/c0PlyGaQIA48qVY+YKsZOxv2pxkWJ8W2ranqkTkt9A2MLwOb/AB9ahlxPeSTbijc6unmZBHxO1V4SaCJ37z87U37RPJUcC5ngCfWJNW4SEnUbbmOQF4+tQgmTuJ03+lWYGGSSknVML2vcn5CggtBBwwGAKkkXHcze9WvjYrmApa9iBbz8qaZLo+I0u4ZRZQQN5Ejnai8XKaAXbF0qI0qYAB/zSTnWiuLDy29IzbZkp4XTfvvv51VmsZTLabzFoFhx51f1Jw7C5kWkD6STJFLdLB1Cg8AD70Yq1Yk1xk4p2goODcdrCO+/pS7FOoyd/htWkzOFhoALsxAJ/n3rPZnDuY2O1GL2K+jzLflHcfe9NQi6CRJnZRvHck0qRgxFrRf17Uw9onhUG5IsBaP4KEwx0eZbDF5Gx/nwqzxf2j6fvVOUxvHLNYzIje9Mv6RO/wD7qSQyM46aQaAxd7c0xxm+Nopc1r9qshC1zYCajrgE89zUC83+FQ9p+tFIDON5vzxUsOATE1WjX9amWpqFLXiP815l2AJMehqEk1wUixPzBihXgO+ya4524q1XJIgD7/Ojuk6JmxfUAJgqOQRyDPwp91HoJ0FgFD/7Rpk9o2+NLJpOiixuUbTMsibXMzYefnROAwKwd5Mm0/CqXJNmsV34IIqVyR4bxx2rmvBIOyONNjO/amOntS3JYfOw9aYAnkiPL9aR9h8FmA178UTgZ8uWCXc+FMNSQW5kxsLc96GwWKtIN7/oaZfggJ42KTiI5luDruAPMAU8nUbHww5ToMw/w8qpfHjMHxEKxKqD+XT2pBnnY60eCyOBK21CJ2rRdVy6rq0u2vFdVFzCgSWUEe7PNZDpWG3tMRmAEeEXJHMwSb1OEnK7LZcaguiWXzZTFWYUNAkzaSL2+U1pShDuhi8kFR4QItJ5JrM5rA1+E97U0yL4ow9BbUpOkWMx2DfSKnmikrL+my1qhP1PKbgXXUCYE27WqzLzCEbbX86c5ZUQ+NlEG41D4jzPFqy/Uc8faNpWEtCgwI/euxS5e1C5oX7hvnoKEgqWBFgRO9CuJ0RPy5P1maGdFUkqQoYSCBYztTjo2XYuG3C3B84kX53qqeicsNOrBsvknKHUDZxvwSYkxt8ad5fIojhi+rUVWZ8IAF/O8xNB5fOoxUGwckNEyGmQwI57jyqwYhdijnaRIEm/ut5iR8Kfj9km0tpaT38m3zwYqwRlRdSsWJGmAsfIVi+qHDkeLU8+JpJsfd/2j4UBnuo4oQ4FwjEaxvMbDyBqrAwCpBLW5BEybWHAG9K0o7fZzbek9BH9ONS7mOR58UsxXOtpfQVJVRvHc0/6w4VFdBKgbdja1ZjEfU4O8/P9K6Pu2LLWg1HJ3kk31GZIvaPOqHCwPLva/ai8NWZSxaD7osYt2ttFDjLuQdoB4+tuLVyF2DOviid7ni+01dpBIUQAdrGRG9ePh6cQS99IIjaPOh8zj+L0vPqRRavoaydgQDwTBP38q9kf3r8jVKHUW5uTPlRsn+5flStBUhUlr996HxaH/qTEC0Vcr2v8apTQpUGMelQjz/6qarNzsa9dYvTXs5xbVkWPHFRBE3J+5qLPf9fOvI/WnSJ2EJntPuJ6lr1PGzmI4BIVRQ+WQsdMSeOL08fJhAGZQYFxG1Sm4xfWzXiUpRe6Qmy+pnmwjeK1vResFSFclkNiDeBwRWbGDEwd+B+lWoLjiuklJUyDk4ytG+z/AOHUxyHVtLGJI2YfvHNKsx+G3RiNY0yLsNl72sfOnf4XZmwVIvEggm+9o/ai+tYgZNB5NwZ+3HepJtPi9l1BTqSMQ+A6+8sSTHw3ipofpvTvJZRXLOzBwtmUCyyZ1DyMWI3q7/RsNmBR1CksYZiNMCSY3gTT1TohKPwLcs5GxA2kETI3+VaH8K5ecHEZVglwR2JC3qfTegI5LMxZLhYGnX3PfT271osHLhFCoNKjYDap5ZKuJbDB9mN6tmdTnw6CohiOZ7R+ppc6qigWAHeL+p71p8/0NXcsrMH5M8dopNjZLDUDXqO5UgAiQ2kkiJHHzoQaSKzhKbqxMmFqePFBUmBaSDf6Uxw8LUNCuVG4I/MP1BpXnMRkcOGUaTaZjzB4vVGW6uQ/5YJlY2nkHyrpvkteAxxPG6fnyNM/hqhVE5EgG+3vH60BmcFT4WFxdTH8sajiZss6sSJ0sB2AJBqxsfWoncW9RWeUmpKSNuLHGUHFiXFa2gzC/wDxptlsbEXDGjEIG4AAiBuYoLOYYMkRq+370Z0Qhw2GWgxK+Y/Mv3rUpKUbMOWEoOmUnWcLSLtr1g7XF4H1q7DOKxQlwC27c/tV+VjQw0zpJ+UGolDpS9gB+van5U6ION7YVh5bSwJJcm529KKyDgkoRefDItPPoasyy+YE2abSP8CmmTwEklbmNrRHeealKV9jRVdC3qmFCIgvMl9yJikHTcFQ972O2/1rbZwLoaBEDf8AWsv01CXcxNufpt6UY9MElsuxVdjJOlQLDv2FBI8GTaTY89pp6iEbx9YpT1Z1C/l3FhFGPwJJUBdRxNGIrSGMFSQsA80nRpV3O5G3nxTX8QXw8NubT3NqDy+WlwjAgABiObC1UukBIu6Kq6WDXKrHx3orQvf6UHk00Y5UT3Fr+sVP2v8Au+jftU5PYyRmMNJNX6rwKrwmIBtPeoqW+ZrQ9i9MPwMJYEyBtb71Vm8IrYEkedF5V/CIiDdvI+vaiM3gqUkmSe1Q5NSNDinEzp9atwASbCarzOCUMU26XgeDVeT2itEpJRszQg3KizKIEGl1DBt/I8EH0ofNZ3EEgOSm4BuYq/MNEDcC3Y+UjiKFzD6YYbb/AANiPnUoPk9lpRpOi3XrGoG/8371FMQzB4oHLYukmPdPFM8rhB2FoG96o1xM/Zpfwr1B8N4LKqmPe3vtA5rV9Wz+GylGieQCQWBHB859K+dFThkNMgNt5eVOcPruHoLFAHU/+OZIHMt39Kmqex5XB0i/K5r+lxBa53VtinA8zB3piM7g4gIA0uIieQebet6yma6i+YIbEILifFEWrzK4gVxJ+sGKaSvZNS3s+nYXUGCqowztyYkC09h6dqvTP4zjSuBJFjBtvxO9qVdGzAdQpPiXad2W0H/NPMLHYDzNhUXGJoU318AX+mYka8bE9mrH3R7wHmaV9bwwroEhRLKo4MrEGe8i9d+LOpeIpMCL32Rbn5n9ayWD1jGceKGSNWk7i02PBj9KKx2vaNizVJOXQ/boZKK8B1M6lBIuDBIPBnjmhE6VhoHTSFIbUdQkgcLPw4on8O/iBWjCYEIWLLtKkmSGng0Q7LiYjr7yDUQwJBA5+GwoyVL7KY8ilJpvS6M3m8sjvrQaOdJ2iPoSePOh8EwSp3BrZdD6QjqXedXF9qR/iDpGJg4xxDLo598D3fJu3rWaVSj9m3FNKVeBRj4d5E1RlnCYqPJADQ3lNqZZvCi4Mr3pBmvC3lMEfzzo4W3o71cVVmpZwDigT7pv3vb6V5AbERV2UCedhUOhsHwcQ7sqie8XvRPQwGLPFwANptN/0qjfZ5tNUhjglQAGXV3NpBP70zyqqgsD6ED7c1Rl8oNZf5QfPYirM1nwlmUx8BUuWyijaso/EOL/AOMqq2MSdopJ0J2AYkXJ+UVdn+qLiSANOkG0yT2mkqZsoCAatHapom9PTGnXc2RhkKxk2MdvtSh8iCirIJ4gWPlPJozNJOGzreQN+3pvQOVzBSBHmQKW3Je3wW4qLqT7KupYg0YandSJPlXuWxtWKHYDxzEi0Cw9KozRGJiO0lVXneT2H1qCP40E2WarVxM8tOy98QDG1GxmJ4vHFF+0X+5PmaX5lbi0kGh/YH+CupVsRp+AJF4+NejKuZIWY3+FH9GwFfEAm3PoBNG51P7RvYeh5j965zp1RoWPlGxNhC2kG/PpROA4hR6/wUJiYRRiPLf7VPKMCb8bV0las5adF+PhBhBHoaj03GMaDErbaf8ANQxcUwb0L09iMQf7q6KuDsRupqg7qBO/8/ehs2fAfJhHof4aP6gJXbbzmlmbgoDzIrse0g5Htg2GL/EU9y7lF1f7Qb7HiKQ4XvUXi4jGJaR24q0029EoySTtBeZzAe4GmI53NUa5qBcRHNW5PLs7BVBJOwFckTlTLss5F/nWn6PkihWVAbdibm+yqPLn1q/p34SsPaE3/Ku/xPFaZsumD4BpBAE32tPvGpzTkqGxyUHdb8C98LFEPhKJUkEkSYIsPQG8Cn/Tn1AOSNQW42vtqHrequi5tHZtLTYTx8hVWf6cqqXVmD3N28JPFvtStKLopyckn/pifxPjM7tH5m0//qN/rQ/9GBgtpe5Bt6D7xUsdGYHWsmTB2AJIvQedzD4alblDMNEr2mapB7oScGoqXyCZXFMTzE32719L6Ui46I8hdaeKLFStipM3E3r5Rh4sCK0X4e64uGPZ4ikpcgg3ViQfQgkUJaZ0Y3G/JrMLIPhyExDF7G+3bmoH8TFG0YyBgd9PHqppJ1XrbPGjFG8+EXEefAnik/tiz6mJJJuTz61nycfHZv8AT45S3Lo3OYyGWxlLojkxdEhSO1jWN6t0rRJnwgxDeF49OfhTUYzrDoTPkOOx7il/U+ta9SaT8YN/KpQfwaskHHT2hRksRkJKkx7p/Y1rvwtiA6vDwLgbVlMuo8c7GPhvTLp2b9mSQTJEWMTVX7riYskeKUjZdQxxhoX1kEi029JFfPs/nXOo6mYk3af0FPcyRiDxGed/vSrFQAAQDvf4/QUYw4/ZOM1LvQLkDB9VJ86Y5DLh2M/AcmlGbY6pXiw4sPtTfoiM7CTHeO0fz5U8hEqdjTBwfCVdoDC3pxekOZRcPXJlgsA8Geac5/A0z+YcH4bGs3n8MjDLHcyfQTS41T/k6UuXa6J9HwSyAk+9JM7AbT/O9Pst0gMuorq8QgglT57i9VdKybDTK20d+CBVuazbiNN2WAGufCO45psqk17R8TinUkHDpWEToS2LJhGaziJBmIAEHehv6JuyfT96oy3WkJZ8TxuAVCgQt/4bmhf9ZX/8H1pVj17jpZqftQs0FNBG6m8fvTbKqHvAiZJ86X5wBhHa8+f7V7kNB8IJ1Dv9qk/dG32aVUZUugfrOTOuVEigEBTcVqGw7Xj1pL1R0aFUgwbn7VXE3KokMyUbYszDSxjap5fClge1eHCK8SKKwx7oHG/qePlVpXFURg1LYShDWPmTbgUs6jhyBG0T/PSmWBsxHpUcZANA9TUoOpFZq47EeCviFMky5cFVWTxHlVGLhANMk960n4fymnx4ga4AVRYkE3PoBWmUvKMqXyLU6QqBWxWbxEjSi3kcEnatXlsXCwUHsMOHdVKGJO/i1E32ojM4D+zDYeEFkDSTBHm3rFX5bpogu4knwiBE+dqXvsR/KA36jiaGBc3JiN4PE1TlMu+K4DMTJEkngXJ+FX5jKy4RBPAP6mna5EJhkLaFlj3HPzig9dBVtjDo+GiOqpYENHmLQTU+p4eoqJ8Np84MH9aE6bieIEGSyWjifCB8BR6qWxIJBCoD8Zk/pU33sp4M31Lpwcsq+EA/LVtSjN5Y4fgcEqSVjkECZ9OxFbnOZYLiMYsVWRzGxpb1DpQxAUfw6QwVjwvn3EfSaeNAlKTpPwfPM904aiIgjkCPmPvtSjPYLJAYRzP6Vtsr0d3QYbkKwkYeIlwB/aSdwex2pati2DjrIBIINo81PFNWzoy0IspAEzemGVYd5ruo9GbAIIOpHujfY9jS7ZjWbJC2z0vT5aiqNTi5Z3RWkkRtMf8AdIs0qq5kGSBHkdoNdhEkTqPzNQzieHzqUFxlRqyz5RuipcQGxPIJ5onVaZ90xelmQUsWHMfemqpqXE24+lXdRlowSfKDs72xIgE+dXZeGdb7zHrFAZfDvf1j7UzwiJUjft8KeXwjNFeQbETViaQLnen+BlRh+M+JoFuIoXp+EGcmPL4c02z+Iqox7A77km01KTdjWqAMTqwI1YiQrWleP2pP1rMI+HpQkiDuNzRHUMPSAJtYkfrSvMJ4Dbc/SnilaYkpaocYON7VUKNACrqE8gQY8qPGEoQbkydp0lolb7xSXo2HpRCGEsGPmADHyo7Gx2w2aL2AAncmRtRyRbXtGxSSfuEOaYjELEKpJkgbATVntfKmIyAA1P75JnsvMHzuKp/oD5/OgpIaUbZdn0REKyNVrc0uyuHMkGDxG9LsXMEsxYkmDfvRHS81oYFr770jxuMXRWOSMpbPc4jjckj6VUQRpJWxv6itn7EMBEeJZBAne/P8tSzO5dk90ykXjjzjg0kM/wC19jSw/uQFm8CD4TK2IJ7b0oxcVlJng8cj96YYmYBQgSYMSO//AFSzGQgXrRBtr3Geaj3EKy2YFuxqvO5qTK7AR63oLBMfy1e69+Kf8aTsT8japhqMWIAF7TzHf1r6RkOmL7KSsSgBE2Fxtz4q+f8A4ZziYeIGdNfbyYmAZPavqODjK0HVIK6Z78j1G4mmquiM5X2Twk0gBbJpAAG38mpYqx4bT3+wNeukKqyNhHxvXuJAFoLHtwO5oPexQbK5cBi0WFh9zV3U304GIZ8TgIv1n9aIZQqKBu36UP1VNQwk38Dt8dhS+R0qIdEQBwv+whb3kQJA7X/Wni4OnENI+jYuGuYU6yS/hCkGAdoBi958q0fUFKsT/NqD2xukFqoYBuRY+dKs1hSrhiAwm5sNP7RTHLHUs/Ajzobq2B4QQN1hh5cHzodAZkul4Ka3ZNak3ZG91r2de21R/FnRxiIuNhjxrGteSvf4GRRyOFxVcudARho0xJEX+F4mm2ZeEBABAAknlG2IHkYNOnsn0YfomIuIpwcQSjWE8H7VlOq5F8DEKODHBPbitVmMqcLEYX3kHuJmjfxRlVxMv7QQYAaeQTYilasrDI4u0YnJGx7URiYGoefH3oTKmCQTB48xR0+frWbJFxlZ6+GcckRZkMuRrm3H1q4YukQBPrt6VZmVg+XahV38ot/OKvF8lyPOzpxlx+DsTHIYhbbSYorCc2j0PegXkGTerE3Hl/BTNIipM1XT8wqJ/uPxtzVefxwy6QZ8V/tSVc0b39BO9TGMTEz9N6nxG5DLql48hvSXqeNCCN2/6opsQjUN+1L8zDlUmLgEmnihWXZeQEknYDb5CRx+9McyBrQsQSNwOLz8qHzCIEBD6WA90nxQLfWuCgprJva03iuctBSph+cxVOJYkhomdpq3+nP9xpDiY0tYXsR9qN/1dv7/AP2ik4lPyCE4RkTAnf8Aai8HLgL67/tXZhB7wN/5tVuWdQASD6TsOTXSk2rRSEUnTDMt1B0HhuBxx/N6eZfC9swYjSDBYCDA+87Vm80FMFY94XHNaDp6gIlzJAO9tRvMcRWWfGK5NGmKk3Segfq3QUBLYTaInhiNPnvesk+GPMz/ADatrnepvpMMQbA9vWBWezmSLOXUAarldo7x3B3rRhy32zPnxJPQnOD2PwqBFqKdDJEQRVeIkieRvWutGNPZ2FsCN7RX1DpzMmCCYVidQ7hTB0n49q+VZF7jyIMHb419F6VmlxMMswllgGWmD3tuK56BNcuh/gY6tY9r8rH2qeGJM7Tt/wARzS7IAk6ZsTJg8elNcACSfgPhQYqL8XDMqRsBA+tDdRs+F/xAPoZpnjJIB4FLs6up17aLeoNhU09la0V5bC0YiO/ih9OGq+HSLzfkzxWs6nhBl1elY7qynQHR9Onxg8qwBkg9+PjWh6Dm3xcuC5lmWQYie9jz51zXkX6Csi1yO9F4yAqJ/wAfSgcI3Ebjj96s6hj6IA37nuRzQq3o5ujLde6fDsuohoPs99MmJEcmNqcdHw9eAFLE/C4AMwZqefAKa8RD4VAGkkyZsRyDSH8K9SLNiYQZiA5aSATc+6SP5amp0wNqki/OZTXdT4ixInsTF6E67li2WZEBLal8I3ABk+tMM67o5EErxHHy3qOM8kBBdrkmRfiaaid0fLsbDKOJEEEzOw7A/Gp47sU1gadJgi/yk/Oi88hfGYRu8ekHf0qjM4a6iJkYZgrPvjggc80zipaZbHklD3IFdpQ2G0gx96GS49avx8uEJQEgEWg2IO1UOpUkG/b/ABU4wcbRXNmWVppFZG5g7VEvAmb17r/xVTtNMjOWpig2FEYeIJpeljardcChKIUw98fbjk+lB6xrDC5mf2rhySbRHmahhJf+WrkqQ1hOPmGf3oN7GL+k16MabjgfE8fpVLpMDtXlhQpHJk1czMRIip6fSqQ9W+1P9orqDY0w8QLYLq9bT6c1B8EkmU0ncDkj03PwrSNkkV8J1EKreL0g39aY5vKJioG5F1YT/Iry36qMWnWmes8DapswRwZ8KDeDHmN48/KneRzaqioWhuZ4J3A84FH42Wj8ssPeH93+4RcN580M2WSzKfPS3f15oyzRmqfQscbi7XZYqhpIKsO1to5pbn0ZLC6T4e48vSaKxMrYuoKMP7SL/Zh5Gl2Nmy58YHYlB8bqbijii27jteULllqn2CdWw5AxF5ADdgaX4bnk70Xm38OhWlWE+VtvrQKNavTxXxpnm5V7rQOE0vHypx0rNaTGxP5pO3aKXYwlpHrRvR8vrxEHEy3oKo1YqZ9E6USuHO7Ec9uPnTTLCdJMTuRSjEACwZIaPdO0GQPQ046Via/F67eVRbtsXi9X5GJf8vBoHEw//KPJIPxo7DILQfX1obMmHLf7vpxS+Si6A8zkw84RBuZEGPFv8ZjanHRGfQ8xKPtMwsAR5C21K+vodAZGgiIO0GN5oHp+PiB1xFsMRgoMQDqET2m3NFnUqZrccaHV48LEbdqH6iAb7id/58KNWHwoQmfFEiDO2x4pBmMQgKpMyeLwY2imirJt0MsJycJrifymO2wFfO85ngublMTS4kGLfMDvNazMdVOEiAEXcayR+Tv5VmMXIhw+OgChi74Y0htYDRfssjbtTpUraBpurHY6jmdehwG0ke5bUp90zyIimmT63lsTEKMwGIpKgHbVBi+3+ax7dc0uS6Ee6krGkemrcC9uKsx+p5Y62RA2K9ghWJMRqJFgBveu7Oca0xN1TFfBd1fDZXN1IIgoxuATShMQiWMA/wA286P6jm2dyX1OU8Ex4UBvv3J70pZziMoBhQDtvI70zpK2Mk26QbmcqwwkLkXBKiRIE2BoVwWSeRzXuKvczVmSxAfA1j+tK5WHjQuZqoMxtTHP5TQ20A7VQyDiusVoowcMnyq9cEc3PzFeoL71ZpHalcjkRdwdhP6VAIeaI0zxVyp5UOQ1WC4eCT/1Uzl7bz60RqN/KoajQthpFIXyFR0CrCtdo8qY43SYgKlRM+8s+V4+N6knUDqXVdeItHa3NLMpj6lBvtII5JtXahqif+q8H8e2me7GXJWEYmKdZvz4fTsfKvcvgmYYb9x+kVHwxJ37AcVaueZragqjtu3x7Ud1pCtfINmMUK5UCwME9+49KT9VykHwibSsbkeXmKPzIu19jx2qp8QsAOVrRjfFpr+zNkqSpmYxmiG3DfAdpjgjmqcIxRnVcPSx7G47TzQQPi7yK9WDuNnmy06LGanvRBoRsQTqvAAnbuP2pE1F5XqLpA/LEERPx9aeSbWgKvJqUxHfRiggMSSLSBh3uV21bxWoyWaCMpAkEz4YuCNyPtWcyWeTG04KYzJqhQY0mR+UyIM9qYI5xEdC41I2oeEhwoGkqZ/NI+VQmnWuxovdPo0/SXOIxJb3TyOTsKuz2GpYrG4N9rjalGVzuJh2ddYsA8gFmI5Udtp7VZmM7iezKKpdtIjVYgExrEXgzFGr6ZylXaJ5nMFUC6lXT/8Ac1DVK8R29b0rzOZQYbISF1g+zxHWTqmW1aTAWIAq/A6c5xU1kEL7wXfQV8SkH3ln70i/EGWQ4pfDeUYqqhZIkWMg7wbQL2oxi72zrVdbGXQus4iDFwW1FwrBcT8qsRIA5iNqJ6NmdKkT428MkRJJEG9yeKMwunIrEOoZzGtxaWIAUwL7Vey4WCvtG0quoluWLCw0je/3ou+X0KuNff8Ahlc107ExQ7OTpDQwBvJmV0+UXPnRnVkAyyBDoZEHs76VUyW+IAFMMpj4SYOLiYrFPbB1BiYuWEed96xXVOue1/8AGhhAIUkeI95nYztRbegxirbXZf17qZbElAIQAatIbUxALsAbCT5cVnExVElQSTeT504ywBTSZn9aWYOV96ZsSN6LaS0GPdS8EBjuEKlzDEFx/cRsTUUtcWkbeXNeM6jeTUDiHgUtN9lHPVRR7iNN4qkuauGrvXaB8fOiqRKh7kFTGwjhuTqB8LfDz7UhzOEyOUJBK2MX9DRWVxSSEBiZBM3jtFUY+CEYyfSOaEZbphcNWipFJq4WrzCeN6sbEEbVzewKJbgC16taKFXE86mMQUrQUehfWuCdq9RqbdPySMjtiFxKn2YUXJHM8D1rnKuwxi5aQpQGdq99m3cfOneX6QrKjByRGtzyqwIBA2k7c1qf/ovD7D5Gj2LJOLo+bfh3qjKSh8QIkA9x2rUYQVxKgqw4PFptNfNsHEKkEWIpvh9RYxLN/wD1H6VL1HpeUuUdGnD6rjHizYYpIPi0pI3uVY+YiV+FROIAsSvqCDaszh5wmzMdPA1Mb/C9S9pYxsYmUFvITes3/M1pst+e+hhmc+qkhIfv/aPjQQzDMTLE/wDHwr89zVDDv9YA+Qr1W8Q7kWtJ+C1eMIpaISk29lWOhIO3e0kn40AWgimTCN/qTPyFLc2sNFacb8GeR6+IOK8bEHxqgEivQtVoSxhg5+4kbcix8jWz6R1xFdXZwfCxZSPE7ER86wC1fhYxWIsanKKvRTlcWmfXuldZwyNY0kC2wYxyIpzj5rDIGpkRAB7Maoa+xEXAmvjeR6iMMals8i8TA5vTRuvYWiGVi5Zm1b/8AQexk0HFCqzc9bzTaUfAYM4k2JEr+cybW3mhct0QM6NiBXEI869OptvEduR6xWTyv4s0oVZfFsGGyjsE2uJ+dG4v4x1MBh4KgW98kk/AGBegotDOqNf1vKuWGh9IKwZUbz89qxfV+ouMVXdJUMFKmF1KlrLwL1T1P8RZmA2srM7AD9ZrOZjNu7FnZmY7sxkn40YxFaGnWesvjQsaVEQPdAteAP13pPrioNi1EPT8dBUmOegePHTUbXBntTT8RZI4ahxdG94ja3IrMYOYKEMhgjkVocLq4dGDuoYC02DCLgjuDU3af0Mku7M67gkn6D/NcMQVVmEKn3gwOxBkenlVNUUReQW2N51HWKHIqaJ50eKBbCsrmArhjtsfQ81Zns0rv4fdGxiJPJoELVgSlcVdhUnVEva16HNVhKmKJx7qq7Dk1SRTv8N9O9pijwyq3bz7CgwoO6X+H3dQ7kIkTJ7em9aTA6cFwxhlTDIVDc3uf8V2cxEQHxG1h/y7DvFVI2sh8UON/BqIBI5ngeVSlFSVMtBONNE8PCwsBThILEanJi4WJnzJHwinn+qt/t+n71mequoWAoJ0gW8yJVR9KH/ocb+w/wDqJ+9PGkuycoyu6Pl3NTQ11dWhmdBuVxDMTajCY4G/N/1rq6ss+zRD9JdhiSeL8WqJ98AWncjf511dU49seXgi58egWHlv86GzqCAea6uqsO0SfQCKkN66uq7JokKmu9eV1Ixz0717XV1E4kKswPeHqK6urjjT/iLAUIIHCn4kXrKNXV1Lj6OydkK9FdXVQU9qTOYrq6lCVipAV1dXM4noFTKCurqACSivYrq6lCe16dq6urgksFBPxFbzpOGMLCOgbkSTc11dRXYGV4mGDiaSPCoJA86Y4L6sVgbBUsBYCwrq6kXb/o1S/TH+WLcdzOI3KwV8ibfQbUNp8zXV1BAy+D//2Q=="/>
          <p:cNvSpPr>
            <a:spLocks noChangeAspect="1" noChangeArrowheads="1"/>
          </p:cNvSpPr>
          <p:nvPr/>
        </p:nvSpPr>
        <p:spPr bwMode="auto">
          <a:xfrm>
            <a:off x="207299" y="-144496"/>
            <a:ext cx="406135" cy="3048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08814" tIns="54407" rIns="108814" bIns="54407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7" name="Скругленный прямоугольник 26"/>
          <p:cNvSpPr/>
          <p:nvPr/>
        </p:nvSpPr>
        <p:spPr>
          <a:xfrm>
            <a:off x="5976652" y="1009250"/>
            <a:ext cx="5732003" cy="110907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lIns="108814" tIns="54407" rIns="108814" bIns="54407">
            <a:spAutoFit/>
          </a:bodyPr>
          <a:lstStyle/>
          <a:p>
            <a:pPr lvl="0" algn="ctr"/>
            <a:r>
              <a:rPr lang="ru-RU" sz="2800" b="1" dirty="0" err="1">
                <a:solidFill>
                  <a:schemeClr val="bg1"/>
                </a:solidFill>
              </a:rPr>
              <a:t>Будівля</a:t>
            </a:r>
            <a:r>
              <a:rPr lang="ru-RU" sz="2800" b="1" dirty="0">
                <a:solidFill>
                  <a:schemeClr val="bg1"/>
                </a:solidFill>
              </a:rPr>
              <a:t> </a:t>
            </a:r>
            <a:r>
              <a:rPr lang="ru-RU" sz="2800" b="1" dirty="0" err="1">
                <a:solidFill>
                  <a:schemeClr val="bg1"/>
                </a:solidFill>
              </a:rPr>
              <a:t>школи</a:t>
            </a:r>
            <a:r>
              <a:rPr lang="ru-RU" sz="2800" b="1" dirty="0">
                <a:solidFill>
                  <a:schemeClr val="bg1"/>
                </a:solidFill>
              </a:rPr>
              <a:t> </a:t>
            </a:r>
            <a:r>
              <a:rPr lang="ru-RU" sz="2800" b="1" dirty="0" err="1">
                <a:solidFill>
                  <a:schemeClr val="bg1"/>
                </a:solidFill>
              </a:rPr>
              <a:t>має</a:t>
            </a:r>
            <a:r>
              <a:rPr lang="ru-RU" sz="2800" b="1" dirty="0">
                <a:solidFill>
                  <a:schemeClr val="bg1"/>
                </a:solidFill>
              </a:rPr>
              <a:t> два </a:t>
            </a:r>
            <a:r>
              <a:rPr lang="ru-RU" sz="2800" b="1" dirty="0" err="1">
                <a:solidFill>
                  <a:schemeClr val="bg1"/>
                </a:solidFill>
              </a:rPr>
              <a:t>крила</a:t>
            </a:r>
            <a:r>
              <a:rPr lang="ru-RU" sz="2800" b="1" dirty="0">
                <a:solidFill>
                  <a:schemeClr val="bg1"/>
                </a:solidFill>
              </a:rPr>
              <a:t>. </a:t>
            </a:r>
          </a:p>
          <a:p>
            <a:pPr lvl="0" algn="ctr"/>
            <a:r>
              <a:rPr lang="ru-RU" sz="2800" b="1" dirty="0" err="1">
                <a:solidFill>
                  <a:schemeClr val="bg1"/>
                </a:solidFill>
              </a:rPr>
              <a:t>Крила</a:t>
            </a:r>
            <a:r>
              <a:rPr lang="ru-RU" sz="2800" b="1" dirty="0">
                <a:solidFill>
                  <a:schemeClr val="bg1"/>
                </a:solidFill>
              </a:rPr>
              <a:t> </a:t>
            </a:r>
            <a:r>
              <a:rPr lang="ru-RU" sz="2800" b="1" dirty="0" err="1">
                <a:solidFill>
                  <a:schemeClr val="bg1"/>
                </a:solidFill>
              </a:rPr>
              <a:t>дають</a:t>
            </a:r>
            <a:r>
              <a:rPr lang="ru-RU" sz="2800" b="1" dirty="0">
                <a:solidFill>
                  <a:schemeClr val="bg1"/>
                </a:solidFill>
              </a:rPr>
              <a:t> </a:t>
            </a:r>
            <a:r>
              <a:rPr lang="ru-RU" sz="2800" b="1" dirty="0" err="1">
                <a:solidFill>
                  <a:schemeClr val="bg1"/>
                </a:solidFill>
              </a:rPr>
              <a:t>змогу</a:t>
            </a:r>
            <a:r>
              <a:rPr lang="ru-RU" sz="2800" b="1" dirty="0">
                <a:solidFill>
                  <a:schemeClr val="bg1"/>
                </a:solidFill>
              </a:rPr>
              <a:t> птахам </a:t>
            </a:r>
            <a:r>
              <a:rPr lang="ru-RU" sz="2800" b="1" dirty="0" err="1">
                <a:solidFill>
                  <a:schemeClr val="bg1"/>
                </a:solidFill>
              </a:rPr>
              <a:t>літати</a:t>
            </a:r>
            <a:r>
              <a:rPr lang="ru-RU" sz="2800" b="1" dirty="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613433" y="4430107"/>
            <a:ext cx="9172289" cy="1756056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lIns="108814" tIns="54407" rIns="108814" bIns="54407">
            <a:spAutoFit/>
          </a:bodyPr>
          <a:lstStyle/>
          <a:p>
            <a:pPr lvl="0"/>
            <a:r>
              <a:rPr lang="ru-RU" sz="2400" dirty="0">
                <a:solidFill>
                  <a:schemeClr val="accent3">
                    <a:lumMod val="50000"/>
                  </a:schemeClr>
                </a:solidFill>
              </a:rPr>
              <a:t>- </a:t>
            </a:r>
            <a:r>
              <a:rPr lang="ru-RU" sz="2400" dirty="0" err="1">
                <a:solidFill>
                  <a:schemeClr val="accent3">
                    <a:lumMod val="50000"/>
                  </a:schemeClr>
                </a:solidFill>
              </a:rPr>
              <a:t>Якщо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dirty="0" smtClean="0">
                <a:solidFill>
                  <a:schemeClr val="accent3">
                    <a:lumMod val="50000"/>
                  </a:schemeClr>
                </a:solidFill>
              </a:rPr>
              <a:t>змогли 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</a:rPr>
              <a:t>скласти пари слів правильно, </a:t>
            </a:r>
            <a:r>
              <a:rPr lang="ru-RU" sz="2400" dirty="0" err="1" smtClean="0">
                <a:solidFill>
                  <a:schemeClr val="accent3">
                    <a:lumMod val="50000"/>
                  </a:schemeClr>
                </a:solidFill>
              </a:rPr>
              <a:t>склали</a:t>
            </a:r>
            <a:r>
              <a:rPr lang="ru-RU" sz="2400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</a:rPr>
              <a:t>і </a:t>
            </a:r>
            <a:r>
              <a:rPr lang="ru-RU" sz="2400" dirty="0" smtClean="0">
                <a:solidFill>
                  <a:schemeClr val="accent3">
                    <a:lumMod val="50000"/>
                  </a:schemeClr>
                </a:solidFill>
              </a:rPr>
              <a:t>записали 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</a:rPr>
              <a:t>речення з </a:t>
            </a:r>
            <a:r>
              <a:rPr lang="ru-RU" sz="2400" dirty="0" err="1">
                <a:solidFill>
                  <a:schemeClr val="accent3">
                    <a:lumMod val="50000"/>
                  </a:schemeClr>
                </a:solidFill>
              </a:rPr>
              <a:t>однією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</a:rPr>
              <a:t> з пар, на полях зошита </a:t>
            </a:r>
            <a:r>
              <a:rPr lang="ru-RU" sz="2400" dirty="0" smtClean="0">
                <a:solidFill>
                  <a:schemeClr val="accent3">
                    <a:lumMod val="50000"/>
                  </a:schemeClr>
                </a:solidFill>
              </a:rPr>
              <a:t>поставте 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</a:rPr>
              <a:t>собі 3 </a:t>
            </a:r>
            <a:r>
              <a:rPr lang="ru-RU" sz="2400" dirty="0" err="1">
                <a:solidFill>
                  <a:schemeClr val="accent3">
                    <a:lumMod val="50000"/>
                  </a:schemeClr>
                </a:solidFill>
              </a:rPr>
              <a:t>бали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</a:rPr>
              <a:t>. </a:t>
            </a:r>
          </a:p>
          <a:p>
            <a:pPr lvl="0"/>
            <a:r>
              <a:rPr lang="ru-RU" sz="2400" dirty="0">
                <a:solidFill>
                  <a:schemeClr val="accent3">
                    <a:lumMod val="50000"/>
                  </a:schemeClr>
                </a:solidFill>
              </a:rPr>
              <a:t>- </a:t>
            </a:r>
            <a:r>
              <a:rPr lang="ru-RU" sz="2400" dirty="0" err="1">
                <a:solidFill>
                  <a:schemeClr val="accent3">
                    <a:lumMod val="50000"/>
                  </a:schemeClr>
                </a:solidFill>
              </a:rPr>
              <a:t>Якщо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dirty="0" err="1" smtClean="0">
                <a:solidFill>
                  <a:schemeClr val="accent3">
                    <a:lumMod val="50000"/>
                  </a:schemeClr>
                </a:solidFill>
              </a:rPr>
              <a:t>склали</a:t>
            </a:r>
            <a:r>
              <a:rPr lang="ru-RU" sz="2400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</a:rPr>
              <a:t>пари слів, а речення </a:t>
            </a:r>
            <a:r>
              <a:rPr lang="ru-RU" sz="2400" dirty="0" err="1" smtClean="0">
                <a:solidFill>
                  <a:schemeClr val="accent3">
                    <a:lumMod val="50000"/>
                  </a:schemeClr>
                </a:solidFill>
              </a:rPr>
              <a:t>списавли</a:t>
            </a:r>
            <a:r>
              <a:rPr lang="ru-RU" sz="2400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</a:rPr>
              <a:t>зі слайду – 2 </a:t>
            </a:r>
            <a:r>
              <a:rPr lang="ru-RU" sz="2400" dirty="0" err="1">
                <a:solidFill>
                  <a:schemeClr val="accent3">
                    <a:lumMod val="50000"/>
                  </a:schemeClr>
                </a:solidFill>
              </a:rPr>
              <a:t>бали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</a:rPr>
              <a:t>. </a:t>
            </a:r>
          </a:p>
          <a:p>
            <a:pPr marL="342900" lvl="0" indent="-342900">
              <a:buFontTx/>
              <a:buChar char="-"/>
            </a:pPr>
            <a:r>
              <a:rPr lang="ru-RU" sz="2400" dirty="0" err="1" smtClean="0">
                <a:solidFill>
                  <a:schemeClr val="accent3">
                    <a:lumMod val="50000"/>
                  </a:schemeClr>
                </a:solidFill>
              </a:rPr>
              <a:t>Якщо</a:t>
            </a:r>
            <a:r>
              <a:rPr lang="ru-RU" sz="2400" dirty="0" smtClean="0">
                <a:solidFill>
                  <a:schemeClr val="accent3">
                    <a:lumMod val="50000"/>
                  </a:schemeClr>
                </a:solidFill>
              </a:rPr>
              <a:t> записали 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</a:rPr>
              <a:t>тільки пари слів, </a:t>
            </a:r>
            <a:r>
              <a:rPr lang="ru-RU" sz="2400" dirty="0" smtClean="0">
                <a:solidFill>
                  <a:schemeClr val="accent3">
                    <a:lumMod val="50000"/>
                  </a:schemeClr>
                </a:solidFill>
              </a:rPr>
              <a:t>ставите 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</a:rPr>
              <a:t>собі </a:t>
            </a:r>
            <a:r>
              <a:rPr lang="ru-RU" sz="2400" dirty="0" smtClean="0">
                <a:solidFill>
                  <a:schemeClr val="accent3">
                    <a:lumMod val="50000"/>
                  </a:schemeClr>
                </a:solidFill>
              </a:rPr>
              <a:t>– 1 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</a:rPr>
              <a:t>бал</a:t>
            </a: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5976652" y="2170244"/>
            <a:ext cx="5732004" cy="110907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lIns="108814" tIns="54407" rIns="108814" bIns="54407">
            <a:spAutoFit/>
          </a:bodyPr>
          <a:lstStyle/>
          <a:p>
            <a:pPr lvl="0" algn="ctr"/>
            <a:r>
              <a:rPr lang="ru-RU" sz="2900" b="1" dirty="0">
                <a:solidFill>
                  <a:schemeClr val="bg1"/>
                </a:solidFill>
              </a:rPr>
              <a:t>На </a:t>
            </a:r>
            <a:r>
              <a:rPr lang="ru-RU" sz="2900" b="1" dirty="0" err="1">
                <a:solidFill>
                  <a:schemeClr val="bg1"/>
                </a:solidFill>
              </a:rPr>
              <a:t>небі</a:t>
            </a:r>
            <a:r>
              <a:rPr lang="ru-RU" sz="2900" b="1" dirty="0">
                <a:solidFill>
                  <a:schemeClr val="bg1"/>
                </a:solidFill>
              </a:rPr>
              <a:t> </a:t>
            </a:r>
            <a:r>
              <a:rPr lang="ru-RU" sz="2900" b="1" dirty="0" err="1">
                <a:solidFill>
                  <a:schemeClr val="bg1"/>
                </a:solidFill>
              </a:rPr>
              <a:t>з’явилась</a:t>
            </a:r>
            <a:r>
              <a:rPr lang="ru-RU" sz="2900" b="1" dirty="0">
                <a:solidFill>
                  <a:schemeClr val="bg1"/>
                </a:solidFill>
              </a:rPr>
              <a:t> перша </a:t>
            </a:r>
            <a:r>
              <a:rPr lang="ru-RU" sz="2900" b="1" dirty="0" err="1">
                <a:solidFill>
                  <a:schemeClr val="bg1"/>
                </a:solidFill>
              </a:rPr>
              <a:t>зірка</a:t>
            </a:r>
            <a:r>
              <a:rPr lang="ru-RU" sz="2900" b="1" dirty="0">
                <a:solidFill>
                  <a:schemeClr val="bg1"/>
                </a:solidFill>
              </a:rPr>
              <a:t>. </a:t>
            </a:r>
          </a:p>
          <a:p>
            <a:pPr lvl="0" algn="ctr"/>
            <a:r>
              <a:rPr lang="ru-RU" sz="2900" b="1" dirty="0">
                <a:solidFill>
                  <a:schemeClr val="bg1"/>
                </a:solidFill>
              </a:rPr>
              <a:t>На сцену </a:t>
            </a:r>
            <a:r>
              <a:rPr lang="ru-RU" sz="2900" b="1" dirty="0" err="1">
                <a:solidFill>
                  <a:schemeClr val="bg1"/>
                </a:solidFill>
              </a:rPr>
              <a:t>вийшла</a:t>
            </a:r>
            <a:r>
              <a:rPr lang="ru-RU" sz="2900" b="1" dirty="0">
                <a:solidFill>
                  <a:schemeClr val="bg1"/>
                </a:solidFill>
              </a:rPr>
              <a:t> </a:t>
            </a:r>
            <a:r>
              <a:rPr lang="ru-RU" sz="2900" b="1" dirty="0" err="1">
                <a:solidFill>
                  <a:schemeClr val="bg1"/>
                </a:solidFill>
              </a:rPr>
              <a:t>зірка</a:t>
            </a:r>
            <a:r>
              <a:rPr lang="ru-RU" sz="2900" b="1" dirty="0">
                <a:solidFill>
                  <a:schemeClr val="bg1"/>
                </a:solidFill>
              </a:rPr>
              <a:t> </a:t>
            </a:r>
            <a:r>
              <a:rPr lang="ru-RU" sz="2900" b="1" dirty="0" err="1">
                <a:solidFill>
                  <a:schemeClr val="bg1"/>
                </a:solidFill>
              </a:rPr>
              <a:t>естради</a:t>
            </a:r>
            <a:r>
              <a:rPr lang="ru-RU" sz="2900" b="1" dirty="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5731991" y="3279314"/>
            <a:ext cx="6124808" cy="110907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lIns="108814" tIns="54407" rIns="108814" bIns="54407">
            <a:spAutoFit/>
          </a:bodyPr>
          <a:lstStyle/>
          <a:p>
            <a:pPr lvl="0" algn="ctr"/>
            <a:r>
              <a:rPr lang="ru-RU" sz="2900" b="1" dirty="0" err="1">
                <a:solidFill>
                  <a:schemeClr val="bg1"/>
                </a:solidFill>
              </a:rPr>
              <a:t>Язик</a:t>
            </a:r>
            <a:r>
              <a:rPr lang="ru-RU" sz="2900" b="1" dirty="0">
                <a:solidFill>
                  <a:schemeClr val="bg1"/>
                </a:solidFill>
              </a:rPr>
              <a:t> </a:t>
            </a:r>
            <a:r>
              <a:rPr lang="ru-RU" sz="2900" b="1" dirty="0" err="1">
                <a:solidFill>
                  <a:schemeClr val="bg1"/>
                </a:solidFill>
              </a:rPr>
              <a:t>полум’я</a:t>
            </a:r>
            <a:r>
              <a:rPr lang="ru-RU" sz="2900" b="1" dirty="0">
                <a:solidFill>
                  <a:schemeClr val="bg1"/>
                </a:solidFill>
              </a:rPr>
              <a:t> </a:t>
            </a:r>
            <a:r>
              <a:rPr lang="ru-RU" sz="2900" b="1" dirty="0" err="1">
                <a:solidFill>
                  <a:schemeClr val="bg1"/>
                </a:solidFill>
              </a:rPr>
              <a:t>піднімався</a:t>
            </a:r>
            <a:r>
              <a:rPr lang="ru-RU" sz="2900" b="1" dirty="0">
                <a:solidFill>
                  <a:schemeClr val="bg1"/>
                </a:solidFill>
              </a:rPr>
              <a:t> все </a:t>
            </a:r>
            <a:r>
              <a:rPr lang="ru-RU" sz="2900" b="1" dirty="0" err="1">
                <a:solidFill>
                  <a:schemeClr val="bg1"/>
                </a:solidFill>
              </a:rPr>
              <a:t>вище</a:t>
            </a:r>
            <a:r>
              <a:rPr lang="ru-RU" sz="2900" b="1" dirty="0">
                <a:solidFill>
                  <a:schemeClr val="bg1"/>
                </a:solidFill>
              </a:rPr>
              <a:t>.</a:t>
            </a:r>
          </a:p>
          <a:p>
            <a:pPr lvl="0" algn="ctr"/>
            <a:r>
              <a:rPr lang="uk-UA" sz="2900" b="1" dirty="0">
                <a:solidFill>
                  <a:schemeClr val="bg1"/>
                </a:solidFill>
              </a:rPr>
              <a:t>Язик допомагає пережовувати їжу.</a:t>
            </a:r>
            <a:endParaRPr lang="ru-RU" sz="2900" b="1" dirty="0">
              <a:solidFill>
                <a:schemeClr val="bg1"/>
              </a:solidFill>
            </a:endParaRPr>
          </a:p>
        </p:txBody>
      </p:sp>
      <p:sp>
        <p:nvSpPr>
          <p:cNvPr id="19" name="Заголовок 3"/>
          <p:cNvSpPr txBox="1">
            <a:spLocks/>
          </p:cNvSpPr>
          <p:nvPr/>
        </p:nvSpPr>
        <p:spPr>
          <a:xfrm>
            <a:off x="7087509" y="357908"/>
            <a:ext cx="3324017" cy="527147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108814" tIns="54407" rIns="108814" bIns="54407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sz="2400" b="1" dirty="0">
                <a:solidFill>
                  <a:schemeClr val="accent3">
                    <a:lumMod val="50000"/>
                  </a:schemeClr>
                </a:solidFill>
              </a:rPr>
              <a:t>Зразок речень</a:t>
            </a:r>
            <a:endParaRPr lang="ru-RU" sz="24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1026" name="Picture 2" descr="D:\Картинки до тестів\Людина\Учень хоче відповідати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56527" y="4711532"/>
            <a:ext cx="1457728" cy="1981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65030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16" grpId="0" animBg="1"/>
      <p:bldP spid="17" grpId="0" animBg="1"/>
      <p:bldP spid="18" grpId="0" animBg="1"/>
      <p:bldP spid="1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Скругленный прямоугольник 17"/>
          <p:cNvSpPr/>
          <p:nvPr/>
        </p:nvSpPr>
        <p:spPr>
          <a:xfrm>
            <a:off x="619424" y="2873483"/>
            <a:ext cx="5555324" cy="938811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lIns="108814" tIns="54407" rIns="108814" bIns="54407">
            <a:spAutoFit/>
          </a:bodyPr>
          <a:lstStyle/>
          <a:p>
            <a:pPr lvl="0" algn="ctr"/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До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поданих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слів </a:t>
            </a:r>
            <a:r>
              <a:rPr lang="ru-RU" sz="2400" b="1" dirty="0" err="1" smtClean="0">
                <a:solidFill>
                  <a:schemeClr val="accent3">
                    <a:lumMod val="50000"/>
                  </a:schemeClr>
                </a:solidFill>
              </a:rPr>
              <a:t>виберіть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антоніми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із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запропонованих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. 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Запишіть 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парами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3439" y="299029"/>
            <a:ext cx="10657184" cy="717924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uk-UA" sz="4000" b="1" dirty="0"/>
              <a:t>Вправа </a:t>
            </a:r>
            <a:r>
              <a:rPr lang="uk-UA" sz="4000" b="1" dirty="0" smtClean="0"/>
              <a:t>3 «Скажи </a:t>
            </a:r>
            <a:r>
              <a:rPr lang="uk-UA" sz="4000" b="1" dirty="0"/>
              <a:t>інакше», </a:t>
            </a:r>
            <a:r>
              <a:rPr lang="uk-UA" sz="4000" b="1" dirty="0" smtClean="0"/>
              <a:t>«Скажи </a:t>
            </a:r>
            <a:r>
              <a:rPr lang="uk-UA" sz="4000" b="1" dirty="0"/>
              <a:t>навпаки»</a:t>
            </a:r>
            <a:endParaRPr lang="ru-RU" sz="4000" b="1" dirty="0"/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922746" y="3689962"/>
            <a:ext cx="7761573" cy="1756056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lIns="108814" tIns="54407" rIns="108814" bIns="54407">
            <a:spAutoFit/>
          </a:bodyPr>
          <a:lstStyle/>
          <a:p>
            <a:r>
              <a:rPr lang="ru-RU" sz="3200" b="1" dirty="0" err="1"/>
              <a:t>Безладдя</a:t>
            </a:r>
            <a:r>
              <a:rPr lang="ru-RU" sz="3200" b="1" dirty="0"/>
              <a:t> – хаос, лад, непорядок.</a:t>
            </a:r>
            <a:endParaRPr lang="ru-RU" sz="3200" b="1" dirty="0">
              <a:solidFill>
                <a:schemeClr val="accent3">
                  <a:lumMod val="50000"/>
                </a:schemeClr>
              </a:solidFill>
            </a:endParaRPr>
          </a:p>
          <a:p>
            <a:pPr lvl="0"/>
            <a:r>
              <a:rPr lang="ru-RU" sz="3200" b="1" dirty="0" err="1"/>
              <a:t>Кричати</a:t>
            </a:r>
            <a:r>
              <a:rPr lang="ru-RU" sz="3200" b="1" dirty="0"/>
              <a:t> —</a:t>
            </a:r>
            <a:r>
              <a:rPr lang="ru-RU" sz="3200" b="1" dirty="0" err="1"/>
              <a:t>верещати</a:t>
            </a:r>
            <a:r>
              <a:rPr lang="ru-RU" sz="3200" b="1" dirty="0"/>
              <a:t>, </a:t>
            </a:r>
            <a:r>
              <a:rPr lang="ru-RU" sz="3200" b="1" dirty="0" err="1"/>
              <a:t>говорити</a:t>
            </a:r>
            <a:r>
              <a:rPr lang="ru-RU" sz="3200" b="1" dirty="0"/>
              <a:t>, </a:t>
            </a:r>
            <a:r>
              <a:rPr lang="ru-RU" sz="3200" b="1" dirty="0" err="1"/>
              <a:t>мовчати</a:t>
            </a:r>
            <a:r>
              <a:rPr lang="ru-RU" sz="3200" b="1" dirty="0"/>
              <a:t>. </a:t>
            </a:r>
            <a:r>
              <a:rPr lang="ru-RU" sz="3200" b="1" dirty="0" err="1"/>
              <a:t>Праця</a:t>
            </a:r>
            <a:r>
              <a:rPr lang="ru-RU" sz="3200" b="1" dirty="0"/>
              <a:t> — </a:t>
            </a:r>
            <a:r>
              <a:rPr lang="ru-RU" sz="3200" b="1" dirty="0" err="1"/>
              <a:t>відпочинок</a:t>
            </a:r>
            <a:r>
              <a:rPr lang="ru-RU" sz="3200" b="1" dirty="0"/>
              <a:t>, труд, </a:t>
            </a:r>
            <a:r>
              <a:rPr lang="ru-RU" sz="3200" b="1" dirty="0" err="1"/>
              <a:t>робітник</a:t>
            </a:r>
            <a:r>
              <a:rPr lang="ru-RU" sz="3200" b="1" dirty="0"/>
              <a:t>. 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691431" y="1115622"/>
            <a:ext cx="2224724" cy="666396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lIns="108814" tIns="54407" rIns="108814" bIns="54407">
            <a:spAutoFit/>
          </a:bodyPr>
          <a:lstStyle/>
          <a:p>
            <a:pPr lvl="0" algn="ctr"/>
            <a:r>
              <a:rPr lang="ru-RU" sz="3200" b="1" dirty="0"/>
              <a:t>Горизонт – </a:t>
            </a:r>
            <a:endParaRPr lang="ru-RU" sz="32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2050" name="Picture 2" descr="https://encrypted-tbn0.gstatic.com/images?q=tbn:ANd9GcRXdYT0qcB-FAGfKHIxfxQij2hJWrndts9CKhhxUIm8&amp;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4460" y="1056962"/>
            <a:ext cx="2503280" cy="134922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s://encrypted-tbn0.gstatic.com/images?q=tbn:ANd9GcQFrEpVjvQqDQ051iiMjOUjcCIR8cRR-na6BurDNTAR&amp;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54752" y="1056962"/>
            <a:ext cx="2572247" cy="137149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Скругленный прямоугольник 7"/>
          <p:cNvSpPr/>
          <p:nvPr/>
        </p:nvSpPr>
        <p:spPr>
          <a:xfrm>
            <a:off x="2995687" y="1056963"/>
            <a:ext cx="3738773" cy="1211226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lIns="108814" tIns="54407" rIns="108814" bIns="54407">
            <a:spAutoFit/>
          </a:bodyPr>
          <a:lstStyle/>
          <a:p>
            <a:pPr lvl="0" algn="ctr"/>
            <a:r>
              <a:rPr lang="ru-RU" sz="3200" b="1" dirty="0"/>
              <a:t> </a:t>
            </a:r>
            <a:r>
              <a:rPr lang="ru-RU" sz="3200" b="1" dirty="0" err="1"/>
              <a:t>обрій</a:t>
            </a:r>
            <a:r>
              <a:rPr lang="ru-RU" sz="3200" b="1" dirty="0"/>
              <a:t>, </a:t>
            </a:r>
            <a:r>
              <a:rPr lang="ru-RU" sz="3200" b="1" dirty="0" err="1"/>
              <a:t>небокрай</a:t>
            </a:r>
            <a:r>
              <a:rPr lang="ru-RU" sz="3200" b="1" dirty="0"/>
              <a:t>, </a:t>
            </a:r>
            <a:r>
              <a:rPr lang="ru-RU" sz="3200" b="1" dirty="0" err="1"/>
              <a:t>видноколо</a:t>
            </a:r>
            <a:r>
              <a:rPr lang="ru-RU" sz="3200" b="1" dirty="0"/>
              <a:t> </a:t>
            </a:r>
            <a:endParaRPr lang="ru-RU" sz="32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1063810" y="2095259"/>
            <a:ext cx="1107204" cy="666396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lIns="108814" tIns="54407" rIns="108814" bIns="54407">
            <a:spAutoFit/>
          </a:bodyPr>
          <a:lstStyle/>
          <a:p>
            <a:pPr lvl="0" algn="ctr"/>
            <a:r>
              <a:rPr lang="ru-RU" sz="3200" b="1" dirty="0" err="1"/>
              <a:t>Віз</a:t>
            </a:r>
            <a:r>
              <a:rPr lang="ru-RU" sz="3200" b="1" dirty="0"/>
              <a:t> </a:t>
            </a:r>
            <a:r>
              <a:rPr lang="ru-RU" sz="3200" b="1" dirty="0" smtClean="0"/>
              <a:t>– </a:t>
            </a:r>
            <a:endParaRPr lang="ru-RU" sz="3200" b="1" dirty="0"/>
          </a:p>
        </p:txBody>
      </p:sp>
      <p:pic>
        <p:nvPicPr>
          <p:cNvPr id="2054" name="Picture 6" descr="https://images.prom.ua/1023747084_w640_h640_pidstavka-dlya-kvitiv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788" b="13723"/>
          <a:stretch/>
        </p:blipFill>
        <p:spPr bwMode="auto">
          <a:xfrm>
            <a:off x="6704100" y="2424912"/>
            <a:ext cx="2425062" cy="142595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https://ireland.apollo.olxcdn.com/v1/files/2et325sg6yib3-UA/image;s=640x460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749" b="14781"/>
          <a:stretch/>
        </p:blipFill>
        <p:spPr bwMode="auto">
          <a:xfrm>
            <a:off x="9123504" y="2449411"/>
            <a:ext cx="2599940" cy="137363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" name="Прямая соединительная линия 3"/>
          <p:cNvCxnSpPr/>
          <p:nvPr/>
        </p:nvCxnSpPr>
        <p:spPr>
          <a:xfrm>
            <a:off x="4158393" y="4293890"/>
            <a:ext cx="645139" cy="0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/>
          <p:cNvCxnSpPr/>
          <p:nvPr/>
        </p:nvCxnSpPr>
        <p:spPr>
          <a:xfrm>
            <a:off x="6812111" y="4797946"/>
            <a:ext cx="1368152" cy="0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/>
          <p:cNvCxnSpPr/>
          <p:nvPr/>
        </p:nvCxnSpPr>
        <p:spPr>
          <a:xfrm>
            <a:off x="2782596" y="5229994"/>
            <a:ext cx="2082477" cy="0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Скругленный прямоугольник 15"/>
          <p:cNvSpPr/>
          <p:nvPr/>
        </p:nvSpPr>
        <p:spPr>
          <a:xfrm>
            <a:off x="2563639" y="2205658"/>
            <a:ext cx="4140460" cy="666396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lIns="108814" tIns="54407" rIns="108814" bIns="54407">
            <a:spAutoFit/>
          </a:bodyPr>
          <a:lstStyle/>
          <a:p>
            <a:pPr lvl="0" algn="ctr"/>
            <a:r>
              <a:rPr lang="ru-RU" sz="3200" b="1" dirty="0" err="1" smtClean="0"/>
              <a:t>хура</a:t>
            </a:r>
            <a:r>
              <a:rPr lang="ru-RU" sz="3200" b="1" dirty="0"/>
              <a:t>, </a:t>
            </a:r>
            <a:r>
              <a:rPr lang="ru-RU" sz="3200" b="1" dirty="0" err="1"/>
              <a:t>підвода</a:t>
            </a:r>
            <a:r>
              <a:rPr lang="ru-RU" sz="3200" b="1" dirty="0"/>
              <a:t>, дроги</a:t>
            </a: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413401" y="5302002"/>
            <a:ext cx="10788867" cy="1347433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lIns="108814" tIns="54407" rIns="108814" bIns="54407">
            <a:spAutoFit/>
          </a:bodyPr>
          <a:lstStyle/>
          <a:p>
            <a:pPr lvl="0"/>
            <a:r>
              <a:rPr lang="ru-RU" sz="2400" dirty="0">
                <a:solidFill>
                  <a:schemeClr val="accent3">
                    <a:lumMod val="50000"/>
                  </a:schemeClr>
                </a:solidFill>
              </a:rPr>
              <a:t>- </a:t>
            </a:r>
            <a:r>
              <a:rPr lang="ru-RU" sz="2400" dirty="0" err="1">
                <a:solidFill>
                  <a:schemeClr val="accent3">
                    <a:lumMod val="50000"/>
                  </a:schemeClr>
                </a:solidFill>
              </a:rPr>
              <a:t>Якщо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dirty="0" smtClean="0">
                <a:solidFill>
                  <a:schemeClr val="accent3">
                    <a:lumMod val="50000"/>
                  </a:schemeClr>
                </a:solidFill>
              </a:rPr>
              <a:t>змогли </a:t>
            </a:r>
            <a:r>
              <a:rPr lang="ru-RU" sz="2400" dirty="0" err="1">
                <a:solidFill>
                  <a:schemeClr val="accent3">
                    <a:lumMod val="50000"/>
                  </a:schemeClr>
                </a:solidFill>
              </a:rPr>
              <a:t>підібрати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accent3">
                    <a:lumMod val="50000"/>
                  </a:schemeClr>
                </a:solidFill>
              </a:rPr>
              <a:t>синоніми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</a:rPr>
              <a:t>, </a:t>
            </a:r>
            <a:r>
              <a:rPr lang="ru-RU" sz="2400" dirty="0" err="1">
                <a:solidFill>
                  <a:schemeClr val="accent3">
                    <a:lumMod val="50000"/>
                  </a:schemeClr>
                </a:solidFill>
              </a:rPr>
              <a:t>антоніми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</a:rPr>
              <a:t> до слів </a:t>
            </a:r>
            <a:r>
              <a:rPr lang="ru-RU" sz="2400" dirty="0" err="1">
                <a:solidFill>
                  <a:schemeClr val="accent3">
                    <a:lumMod val="50000"/>
                  </a:schemeClr>
                </a:solidFill>
              </a:rPr>
              <a:t>самостійно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</a:rPr>
              <a:t>, </a:t>
            </a:r>
            <a:r>
              <a:rPr lang="ru-RU" sz="2400" dirty="0" smtClean="0">
                <a:solidFill>
                  <a:schemeClr val="accent3">
                    <a:lumMod val="50000"/>
                  </a:schemeClr>
                </a:solidFill>
              </a:rPr>
              <a:t>ставите 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</a:rPr>
              <a:t>собі 3б. </a:t>
            </a:r>
          </a:p>
          <a:p>
            <a:pPr lvl="0"/>
            <a:r>
              <a:rPr lang="ru-RU" sz="2400" dirty="0">
                <a:solidFill>
                  <a:schemeClr val="accent3">
                    <a:lumMod val="50000"/>
                  </a:schemeClr>
                </a:solidFill>
              </a:rPr>
              <a:t>- </a:t>
            </a:r>
            <a:r>
              <a:rPr lang="ru-RU" sz="2400" dirty="0" err="1">
                <a:solidFill>
                  <a:schemeClr val="accent3">
                    <a:lumMod val="50000"/>
                  </a:schemeClr>
                </a:solidFill>
              </a:rPr>
              <a:t>Якщо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dirty="0" smtClean="0">
                <a:solidFill>
                  <a:schemeClr val="accent3">
                    <a:lumMod val="50000"/>
                  </a:schemeClr>
                </a:solidFill>
              </a:rPr>
              <a:t>змогли </a:t>
            </a:r>
            <a:r>
              <a:rPr lang="ru-RU" sz="2400" dirty="0" err="1">
                <a:solidFill>
                  <a:schemeClr val="accent3">
                    <a:lumMod val="50000"/>
                  </a:schemeClr>
                </a:solidFill>
              </a:rPr>
              <a:t>підібрати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</a:rPr>
              <a:t> тільки по 1 </a:t>
            </a:r>
            <a:r>
              <a:rPr lang="ru-RU" sz="2400" dirty="0" err="1">
                <a:solidFill>
                  <a:schemeClr val="accent3">
                    <a:lumMod val="50000"/>
                  </a:schemeClr>
                </a:solidFill>
              </a:rPr>
              <a:t>синоніму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</a:rPr>
              <a:t> до слів, 2 </a:t>
            </a:r>
            <a:r>
              <a:rPr lang="ru-RU" sz="2400" dirty="0" err="1">
                <a:solidFill>
                  <a:schemeClr val="accent3">
                    <a:lumMod val="50000"/>
                  </a:schemeClr>
                </a:solidFill>
              </a:rPr>
              <a:t>бали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</a:rPr>
              <a:t>. </a:t>
            </a:r>
          </a:p>
          <a:p>
            <a:pPr lvl="0"/>
            <a:r>
              <a:rPr lang="ru-RU" sz="2400" dirty="0">
                <a:solidFill>
                  <a:schemeClr val="accent3">
                    <a:lumMod val="50000"/>
                  </a:schemeClr>
                </a:solidFill>
              </a:rPr>
              <a:t>- </a:t>
            </a:r>
            <a:r>
              <a:rPr lang="ru-RU" sz="2400" dirty="0" err="1">
                <a:solidFill>
                  <a:schemeClr val="accent3">
                    <a:lumMod val="50000"/>
                  </a:schemeClr>
                </a:solidFill>
              </a:rPr>
              <a:t>Якщо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dirty="0" smtClean="0">
                <a:solidFill>
                  <a:schemeClr val="accent3">
                    <a:lumMod val="50000"/>
                  </a:schemeClr>
                </a:solidFill>
              </a:rPr>
              <a:t>списали 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</a:rPr>
              <a:t>роботу після перевірки, </a:t>
            </a:r>
            <a:r>
              <a:rPr lang="ru-RU" sz="2400" dirty="0" smtClean="0">
                <a:solidFill>
                  <a:schemeClr val="accent3">
                    <a:lumMod val="50000"/>
                  </a:schemeClr>
                </a:solidFill>
              </a:rPr>
              <a:t>ставите 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</a:rPr>
              <a:t>собі 1 бал</a:t>
            </a:r>
          </a:p>
        </p:txBody>
      </p:sp>
    </p:spTree>
    <p:extLst>
      <p:ext uri="{BB962C8B-B14F-4D97-AF65-F5344CB8AC3E}">
        <p14:creationId xmlns:p14="http://schemas.microsoft.com/office/powerpoint/2010/main" val="2657754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3" grpId="0" animBg="1"/>
      <p:bldP spid="8" grpId="0" animBg="1"/>
      <p:bldP spid="16" grpId="0" animBg="1"/>
      <p:bldP spid="1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Скругленный прямоугольник 15"/>
          <p:cNvSpPr/>
          <p:nvPr/>
        </p:nvSpPr>
        <p:spPr>
          <a:xfrm>
            <a:off x="1648972" y="906807"/>
            <a:ext cx="8251541" cy="938811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lIns="108814" tIns="54407" rIns="108814" bIns="54407">
            <a:spAutoFit/>
          </a:bodyPr>
          <a:lstStyle/>
          <a:p>
            <a:pPr algn="ctr">
              <a:defRPr/>
            </a:pPr>
            <a:r>
              <a:rPr lang="ru-RU" sz="2400" b="1" dirty="0" err="1" smtClean="0">
                <a:solidFill>
                  <a:schemeClr val="accent3">
                    <a:lumMod val="50000"/>
                  </a:schemeClr>
                </a:solidFill>
              </a:rPr>
              <a:t>Наповніть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dirty="0" err="1" smtClean="0">
                <a:solidFill>
                  <a:schemeClr val="accent3">
                    <a:lumMod val="50000"/>
                  </a:schemeClr>
                </a:solidFill>
              </a:rPr>
              <a:t>кошики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з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відповідними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назвами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словами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, </a:t>
            </a:r>
            <a:r>
              <a:rPr lang="ru-RU" sz="2400" b="1" dirty="0" err="1" smtClean="0">
                <a:solidFill>
                  <a:schemeClr val="accent3">
                    <a:lumMod val="50000"/>
                  </a:schemeClr>
                </a:solidFill>
              </a:rPr>
              <a:t>вжитими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у прямому та 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переносному </a:t>
            </a:r>
            <a:r>
              <a:rPr lang="ru-RU" sz="2400" b="1" dirty="0" err="1" smtClean="0">
                <a:solidFill>
                  <a:schemeClr val="accent3">
                    <a:lumMod val="50000"/>
                  </a:schemeClr>
                </a:solidFill>
              </a:rPr>
              <a:t>значеннях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. </a:t>
            </a:r>
          </a:p>
        </p:txBody>
      </p:sp>
      <p:sp>
        <p:nvSpPr>
          <p:cNvPr id="20" name="Заголовок 1"/>
          <p:cNvSpPr txBox="1">
            <a:spLocks/>
          </p:cNvSpPr>
          <p:nvPr/>
        </p:nvSpPr>
        <p:spPr>
          <a:xfrm>
            <a:off x="925328" y="261442"/>
            <a:ext cx="10005578" cy="72008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lIns="108814" tIns="54407" rIns="108814" bIns="54407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sz="4000" b="1" dirty="0"/>
              <a:t>Вправа </a:t>
            </a:r>
            <a:r>
              <a:rPr lang="uk-UA" sz="4000" b="1" dirty="0" smtClean="0"/>
              <a:t>4 «Пряме</a:t>
            </a:r>
            <a:r>
              <a:rPr lang="uk-UA" sz="4000" b="1" dirty="0"/>
              <a:t>, переносне значення</a:t>
            </a:r>
            <a:r>
              <a:rPr lang="uk-UA" sz="4000" b="1" dirty="0" smtClean="0"/>
              <a:t>»</a:t>
            </a:r>
            <a:endParaRPr lang="ru-RU" sz="4000" b="1" dirty="0"/>
          </a:p>
        </p:txBody>
      </p:sp>
      <p:pic>
        <p:nvPicPr>
          <p:cNvPr id="6" name="Picture 8" descr="https://encrypted-tbn0.gstatic.com/images?q=tbn:ANd9GcSsU01_r9SJNcc1hQxyZs2bEk_MDlyYG2pIvBx-f93oAN_uHHtlJ7C8Jtqm2Tirecw8HHs&amp;usqp=CAU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3141" y="4284752"/>
            <a:ext cx="3249083" cy="2457410"/>
          </a:xfrm>
          <a:prstGeom prst="rect">
            <a:avLst/>
          </a:prstGeom>
          <a:ln>
            <a:noFill/>
          </a:ln>
          <a:effectLst>
            <a:softEdge rad="112500"/>
          </a:effectLst>
          <a:extLst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</p:pic>
      <p:sp>
        <p:nvSpPr>
          <p:cNvPr id="10" name="Прямоугольник 9"/>
          <p:cNvSpPr>
            <a:spLocks noChangeArrowheads="1"/>
          </p:cNvSpPr>
          <p:nvPr/>
        </p:nvSpPr>
        <p:spPr bwMode="auto">
          <a:xfrm>
            <a:off x="1819636" y="5096127"/>
            <a:ext cx="1856091" cy="971651"/>
          </a:xfrm>
          <a:prstGeom prst="rect">
            <a:avLst/>
          </a:prstGeom>
          <a:solidFill>
            <a:schemeClr val="accent6">
              <a:lumMod val="50000"/>
            </a:schemeClr>
          </a:solidFill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lIns="108814" tIns="54407" rIns="108814" bIns="54407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ru-RU" sz="2800" b="1" dirty="0" err="1">
                <a:solidFill>
                  <a:schemeClr val="bg1"/>
                </a:solidFill>
                <a:latin typeface="+mn-lt"/>
              </a:rPr>
              <a:t>пряме</a:t>
            </a:r>
            <a:r>
              <a:rPr lang="ru-RU" sz="2800" b="1" dirty="0">
                <a:solidFill>
                  <a:schemeClr val="bg1"/>
                </a:solidFill>
                <a:latin typeface="+mn-lt"/>
              </a:rPr>
              <a:t> </a:t>
            </a:r>
            <a:r>
              <a:rPr lang="ru-RU" sz="2800" b="1" dirty="0" err="1">
                <a:solidFill>
                  <a:schemeClr val="bg1"/>
                </a:solidFill>
                <a:latin typeface="+mn-lt"/>
              </a:rPr>
              <a:t>значення</a:t>
            </a:r>
            <a:endParaRPr lang="ru-RU" sz="2800" b="1" dirty="0">
              <a:solidFill>
                <a:schemeClr val="bg1"/>
              </a:solidFill>
              <a:latin typeface="+mn-lt"/>
              <a:cs typeface="Arial" pitchFamily="34" charset="0"/>
            </a:endParaRPr>
          </a:p>
        </p:txBody>
      </p:sp>
      <p:pic>
        <p:nvPicPr>
          <p:cNvPr id="11" name="Picture 8" descr="https://encrypted-tbn0.gstatic.com/images?q=tbn:ANd9GcSsU01_r9SJNcc1hQxyZs2bEk_MDlyYG2pIvBx-f93oAN_uHHtlJ7C8Jtqm2Tirecw8HHs&amp;usqp=CAU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1823" y="4347622"/>
            <a:ext cx="3249083" cy="242656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8305812" y="5092714"/>
            <a:ext cx="2063650" cy="971651"/>
          </a:xfrm>
          <a:prstGeom prst="rect">
            <a:avLst/>
          </a:prstGeom>
          <a:solidFill>
            <a:schemeClr val="accent6">
              <a:lumMod val="50000"/>
            </a:schemeClr>
          </a:solidFill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lIns="108814" tIns="54407" rIns="108814" bIns="54407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ru-RU" sz="2800" b="1" dirty="0" err="1">
                <a:solidFill>
                  <a:schemeClr val="bg1"/>
                </a:solidFill>
                <a:latin typeface="+mn-lt"/>
              </a:rPr>
              <a:t>переносне</a:t>
            </a:r>
            <a:r>
              <a:rPr lang="ru-RU" sz="2800" b="1" dirty="0">
                <a:solidFill>
                  <a:schemeClr val="bg1"/>
                </a:solidFill>
                <a:latin typeface="+mn-lt"/>
              </a:rPr>
              <a:t> </a:t>
            </a:r>
            <a:r>
              <a:rPr lang="ru-RU" sz="2800" b="1" dirty="0" err="1">
                <a:solidFill>
                  <a:schemeClr val="bg1"/>
                </a:solidFill>
                <a:latin typeface="+mn-lt"/>
              </a:rPr>
              <a:t>значення</a:t>
            </a:r>
            <a:endParaRPr lang="ru-RU" sz="2800" b="1" dirty="0">
              <a:solidFill>
                <a:schemeClr val="bg1"/>
              </a:solidFill>
              <a:latin typeface="+mn-lt"/>
              <a:cs typeface="Arial" pitchFamily="34" charset="0"/>
            </a:endParaRPr>
          </a:p>
        </p:txBody>
      </p:sp>
      <p:pic>
        <p:nvPicPr>
          <p:cNvPr id="29" name="Picture 1" descr="D:\Картинки до тестів\Людина\Учень знак питання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6325" y="4353248"/>
            <a:ext cx="2243584" cy="215534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Прямоугольник 18"/>
          <p:cNvSpPr>
            <a:spLocks noChangeArrowheads="1"/>
          </p:cNvSpPr>
          <p:nvPr/>
        </p:nvSpPr>
        <p:spPr bwMode="auto">
          <a:xfrm>
            <a:off x="905750" y="1810641"/>
            <a:ext cx="2955448" cy="617708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lIns="108814" tIns="54407" rIns="108814" bIns="54407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ru-RU" sz="3200" b="1" dirty="0" err="1">
                <a:solidFill>
                  <a:schemeClr val="bg1"/>
                </a:solidFill>
                <a:latin typeface="+mn-lt"/>
              </a:rPr>
              <a:t>Золоті</a:t>
            </a:r>
            <a:r>
              <a:rPr lang="ru-RU" sz="3200" b="1" dirty="0">
                <a:solidFill>
                  <a:schemeClr val="bg1"/>
                </a:solidFill>
                <a:latin typeface="+mn-lt"/>
              </a:rPr>
              <a:t> </a:t>
            </a:r>
            <a:r>
              <a:rPr lang="ru-RU" sz="3200" b="1" dirty="0" err="1">
                <a:solidFill>
                  <a:schemeClr val="bg1"/>
                </a:solidFill>
                <a:latin typeface="+mn-lt"/>
              </a:rPr>
              <a:t>монети</a:t>
            </a:r>
            <a:r>
              <a:rPr lang="ru-RU" sz="3200" b="1" dirty="0">
                <a:solidFill>
                  <a:schemeClr val="bg1"/>
                </a:solidFill>
                <a:latin typeface="+mn-lt"/>
              </a:rPr>
              <a:t> </a:t>
            </a:r>
            <a:endParaRPr lang="ru-RU" sz="3200" b="1" dirty="0">
              <a:solidFill>
                <a:schemeClr val="bg1"/>
              </a:solidFill>
              <a:latin typeface="+mn-lt"/>
              <a:cs typeface="Arial" pitchFamily="34" charset="0"/>
            </a:endParaRPr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905750" y="2381195"/>
            <a:ext cx="2955448" cy="617708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lIns="108814" tIns="54407" rIns="108814" bIns="54407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ru-RU" sz="3200" b="1" dirty="0">
                <a:solidFill>
                  <a:schemeClr val="bg1"/>
                </a:solidFill>
                <a:latin typeface="+mn-lt"/>
              </a:rPr>
              <a:t>золота </a:t>
            </a:r>
            <a:r>
              <a:rPr lang="ru-RU" sz="3200" b="1" dirty="0" err="1">
                <a:solidFill>
                  <a:schemeClr val="bg1"/>
                </a:solidFill>
                <a:latin typeface="+mn-lt"/>
              </a:rPr>
              <a:t>людина</a:t>
            </a:r>
            <a:endParaRPr lang="ru-RU" sz="3200" b="1" dirty="0">
              <a:solidFill>
                <a:schemeClr val="bg1"/>
              </a:solidFill>
              <a:latin typeface="+mn-lt"/>
              <a:cs typeface="Arial" pitchFamily="34" charset="0"/>
            </a:endParaRPr>
          </a:p>
        </p:txBody>
      </p:sp>
      <p:sp>
        <p:nvSpPr>
          <p:cNvPr id="14" name="Прямоугольник 13"/>
          <p:cNvSpPr>
            <a:spLocks noChangeArrowheads="1"/>
          </p:cNvSpPr>
          <p:nvPr/>
        </p:nvSpPr>
        <p:spPr bwMode="auto">
          <a:xfrm>
            <a:off x="925328" y="2997646"/>
            <a:ext cx="2936295" cy="617708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lIns="108814" tIns="54407" rIns="108814" bIns="54407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ru-RU" sz="3200" b="1" dirty="0">
                <a:solidFill>
                  <a:schemeClr val="bg1"/>
                </a:solidFill>
                <a:latin typeface="+mn-lt"/>
              </a:rPr>
              <a:t>золота пора</a:t>
            </a:r>
            <a:endParaRPr lang="ru-RU" sz="3200" b="1" dirty="0">
              <a:solidFill>
                <a:schemeClr val="bg1"/>
              </a:solidFill>
              <a:latin typeface="+mn-lt"/>
              <a:cs typeface="Arial" pitchFamily="34" charset="0"/>
            </a:endParaRPr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auto">
          <a:xfrm>
            <a:off x="4571913" y="1810641"/>
            <a:ext cx="2888061" cy="617708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lIns="108814" tIns="54407" rIns="108814" bIns="54407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ru-RU" sz="3200" b="1" dirty="0" err="1">
                <a:solidFill>
                  <a:schemeClr val="bg1"/>
                </a:solidFill>
                <a:latin typeface="+mn-lt"/>
              </a:rPr>
              <a:t>свіжий</a:t>
            </a:r>
            <a:r>
              <a:rPr lang="ru-RU" sz="3200" b="1" dirty="0">
                <a:solidFill>
                  <a:schemeClr val="bg1"/>
                </a:solidFill>
                <a:latin typeface="+mn-lt"/>
              </a:rPr>
              <a:t> </a:t>
            </a:r>
            <a:r>
              <a:rPr lang="ru-RU" sz="3200" b="1" dirty="0" err="1">
                <a:solidFill>
                  <a:schemeClr val="bg1"/>
                </a:solidFill>
                <a:latin typeface="+mn-lt"/>
              </a:rPr>
              <a:t>хліб</a:t>
            </a:r>
            <a:endParaRPr lang="ru-RU" sz="3200" b="1" dirty="0">
              <a:solidFill>
                <a:schemeClr val="bg1"/>
              </a:solidFill>
              <a:latin typeface="+mn-lt"/>
              <a:cs typeface="Arial" pitchFamily="34" charset="0"/>
            </a:endParaRPr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auto">
          <a:xfrm>
            <a:off x="4575980" y="2393471"/>
            <a:ext cx="2884203" cy="617708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lIns="108814" tIns="54407" rIns="108814" bIns="54407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ru-RU" sz="3200" b="1" dirty="0" err="1">
                <a:solidFill>
                  <a:schemeClr val="bg1"/>
                </a:solidFill>
                <a:latin typeface="+mn-lt"/>
              </a:rPr>
              <a:t>свіжа</a:t>
            </a:r>
            <a:r>
              <a:rPr lang="ru-RU" sz="3200" b="1" dirty="0">
                <a:solidFill>
                  <a:schemeClr val="bg1"/>
                </a:solidFill>
                <a:latin typeface="+mn-lt"/>
              </a:rPr>
              <a:t> </a:t>
            </a:r>
            <a:r>
              <a:rPr lang="ru-RU" sz="3200" b="1" dirty="0" err="1">
                <a:solidFill>
                  <a:schemeClr val="bg1"/>
                </a:solidFill>
                <a:latin typeface="+mn-lt"/>
              </a:rPr>
              <a:t>ідея</a:t>
            </a:r>
            <a:endParaRPr lang="ru-RU" sz="3200" b="1" dirty="0">
              <a:solidFill>
                <a:schemeClr val="bg1"/>
              </a:solidFill>
              <a:latin typeface="+mn-lt"/>
              <a:cs typeface="Arial" pitchFamily="34" charset="0"/>
            </a:endParaRPr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auto">
          <a:xfrm>
            <a:off x="4559240" y="3579838"/>
            <a:ext cx="2900409" cy="617708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lIns="108814" tIns="54407" rIns="108814" bIns="54407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ru-RU" sz="3200" b="1" dirty="0" err="1">
                <a:solidFill>
                  <a:schemeClr val="bg1"/>
                </a:solidFill>
                <a:latin typeface="+mn-lt"/>
              </a:rPr>
              <a:t>гаряча</a:t>
            </a:r>
            <a:r>
              <a:rPr lang="ru-RU" sz="3200" b="1" dirty="0">
                <a:solidFill>
                  <a:schemeClr val="bg1"/>
                </a:solidFill>
                <a:latin typeface="+mn-lt"/>
              </a:rPr>
              <a:t> </a:t>
            </a:r>
            <a:r>
              <a:rPr lang="ru-RU" sz="3200" b="1" dirty="0" err="1">
                <a:solidFill>
                  <a:schemeClr val="bg1"/>
                </a:solidFill>
                <a:latin typeface="+mn-lt"/>
              </a:rPr>
              <a:t>вдача</a:t>
            </a:r>
            <a:endParaRPr lang="ru-RU" sz="3200" b="1" dirty="0">
              <a:solidFill>
                <a:schemeClr val="bg1"/>
              </a:solidFill>
              <a:latin typeface="+mn-lt"/>
              <a:cs typeface="Arial" pitchFamily="34" charset="0"/>
            </a:endParaRPr>
          </a:p>
        </p:txBody>
      </p:sp>
      <p:sp>
        <p:nvSpPr>
          <p:cNvPr id="23" name="Прямоугольник 22"/>
          <p:cNvSpPr>
            <a:spLocks noChangeArrowheads="1"/>
          </p:cNvSpPr>
          <p:nvPr/>
        </p:nvSpPr>
        <p:spPr bwMode="auto">
          <a:xfrm>
            <a:off x="925328" y="3579838"/>
            <a:ext cx="2936295" cy="617708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lIns="108814" tIns="54407" rIns="108814" bIns="54407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ru-RU" sz="3200" b="1" dirty="0" err="1">
                <a:solidFill>
                  <a:schemeClr val="bg1"/>
                </a:solidFill>
                <a:latin typeface="+mn-lt"/>
              </a:rPr>
              <a:t>гарячий</a:t>
            </a:r>
            <a:r>
              <a:rPr lang="ru-RU" sz="3200" b="1" dirty="0">
                <a:solidFill>
                  <a:schemeClr val="bg1"/>
                </a:solidFill>
                <a:latin typeface="+mn-lt"/>
              </a:rPr>
              <a:t> </a:t>
            </a:r>
            <a:r>
              <a:rPr lang="ru-RU" sz="3200" b="1" dirty="0" err="1">
                <a:solidFill>
                  <a:schemeClr val="bg1"/>
                </a:solidFill>
                <a:latin typeface="+mn-lt"/>
              </a:rPr>
              <a:t>напій</a:t>
            </a:r>
            <a:endParaRPr lang="ru-RU" sz="3200" b="1" dirty="0">
              <a:solidFill>
                <a:schemeClr val="bg1"/>
              </a:solidFill>
              <a:latin typeface="+mn-lt"/>
              <a:cs typeface="Arial" pitchFamily="34" charset="0"/>
            </a:endParaRPr>
          </a:p>
        </p:txBody>
      </p:sp>
      <p:sp>
        <p:nvSpPr>
          <p:cNvPr id="24" name="Прямоугольник 23"/>
          <p:cNvSpPr>
            <a:spLocks noChangeArrowheads="1"/>
          </p:cNvSpPr>
          <p:nvPr/>
        </p:nvSpPr>
        <p:spPr bwMode="auto">
          <a:xfrm>
            <a:off x="4565544" y="2972984"/>
            <a:ext cx="2894106" cy="617708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lIns="108814" tIns="54407" rIns="108814" bIns="54407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ru-RU" sz="3200" b="1" dirty="0" err="1">
                <a:solidFill>
                  <a:schemeClr val="bg1"/>
                </a:solidFill>
                <a:latin typeface="+mn-lt"/>
              </a:rPr>
              <a:t>свіжа</a:t>
            </a:r>
            <a:r>
              <a:rPr lang="ru-RU" sz="3200" b="1" dirty="0">
                <a:solidFill>
                  <a:schemeClr val="bg1"/>
                </a:solidFill>
                <a:latin typeface="+mn-lt"/>
              </a:rPr>
              <a:t> думка</a:t>
            </a:r>
            <a:endParaRPr lang="ru-RU" sz="3200" b="1" dirty="0">
              <a:solidFill>
                <a:schemeClr val="bg1"/>
              </a:solidFill>
              <a:latin typeface="+mn-lt"/>
              <a:cs typeface="Arial" pitchFamily="34" charset="0"/>
            </a:endParaRPr>
          </a:p>
        </p:txBody>
      </p:sp>
      <p:sp>
        <p:nvSpPr>
          <p:cNvPr id="25" name="Прямоугольник 24"/>
          <p:cNvSpPr>
            <a:spLocks noChangeArrowheads="1"/>
          </p:cNvSpPr>
          <p:nvPr/>
        </p:nvSpPr>
        <p:spPr bwMode="auto">
          <a:xfrm>
            <a:off x="8305812" y="1809793"/>
            <a:ext cx="2565207" cy="617708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lIns="108814" tIns="54407" rIns="108814" bIns="54407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ru-RU" sz="3200" b="1" dirty="0">
                <a:solidFill>
                  <a:schemeClr val="bg1"/>
                </a:solidFill>
                <a:latin typeface="+mn-lt"/>
              </a:rPr>
              <a:t>тепла вода</a:t>
            </a:r>
            <a:endParaRPr lang="ru-RU" sz="3200" b="1" dirty="0">
              <a:solidFill>
                <a:schemeClr val="bg1"/>
              </a:solidFill>
              <a:latin typeface="+mn-lt"/>
              <a:cs typeface="Arial" pitchFamily="34" charset="0"/>
            </a:endParaRPr>
          </a:p>
        </p:txBody>
      </p:sp>
      <p:sp>
        <p:nvSpPr>
          <p:cNvPr id="26" name="Прямоугольник 25"/>
          <p:cNvSpPr>
            <a:spLocks noChangeArrowheads="1"/>
          </p:cNvSpPr>
          <p:nvPr/>
        </p:nvSpPr>
        <p:spPr bwMode="auto">
          <a:xfrm>
            <a:off x="8324279" y="2393471"/>
            <a:ext cx="2546062" cy="617708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lIns="108814" tIns="54407" rIns="108814" bIns="54407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ru-RU" sz="3200" b="1" dirty="0">
                <a:solidFill>
                  <a:schemeClr val="bg1"/>
                </a:solidFill>
                <a:latin typeface="+mn-lt"/>
              </a:rPr>
              <a:t>тепла </a:t>
            </a:r>
            <a:r>
              <a:rPr lang="ru-RU" sz="3200" b="1" dirty="0" err="1">
                <a:solidFill>
                  <a:schemeClr val="bg1"/>
                </a:solidFill>
                <a:latin typeface="+mn-lt"/>
              </a:rPr>
              <a:t>зустріч</a:t>
            </a:r>
            <a:endParaRPr lang="ru-RU" sz="3200" b="1" dirty="0">
              <a:solidFill>
                <a:schemeClr val="bg1"/>
              </a:solidFill>
              <a:latin typeface="+mn-lt"/>
              <a:cs typeface="Arial" pitchFamily="34" charset="0"/>
            </a:endParaRPr>
          </a:p>
        </p:txBody>
      </p:sp>
      <p:sp>
        <p:nvSpPr>
          <p:cNvPr id="27" name="Прямоугольник 26"/>
          <p:cNvSpPr>
            <a:spLocks noChangeArrowheads="1"/>
          </p:cNvSpPr>
          <p:nvPr/>
        </p:nvSpPr>
        <p:spPr bwMode="auto">
          <a:xfrm>
            <a:off x="7997994" y="2997646"/>
            <a:ext cx="3638653" cy="617708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lIns="108814" tIns="54407" rIns="108814" bIns="54407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ru-RU" sz="3200" b="1" dirty="0" smtClean="0">
                <a:solidFill>
                  <a:schemeClr val="bg1"/>
                </a:solidFill>
                <a:latin typeface="+mn-lt"/>
              </a:rPr>
              <a:t>мама </a:t>
            </a:r>
            <a:r>
              <a:rPr lang="ru-RU" sz="3200" b="1" dirty="0" err="1">
                <a:solidFill>
                  <a:schemeClr val="bg1"/>
                </a:solidFill>
                <a:latin typeface="+mn-lt"/>
              </a:rPr>
              <a:t>усміхається</a:t>
            </a:r>
            <a:endParaRPr lang="ru-RU" sz="3200" b="1" dirty="0">
              <a:solidFill>
                <a:schemeClr val="bg1"/>
              </a:solidFill>
              <a:latin typeface="+mn-lt"/>
              <a:cs typeface="Arial" pitchFamily="34" charset="0"/>
            </a:endParaRPr>
          </a:p>
        </p:txBody>
      </p:sp>
      <p:sp>
        <p:nvSpPr>
          <p:cNvPr id="28" name="Прямоугольник 27"/>
          <p:cNvSpPr>
            <a:spLocks noChangeArrowheads="1"/>
          </p:cNvSpPr>
          <p:nvPr/>
        </p:nvSpPr>
        <p:spPr bwMode="auto">
          <a:xfrm>
            <a:off x="7997994" y="3615354"/>
            <a:ext cx="3638653" cy="617708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lIns="108814" tIns="54407" rIns="108814" bIns="54407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ru-RU" sz="3200" b="1" dirty="0">
                <a:solidFill>
                  <a:schemeClr val="bg1"/>
                </a:solidFill>
                <a:latin typeface="+mn-lt"/>
              </a:rPr>
              <a:t>доля </a:t>
            </a:r>
            <a:r>
              <a:rPr lang="ru-RU" sz="3200" b="1" dirty="0" err="1">
                <a:solidFill>
                  <a:schemeClr val="bg1"/>
                </a:solidFill>
                <a:latin typeface="+mn-lt"/>
              </a:rPr>
              <a:t>усміхається</a:t>
            </a:r>
            <a:endParaRPr lang="ru-RU" sz="3200" b="1" dirty="0">
              <a:solidFill>
                <a:schemeClr val="bg1"/>
              </a:solidFill>
              <a:latin typeface="+mn-lt"/>
              <a:cs typeface="Arial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393475" y="4293890"/>
            <a:ext cx="72968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3200" b="1" dirty="0" smtClean="0">
                <a:solidFill>
                  <a:schemeClr val="accent6">
                    <a:lumMod val="50000"/>
                  </a:schemeClr>
                </a:solidFill>
                <a:cs typeface="Calibri"/>
              </a:rPr>
              <a:t>①</a:t>
            </a:r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8972793" y="4323226"/>
            <a:ext cx="72968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3200" b="1" dirty="0" smtClean="0">
                <a:solidFill>
                  <a:schemeClr val="accent6">
                    <a:lumMod val="50000"/>
                  </a:schemeClr>
                </a:solidFill>
                <a:cs typeface="Calibri"/>
              </a:rPr>
              <a:t>②</a:t>
            </a:r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187430" y="1827107"/>
            <a:ext cx="72968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3200" b="1" dirty="0" smtClean="0">
                <a:solidFill>
                  <a:schemeClr val="accent6">
                    <a:lumMod val="50000"/>
                  </a:schemeClr>
                </a:solidFill>
                <a:cs typeface="Calibri"/>
              </a:rPr>
              <a:t>①</a:t>
            </a:r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176063" y="3631236"/>
            <a:ext cx="72968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3200" b="1" dirty="0" smtClean="0">
                <a:solidFill>
                  <a:schemeClr val="accent6">
                    <a:lumMod val="50000"/>
                  </a:schemeClr>
                </a:solidFill>
                <a:cs typeface="Calibri"/>
              </a:rPr>
              <a:t>①</a:t>
            </a:r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3829553" y="1842726"/>
            <a:ext cx="72968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3200" b="1" dirty="0" smtClean="0">
                <a:solidFill>
                  <a:schemeClr val="accent6">
                    <a:lumMod val="50000"/>
                  </a:schemeClr>
                </a:solidFill>
                <a:cs typeface="Calibri"/>
              </a:rPr>
              <a:t>①</a:t>
            </a:r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7623801" y="1818768"/>
            <a:ext cx="72968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3200" b="1" dirty="0" smtClean="0">
                <a:solidFill>
                  <a:schemeClr val="accent6">
                    <a:lumMod val="50000"/>
                  </a:schemeClr>
                </a:solidFill>
                <a:cs typeface="Calibri"/>
              </a:rPr>
              <a:t>①</a:t>
            </a:r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7482182" y="3011179"/>
            <a:ext cx="72968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3200" b="1" dirty="0" smtClean="0">
                <a:solidFill>
                  <a:schemeClr val="accent6">
                    <a:lumMod val="50000"/>
                  </a:schemeClr>
                </a:solidFill>
                <a:cs typeface="Calibri"/>
              </a:rPr>
              <a:t>①</a:t>
            </a:r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185929" y="2412871"/>
            <a:ext cx="72968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3200" b="1" dirty="0" smtClean="0">
                <a:solidFill>
                  <a:schemeClr val="accent6">
                    <a:lumMod val="50000"/>
                  </a:schemeClr>
                </a:solidFill>
                <a:cs typeface="Calibri"/>
              </a:rPr>
              <a:t>②</a:t>
            </a:r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153296" y="3022720"/>
            <a:ext cx="72968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3200" b="1" dirty="0" smtClean="0">
                <a:solidFill>
                  <a:schemeClr val="accent6">
                    <a:lumMod val="50000"/>
                  </a:schemeClr>
                </a:solidFill>
                <a:cs typeface="Calibri"/>
              </a:rPr>
              <a:t>②</a:t>
            </a:r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3861623" y="2437945"/>
            <a:ext cx="72968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3200" b="1" dirty="0" smtClean="0">
                <a:solidFill>
                  <a:schemeClr val="accent6">
                    <a:lumMod val="50000"/>
                  </a:schemeClr>
                </a:solidFill>
                <a:cs typeface="Calibri"/>
              </a:rPr>
              <a:t>②</a:t>
            </a:r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9" name="Прямоугольник 38"/>
          <p:cNvSpPr/>
          <p:nvPr/>
        </p:nvSpPr>
        <p:spPr>
          <a:xfrm>
            <a:off x="3861623" y="2972984"/>
            <a:ext cx="72968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3200" b="1" dirty="0" smtClean="0">
                <a:solidFill>
                  <a:schemeClr val="accent6">
                    <a:lumMod val="50000"/>
                  </a:schemeClr>
                </a:solidFill>
                <a:cs typeface="Calibri"/>
              </a:rPr>
              <a:t>②</a:t>
            </a:r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3861623" y="3590692"/>
            <a:ext cx="72968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3200" b="1" dirty="0" smtClean="0">
                <a:solidFill>
                  <a:schemeClr val="accent6">
                    <a:lumMod val="50000"/>
                  </a:schemeClr>
                </a:solidFill>
                <a:cs typeface="Calibri"/>
              </a:rPr>
              <a:t>②</a:t>
            </a:r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41" name="Прямоугольник 40"/>
          <p:cNvSpPr/>
          <p:nvPr/>
        </p:nvSpPr>
        <p:spPr>
          <a:xfrm>
            <a:off x="7576125" y="2412871"/>
            <a:ext cx="72968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3200" b="1" dirty="0" smtClean="0">
                <a:solidFill>
                  <a:schemeClr val="accent6">
                    <a:lumMod val="50000"/>
                  </a:schemeClr>
                </a:solidFill>
                <a:cs typeface="Calibri"/>
              </a:rPr>
              <a:t>②</a:t>
            </a:r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42" name="Прямоугольник 41"/>
          <p:cNvSpPr/>
          <p:nvPr/>
        </p:nvSpPr>
        <p:spPr>
          <a:xfrm>
            <a:off x="7482182" y="3623451"/>
            <a:ext cx="72968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3200" b="1" dirty="0" smtClean="0">
                <a:solidFill>
                  <a:schemeClr val="accent6">
                    <a:lumMod val="50000"/>
                  </a:schemeClr>
                </a:solidFill>
                <a:cs typeface="Calibri"/>
              </a:rPr>
              <a:t>②</a:t>
            </a:r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43" name="Скругленный прямоугольник 42"/>
          <p:cNvSpPr/>
          <p:nvPr/>
        </p:nvSpPr>
        <p:spPr>
          <a:xfrm>
            <a:off x="1016542" y="4904822"/>
            <a:ext cx="10116049" cy="1347433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lIns="108814" tIns="54407" rIns="108814" bIns="54407">
            <a:spAutoFit/>
          </a:bodyPr>
          <a:lstStyle/>
          <a:p>
            <a:pPr lvl="0"/>
            <a:r>
              <a:rPr lang="ru-RU" sz="2400" dirty="0">
                <a:solidFill>
                  <a:schemeClr val="accent3">
                    <a:lumMod val="50000"/>
                  </a:schemeClr>
                </a:solidFill>
              </a:rPr>
              <a:t>- </a:t>
            </a:r>
            <a:r>
              <a:rPr lang="ru-RU" sz="2400" dirty="0" err="1">
                <a:solidFill>
                  <a:schemeClr val="accent3">
                    <a:lumMod val="50000"/>
                  </a:schemeClr>
                </a:solidFill>
              </a:rPr>
              <a:t>Якщо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accent3">
                    <a:lumMod val="50000"/>
                  </a:schemeClr>
                </a:solidFill>
              </a:rPr>
              <a:t>самостійно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</a:rPr>
              <a:t> правильно </a:t>
            </a:r>
            <a:r>
              <a:rPr lang="ru-RU" sz="2400" dirty="0" err="1" smtClean="0">
                <a:solidFill>
                  <a:schemeClr val="accent3">
                    <a:lumMod val="50000"/>
                  </a:schemeClr>
                </a:solidFill>
              </a:rPr>
              <a:t>розклали</a:t>
            </a:r>
            <a:r>
              <a:rPr lang="ru-RU" sz="2400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</a:rPr>
              <a:t>слова по </a:t>
            </a:r>
            <a:r>
              <a:rPr lang="ru-RU" sz="2400" dirty="0" err="1">
                <a:solidFill>
                  <a:schemeClr val="accent3">
                    <a:lumMod val="50000"/>
                  </a:schemeClr>
                </a:solidFill>
              </a:rPr>
              <a:t>кошиках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</a:rPr>
              <a:t>, </a:t>
            </a:r>
            <a:r>
              <a:rPr lang="ru-RU" sz="2400" dirty="0" smtClean="0">
                <a:solidFill>
                  <a:schemeClr val="accent3">
                    <a:lumMod val="50000"/>
                  </a:schemeClr>
                </a:solidFill>
              </a:rPr>
              <a:t>ставите 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</a:rPr>
              <a:t>собі 3б. </a:t>
            </a:r>
          </a:p>
          <a:p>
            <a:pPr lvl="0"/>
            <a:r>
              <a:rPr lang="ru-RU" sz="2400" dirty="0">
                <a:solidFill>
                  <a:schemeClr val="accent3">
                    <a:lumMod val="50000"/>
                  </a:schemeClr>
                </a:solidFill>
              </a:rPr>
              <a:t>- </a:t>
            </a:r>
            <a:r>
              <a:rPr lang="ru-RU" sz="2400" dirty="0" err="1">
                <a:solidFill>
                  <a:schemeClr val="accent3">
                    <a:lumMod val="50000"/>
                  </a:schemeClr>
                </a:solidFill>
              </a:rPr>
              <a:t>Якщо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dirty="0" err="1" smtClean="0">
                <a:solidFill>
                  <a:schemeClr val="accent3">
                    <a:lumMod val="50000"/>
                  </a:schemeClr>
                </a:solidFill>
              </a:rPr>
              <a:t>зробили</a:t>
            </a:r>
            <a:r>
              <a:rPr lang="ru-RU" sz="2400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</a:rPr>
              <a:t>помилки при </a:t>
            </a:r>
            <a:r>
              <a:rPr lang="ru-RU" sz="2400" dirty="0" err="1">
                <a:solidFill>
                  <a:schemeClr val="accent3">
                    <a:lumMod val="50000"/>
                  </a:schemeClr>
                </a:solidFill>
              </a:rPr>
              <a:t>розкладанні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</a:rPr>
              <a:t> слів, 2 </a:t>
            </a:r>
            <a:r>
              <a:rPr lang="ru-RU" sz="2400" dirty="0" err="1">
                <a:solidFill>
                  <a:schemeClr val="accent3">
                    <a:lumMod val="50000"/>
                  </a:schemeClr>
                </a:solidFill>
              </a:rPr>
              <a:t>бали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</a:rPr>
              <a:t>. </a:t>
            </a:r>
          </a:p>
          <a:p>
            <a:pPr lvl="0"/>
            <a:r>
              <a:rPr lang="ru-RU" sz="2400" dirty="0">
                <a:solidFill>
                  <a:schemeClr val="accent3">
                    <a:lumMod val="50000"/>
                  </a:schemeClr>
                </a:solidFill>
              </a:rPr>
              <a:t>- </a:t>
            </a:r>
            <a:r>
              <a:rPr lang="ru-RU" sz="2400" dirty="0" err="1">
                <a:solidFill>
                  <a:schemeClr val="accent3">
                    <a:lumMod val="50000"/>
                  </a:schemeClr>
                </a:solidFill>
              </a:rPr>
              <a:t>Якщо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dirty="0" smtClean="0">
                <a:solidFill>
                  <a:schemeClr val="accent3">
                    <a:lumMod val="50000"/>
                  </a:schemeClr>
                </a:solidFill>
              </a:rPr>
              <a:t>списали 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</a:rPr>
              <a:t>роботу після перевірки, </a:t>
            </a:r>
            <a:r>
              <a:rPr lang="ru-RU" sz="2400" dirty="0" smtClean="0">
                <a:solidFill>
                  <a:schemeClr val="accent3">
                    <a:lumMod val="50000"/>
                  </a:schemeClr>
                </a:solidFill>
              </a:rPr>
              <a:t>ставите 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</a:rPr>
              <a:t>собі 1 бал</a:t>
            </a:r>
          </a:p>
        </p:txBody>
      </p:sp>
    </p:spTree>
    <p:extLst>
      <p:ext uri="{BB962C8B-B14F-4D97-AF65-F5344CB8AC3E}">
        <p14:creationId xmlns:p14="http://schemas.microsoft.com/office/powerpoint/2010/main" val="3158422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1" grpId="0"/>
      <p:bldP spid="32" grpId="0"/>
      <p:bldP spid="33" grpId="0"/>
      <p:bldP spid="34" grpId="0"/>
      <p:bldP spid="35" grpId="0"/>
      <p:bldP spid="37" grpId="0"/>
      <p:bldP spid="38" grpId="0"/>
      <p:bldP spid="39" grpId="0"/>
      <p:bldP spid="40" grpId="0"/>
      <p:bldP spid="41" grpId="0"/>
      <p:bldP spid="42" grpId="0"/>
      <p:bldP spid="4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https://encrypted-tbn0.gstatic.com/images?q=tbn:ANd9GcT3jrw4IMTZgU2xsfU0hefqubSEhN73wWiE3iRU80HUbHwjXSkszs7gvP-1ZvkNFEvH6rE&amp;usqp=CAU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464" r="26662"/>
          <a:stretch/>
        </p:blipFill>
        <p:spPr bwMode="auto">
          <a:xfrm>
            <a:off x="9440663" y="1177525"/>
            <a:ext cx="2061578" cy="181022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907455" y="405308"/>
            <a:ext cx="10048719" cy="648222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uk-UA" sz="4000" b="1" dirty="0"/>
              <a:t>Вправа </a:t>
            </a:r>
            <a:r>
              <a:rPr lang="uk-UA" sz="4000" b="1" dirty="0" smtClean="0"/>
              <a:t>5 «Вибери </a:t>
            </a:r>
            <a:r>
              <a:rPr lang="uk-UA" sz="4000" b="1" dirty="0"/>
              <a:t>пояснення»</a:t>
            </a:r>
            <a:endParaRPr lang="ru-RU" sz="4000" b="1" dirty="0"/>
          </a:p>
        </p:txBody>
      </p:sp>
      <p:sp>
        <p:nvSpPr>
          <p:cNvPr id="7" name="Подзаголовок 2"/>
          <p:cNvSpPr txBox="1">
            <a:spLocks/>
          </p:cNvSpPr>
          <p:nvPr/>
        </p:nvSpPr>
        <p:spPr>
          <a:xfrm>
            <a:off x="826810" y="1177525"/>
            <a:ext cx="5664468" cy="513171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108814" tIns="54407" rIns="108814" bIns="54407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2400" b="1" dirty="0" err="1" smtClean="0">
                <a:solidFill>
                  <a:schemeClr val="accent3">
                    <a:lumMod val="50000"/>
                  </a:schemeClr>
                </a:solidFill>
              </a:rPr>
              <a:t>Виберіть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пояснення для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фразеологізму</a:t>
            </a:r>
            <a:endParaRPr lang="uk-UA" sz="24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14" name="Подзаголовок 2"/>
          <p:cNvSpPr txBox="1">
            <a:spLocks/>
          </p:cNvSpPr>
          <p:nvPr/>
        </p:nvSpPr>
        <p:spPr>
          <a:xfrm>
            <a:off x="613434" y="1772169"/>
            <a:ext cx="4758517" cy="3313809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108814" tIns="54407" rIns="108814" bIns="54407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714"/>
              </a:spcBef>
              <a:spcAft>
                <a:spcPts val="714"/>
              </a:spcAft>
              <a:buNone/>
            </a:pPr>
            <a:r>
              <a:rPr lang="uk-UA" b="1" dirty="0">
                <a:solidFill>
                  <a:schemeClr val="accent3">
                    <a:lumMod val="50000"/>
                  </a:schemeClr>
                </a:solidFill>
              </a:rPr>
              <a:t>Писати вилами по воді – </a:t>
            </a:r>
          </a:p>
          <a:p>
            <a:pPr marL="0" indent="0">
              <a:spcBef>
                <a:spcPts val="714"/>
              </a:spcBef>
              <a:spcAft>
                <a:spcPts val="714"/>
              </a:spcAft>
              <a:buNone/>
            </a:pPr>
            <a:r>
              <a:rPr lang="uk-UA" b="1" dirty="0">
                <a:solidFill>
                  <a:schemeClr val="accent3">
                    <a:lumMod val="50000"/>
                  </a:schemeClr>
                </a:solidFill>
              </a:rPr>
              <a:t>Ловити ґав – </a:t>
            </a:r>
          </a:p>
          <a:p>
            <a:pPr marL="0" indent="0">
              <a:spcBef>
                <a:spcPts val="714"/>
              </a:spcBef>
              <a:spcAft>
                <a:spcPts val="714"/>
              </a:spcAft>
              <a:buNone/>
            </a:pPr>
            <a:r>
              <a:rPr lang="uk-UA" b="1" dirty="0">
                <a:solidFill>
                  <a:schemeClr val="accent3">
                    <a:lumMod val="50000"/>
                  </a:schemeClr>
                </a:solidFill>
              </a:rPr>
              <a:t>Викинути з голови – </a:t>
            </a:r>
          </a:p>
          <a:p>
            <a:pPr marL="0" indent="0">
              <a:spcBef>
                <a:spcPts val="714"/>
              </a:spcBef>
              <a:spcAft>
                <a:spcPts val="714"/>
              </a:spcAft>
              <a:buNone/>
            </a:pPr>
            <a:r>
              <a:rPr lang="uk-UA" b="1" dirty="0">
                <a:solidFill>
                  <a:schemeClr val="accent3">
                    <a:lumMod val="50000"/>
                  </a:schemeClr>
                </a:solidFill>
              </a:rPr>
              <a:t>Голова варить – </a:t>
            </a:r>
          </a:p>
          <a:p>
            <a:pPr marL="0" indent="0">
              <a:spcBef>
                <a:spcPts val="714"/>
              </a:spcBef>
              <a:spcAft>
                <a:spcPts val="714"/>
              </a:spcAft>
              <a:buNone/>
            </a:pPr>
            <a:r>
              <a:rPr lang="uk-UA" b="1" dirty="0">
                <a:solidFill>
                  <a:schemeClr val="accent3">
                    <a:lumMod val="50000"/>
                  </a:schemeClr>
                </a:solidFill>
              </a:rPr>
              <a:t>Водити за носа – </a:t>
            </a:r>
          </a:p>
        </p:txBody>
      </p:sp>
      <p:sp>
        <p:nvSpPr>
          <p:cNvPr id="15" name="Подзаголовок 2"/>
          <p:cNvSpPr txBox="1">
            <a:spLocks/>
          </p:cNvSpPr>
          <p:nvPr/>
        </p:nvSpPr>
        <p:spPr>
          <a:xfrm>
            <a:off x="831590" y="6045736"/>
            <a:ext cx="4324337" cy="608601"/>
          </a:xfrm>
          <a:prstGeom prst="roundRect">
            <a:avLst/>
          </a:prstGeom>
          <a:solidFill>
            <a:schemeClr val="accent6">
              <a:lumMod val="50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lIns="108814" tIns="54407" rIns="108814" bIns="54407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uk-UA" sz="2800" b="1" dirty="0">
                <a:solidFill>
                  <a:schemeClr val="bg1"/>
                </a:solidFill>
              </a:rPr>
              <a:t>щось може і не відбутися</a:t>
            </a:r>
          </a:p>
        </p:txBody>
      </p:sp>
      <p:sp>
        <p:nvSpPr>
          <p:cNvPr id="17" name="Подзаголовок 2"/>
          <p:cNvSpPr txBox="1">
            <a:spLocks/>
          </p:cNvSpPr>
          <p:nvPr/>
        </p:nvSpPr>
        <p:spPr>
          <a:xfrm>
            <a:off x="4433052" y="5458417"/>
            <a:ext cx="3024335" cy="587319"/>
          </a:xfrm>
          <a:prstGeom prst="roundRect">
            <a:avLst/>
          </a:prstGeom>
          <a:ln w="38100">
            <a:solidFill>
              <a:schemeClr val="bg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108814" tIns="54407" rIns="108814" bIns="54407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uk-UA" sz="2800" b="1" dirty="0">
                <a:solidFill>
                  <a:schemeClr val="bg1"/>
                </a:solidFill>
              </a:rPr>
              <a:t>бути неуважним</a:t>
            </a:r>
          </a:p>
        </p:txBody>
      </p:sp>
      <p:sp>
        <p:nvSpPr>
          <p:cNvPr id="20" name="Подзаголовок 2"/>
          <p:cNvSpPr txBox="1">
            <a:spLocks/>
          </p:cNvSpPr>
          <p:nvPr/>
        </p:nvSpPr>
        <p:spPr>
          <a:xfrm>
            <a:off x="2491631" y="5437135"/>
            <a:ext cx="1872208" cy="608601"/>
          </a:xfrm>
          <a:prstGeom prst="roundRect">
            <a:avLst/>
          </a:prstGeom>
          <a:ln w="38100">
            <a:solidFill>
              <a:schemeClr val="bg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108814" tIns="54407" rIns="108814" bIns="54407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uk-UA" sz="2800" b="1" dirty="0">
                <a:solidFill>
                  <a:schemeClr val="bg1"/>
                </a:solidFill>
              </a:rPr>
              <a:t>розумний</a:t>
            </a:r>
          </a:p>
        </p:txBody>
      </p:sp>
      <p:sp>
        <p:nvSpPr>
          <p:cNvPr id="21" name="Подзаголовок 2"/>
          <p:cNvSpPr txBox="1">
            <a:spLocks/>
          </p:cNvSpPr>
          <p:nvPr/>
        </p:nvSpPr>
        <p:spPr>
          <a:xfrm>
            <a:off x="831590" y="5446018"/>
            <a:ext cx="1547952" cy="574191"/>
          </a:xfrm>
          <a:prstGeom prst="roundRect">
            <a:avLst/>
          </a:prstGeom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814" tIns="54407" rIns="108814" bIns="54407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uk-UA" sz="2800" b="1" dirty="0">
                <a:solidFill>
                  <a:schemeClr val="bg1"/>
                </a:solidFill>
              </a:rPr>
              <a:t>забути</a:t>
            </a:r>
          </a:p>
        </p:txBody>
      </p:sp>
      <p:sp>
        <p:nvSpPr>
          <p:cNvPr id="22" name="Подзаголовок 2"/>
          <p:cNvSpPr txBox="1">
            <a:spLocks/>
          </p:cNvSpPr>
          <p:nvPr/>
        </p:nvSpPr>
        <p:spPr>
          <a:xfrm>
            <a:off x="5155928" y="6051478"/>
            <a:ext cx="2371924" cy="608601"/>
          </a:xfrm>
          <a:prstGeom prst="roundRect">
            <a:avLst/>
          </a:prstGeom>
          <a:ln w="3810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108814" tIns="54407" rIns="108814" bIns="54407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uk-UA" sz="2800" b="1" dirty="0">
                <a:solidFill>
                  <a:schemeClr val="bg1"/>
                </a:solidFill>
              </a:rPr>
              <a:t>обманювати</a:t>
            </a:r>
          </a:p>
        </p:txBody>
      </p:sp>
      <p:sp>
        <p:nvSpPr>
          <p:cNvPr id="2" name="AutoShape 2" descr="data:image/jpeg;base64,/9j/4AAQSkZJRgABAQAAAQABAAD/2wCEAAoHCBYWFRgWFRcZGRgaHBweHBwcHCEfHx4eIRoaGh4eJBweIS4lISErIRoaJjgnKy8xNTU1GiQ7QDs0Py40NTEBDAwMEA8QHhISHzQsJSs0NDQ0NDQ0NDQ2NDQ0NDQ0NDQ0NDQ0NDQ0NDQ0NDQ0NDQ0NDQ0NDQ0NDQ0NDQ0NDE0NP/AABEIAKEBOgMBIgACEQEDEQH/xAAbAAACAwEBAQAAAAAAAAAAAAAEBQIDBgABB//EAEEQAAIABAQDBQUFBgUEAwAAAAECAAMEEQUSITFBUWEGInGBkRMyobHBFEJS0fAVIzNikuEWJHKCokNTsvEXc9L/xAAZAQEBAQEBAQAAAAAAAAAAAAABAAIDBAX/xAAnEQACAgIBAwQCAwEAAAAAAAAAAQIRITEDEkFRBCJhcQWBEzKhkf/aAAwDAQACEQMRAD8AbKQFtpAwcBufhvACVNxdmsOAvqYIkrfoOkdLPkJWH0k/PewIAsLnjpf8oqrJdjBdGy2stgB6RXVreLZ2UaWSqnWLJiG13bKvK8dIe3DWJTZa7uQfHbyESFaBkrk92WhY8+HrEko3fVnyD8KfnvFum66j0HwiymqADlhDeyK4YgFyC3+okxfcWtlsNuUSm18tPedR5iFk3GaYMG9onXUn4WiH2oPZHOgGw8z+tIBMypvYKijlfWIjtLTA6Pr4GPV7RU519oB5H8oix5LEqpyAj2VzxN9IrbEHAOdLeMXpiaTDaXMTqDxgxwuW51AFzxEJVemJcOxBHfLkCHgwhlIkuGJJzfrnEkSU/eRALHXS3nA9RJc6Bwl/dOsRJNDAgKL6AddNYGqCFsTuNuu35RAT1SyTTdtrnW8XTrWsAPp4xHQEScxvFqB+cTlo2h0Ii5xpp5jpESQMKVtw++9touNMvG7R6SdefyiIDW9/4C0Q0SSQq6gW8Yk1Yo++vrFc1M2hZjEJkmWoHcFzz1PjbhCKwRrZ+dCQt7fhjM1NVMDaBx5RqUFtrAchHrrcbHTlEZabElFjjFcroT14wzWYd8jW6xCVMli9yL9SPpF71aWtnU/rnEKs5JrHTI1uYiU1v1cxQjjgw9RFgYcYjRDNa53+cVrLuddvEf3i8smpsPWF1RVBW0Gh66Q0Re6PfTblf5RViJ7l1uSOECT8RA1DZTyiAxkZbhwTARyT8yccw4GJSZyHceYiuRiKO2oAvy5wPPlo18t1YcoaMt0N5j5QS+tvUD6wG9UjA22hc0l2PdcHMLZTz6QG1K6XzDTpAKY0drG67cfAxT9mnfiMDUUw2K69L8oL+2np6QCQRVU90W/XOLJuIOota19hF9BYtbnB+JU65bgC/Exyo8UV7bI4PWFiAQIezpdxvGGpKpke42EMajtE7d1BGkS5VVMfrYXBOsRWlz69dzCXDQ+bNMJ8IYTcUOqSx4mE6Rli2GVKhFte55Rmq+VNJ1cS15ZtYIaXNcnISWPHlEpPZct35rknp/eExK5aQDKw6mWzTZ2bmAf0YmarD00CM/Ug/WL5uCSZeuV5rWuFBteIS6CqcfupUinXmwzN8rAxDGD8JFX7RojtTk+C/wB4gZtEfekuo8DHTcHm3/eVk0//AFoEEQmUxliwq6gX/EoYehUxZ8G+mK7r/hP2dC+iMyHgT9bwdS4JUBc1NODqPuloSzJU1rfvaaZ1ZMjeZFoaYVgNRMP7tTKexuyPmU6gAkEgi9/+JisFHx/gXK7RvJISoQgg+8v61hguKe1F0QOu9/rCeqmTZB9lWS867E21HUHlEnwibJQz6Zs0o6lQb2G9/CNEnIeNI9utiwW3LcRSlE8nizr+uED0+PU6rckhjvpqYcYbjwmA+zXbcFfrAdVT7nUzZhdQRfhaL2kMPunzil8+pXutffh4abRaqu41cabknTyuYjaCGkui6WGbnaI1EpxlQlDx0IgRFu1i9v5jt5QRJpRmsXUfza6wGgdzrx004x40sqM1reMG/YLA98E305egMXyaY6G0sngLExWVGbnVK37zEf6c0XU05D7rZvEn5GNJVyXZdQgtfZiv/uFhbJ3XW5N7Xtc+YAhTJxoWTKRGPeRT5QOcIlHZbeBMMp2uqrbpf84pt3hcXF9Rex25/SGwoXTMHlnTJ/yMXDC5dho4t1O3TWC5jAMQFcDmbW8N7g+XnHioNbel4hooPZ+Ww7k8A8ixX5wMezk5rZJiEjgzLf4aQVUC/DXpFbagcx5RW0TSYHUYXPQWdFby+o0hQ2HNch5RXrD9pjfiYHreLUaa3381uDa/OIKMymDgHRyDyMH/AGBwQVIboeMaWTVlF78lGHDMm/gY9aopnPeRkPEKdPLhEmDimZXEsKfLcoy8VNtL9DFNDUBgQSQ66MrcY+qYW0l09mk5XUj+HMAJHTgYxmP4eJMwhkv+Eg305X305GBStmnGlYJQ1KBgXRXTiu3xGxh/9own/tH/AJf/AKjGVCEm4JUcvziGUc4miTKZUwoQQdYYpXB+6ToNTEZuGM1wpAgT7KU7g3vqYwkfPuSCfsqseWbaHOHUctR3Rrb3oz/2Vl1vqfhDfBZhBCnUQjGr0X1Ek6hdBxMVUssE2UWQbnnDisylbXAHGEGLYgFyy0IUfebkOJhOjpDGoxNJKG3Dl8hzMe4XVPMTO65FOwbe3W+xgXBqVSgcZ++Wyq1rKgJF7fiO9zteI4rOLn2aH0iSFvpVsqxDH5colUGZumg9YSVPaae+i90chF5whBq7EwTInykHcVE/mfU+UNHPqk9irNVvsrnwBiuo+0qLOHA6iNOvaiUq5Q7E8wtoNw/tHJfulgWOnfGhiFRTxZ8/JJ3730jTdj8yv3ZhUfgJ0Yb7bRoJ+D07ks6WPNdBGYxKgaS+hOQ+63I8iYdioyi7NhiavNcMxDqAQUKi+U2Nr31tbTjqd4V0k4yGZUcmQ186MDdFOl9fG3wMAUGJTpoaUvvrqr9OsWYzJmCX7RszzMyLMVPvICQoA4nvEnbaM6O6fVlFWLYVIRjMQ50DaLuSLAkkDYXvp0gvDcXXSwSWhO33j5CAMKqRkmfZpTPdygMzugEWuLnU2vaw111gg1EmlCrNCM5F2yC4B5C/Xy6Qph0070ayTlYBiGYn0A4R59lyNmKXvvc/DWMnQ9o57vllSdD7rEXsOdzpDwU9U6HOQGPIwG1JMcvKSwbKin1MVvJBF86DoAYTU+E1OUjMo8TAUnDK+WzAOhHVoTXV8Gh+y8Q67c7D4xZNpHVc2YbX7rRmjS4grXyow6NpF9NU1A0m077+8ve/vFRKQc0xjYlmI4cfSLVdjYMzZeP9rxOixiWBlmAtyDaW9eMWLUSmvuL8f7gRDvuSSiRxZJqnod/LrAs7D5qnu2cdDr9InWYWjLnQhuNgbN5G+sBUlPUqSUm3UcCbHyMJformyGOuYr+fhFsugnlQwCsOY5fSJGUXOUsLnjew9YGnYdPlN74Knn3vQiIqJVuHVR0lgKQONrHzvARSqQfvJYJHJtPWDpSv0vwKki/iIsTGJqaL8bH5iLJYFi4xPtkeV3eGzW8DuItNai2L2t1BHx4QTKrWdrlFB52trHtSUY99LX0uNvTa8RFv2qQyHK7K24ubqelxt5wBOxEm6tlYdQL+R3iuZJk2ylLDiR3T+UQreyYy+2pqj2i8UJGdfK+toNFkDqERiCzsh4EHaGlDQVLo3srTkG4JF/GxN/SM4ZuU2dSwgyir2lsGkuU8Dt5commCfkjik1pRyTpboeoO31ELfbSPxD+qN9J7RJPCy6pQ3DMACrX4lTYqf5lIME//AB3SN3so11/ic9f+3B1eTXTejL0lYGTfxMDu4LAgiECFjrY5eNoLMl32FrAbRI+W54ocznGxiMt2+4NTAMrcAm5G8aiipVCgnW42iOkbYgUuzhWbS9z4Ql7S1Sh5cldS7qW/03sBGgnS7zXy8Iw9Z3sQtwUgDyEEjrxx91vsrPptTiChLqOGVfqYrwySLZmG8DUtK7y04D6Q4SWoGXUja+0aJJydsW4oktELNqx2EZ3DcN+0OxckKOQ18o09dhXtCAqs1hwvCupqDTrkDAZiSQLXA2t4xGXG5W9HVuA5bLTyJczS5aZMYG/IAfPrAmH9n6mZNCmjKBt2ExWC/wA2p2i6f2muncQhhxv9IW1faeaACGN9tIy8HS4ao0NPMmU81pM3UC43veNA4luhUrm0Gp4dYwKPOnTM3esFAJtpmJHloAT5jnGiFctOoVuA1JO8aNRZVh+Huk7uCyg3LHa1iQPHQ6dIbVCsCJqOFy6kH0hZJx5WzsouCBexuALaAD8TfIeETeapQzqtxLlKB3BvY8+bHl4RGklpCGkqnnKZcpCqS2JQ8DdiSQbC5LE3PG8H4gKWUimYc83TS/04/rnAUntI9UzJTyBJlIpAYn3UuSCx2B3J849ODO4zyacO3u+1qGKLpoSsvRiL31bpGU8E4u6K27Tzv+kqoq/ett5k2EL6jtXObQ1BPRBf5bxoqXs2oAaqf2jAaIBaWvglgPUX5wtqseaW5EtEVeigH4Qj01tida2oc91atzzsVHrrDWXR1psWpqnynrf0P9oE/wARuDmZ7AcLfSDqftWW0bMo4Hn5bwV8jjwevJq0Pu1qf0uP+LR5JxmrRiFqGLfhcFD6EfWCkx+bm7j3ENqavmsbFEfmCAb+N41TK0IKjtFOTu1EoG/3ufnqD6xGkqmckyHKfy3j6RhdTLKCVPkoEbQ2RQP9y2203jH9p+ziSJxajdAQL+zJym38pJ70SfkpRdWiqQla3LxPGGspHy94jP05Qqw3EXfuM7S3HAjf1gySKhG1ZXXnxjRlIlWPNRe7qfn5wDR189jlaWbjroYNqZji1hvFbYiyDVDeJGmz2dWTUF8mnQwpqcZc65CvODKXGkclWUqw4GLnrEOjFRCVi4dpAtg6EDn+t4MlYtKYd5r9eUesZD9whTEWwaSV7qacwbxk0XT2zr3SCODQrQTJLZ1bzETTBChuk1lH4TFM+qMs2tmiI1UvG6eeoFSgDf8AcTRvErx+PhAGIYdKTvKwdDs6HUdCOBhIypMX8BML3p5srVHuPGIrsdTqOYVJkqXtyFyPSE/22rGnf08YpldpqiQ2ZGysOI0/9w1/+Vav+T+gQMYrATRSyJZKm3lHU7lyRfaK8Pn2RlJtx+sL5FWVJI0vEj5UuwQkxVYk8DGgw/FkayKNuMYqomlj0hv2epe/mvqOERqLekMkm/5hl/FGD7UoZNXmGhNm+hj6DjEnI6Thw94Qt7ZYetVIWbKHfS+o+8u5BHThGZHq4X0yyH4FjCsgQizAAjXnrDFmcENY5TvHzrs9iSsUVjldDYfzLy8Ryj6XT1wdQVItyGv1+kKY9Mk6YwopzKc2YgbG2mh3GsJO0eArNYzZTgfiBIt5g29QYPyMW0Y24i17xZMqkQWOngL+tx9IjVJqmfM6iiysQ0yT4B1v/Tvbyg7BsOV+8P3gG1rol+ZmMNfAAnpGsWipmbMslC3My1v/AOMHTlQKC3DYcvAbRZMrjiDqjIi2IbiBuF8Lj6C+umsJMapHIzBj7QMSHzd0KVIIy5SDvbW1teOzhC73BGQf8j+UdOSVKW8xrE/iJ+XGE39GTwnDlkXmLe6qSwzXS4Fs2w6+seUFO9awmTSTLQ3Ab3DoQDbjY202J300Mcf7RB7U8rRDYzG2uOQHAWhknaaQstUlozZbd1RqTsD4eF4zaFKVjikw+TLlqqLZEOex3dxszc7EAgdByEJMVx90uTxFh+UU1eI1U1SSUkKdLe+/hy/KJ4f2aRwGcs7ni5J+G1ofo1SQmftHPmaLdvCILg9VNuxR7HkLDzZo+h0+HyaZdEBbyv8A2gmonpOQJMQFeRA28bRUDZ8/wvss8y+T2dlNmIcNY8iRfWG8nsZ+OZb/AEr+caeTOlSkEuSiIi8FFiepvqT1jM4/XSy3fmFDwUEkn/aNYbKrJN2SRVzLNItzt9ISzZ86ne4LHkbG0OsPxRJKn2iPbhmtc9ctzYeMFN2opXXKw9VhCgOi7X5jZ015gw1evk1FknSs4PFhe3mIx+NVFOXDSAR5WEVye0E5AALWHSAU2fS6XAqJiVDPLW2iMS2VuaObkDpfyjNzMWEia0qY111yuPHS8LqDtoMwM5LkcRx6GJ9qMSlVc0FUSWuSy294twvpvrbwi0abH8vEZZU5nFhqDDOh7X0+T2TqrgbbA/rrHzvCjLZMjmxB+sNVw2lUgmZY8rw1ZJtGgekp5hZ9Rb3Rv5Xij9iU82wd/Zk87ADzvCyZhob3JjW4WMDycBcEkzbgcDcxB+g2d2bEsnI2YcDfcQkq6SsQ9zNl4Q9SqdO6wLDpBkntQ2TJkzKNgwsR5xZFUY79q1ksd9CQNwywxpsZRxqACeB/PjDyprFdSSq+e3rCOnw9J7WVcvRFLEnoQIBLnAmCwsPMAQLU0M6SAXQsh2I1HrFWI4dPpxqk8L90lOHleBqXFXPdJv0MQUXKlO+jGx6xD/D8r8cNKbs4KgFw6y+N2Nh6RR/h1xp7aXp/NEVAKMWcqu0caNi2WGFUiIQyjT9cYFrMQVgMgN+J6+EB81xpZPJtKss6m8Vy8UdDdNIlJoXm6s1vGItTBGsRmIt6Qkk+xoMPnzKlGRhoeJESwqfMomZGtZgQCRcDloYopsfRABlJtwB+sNRUy6hLOLX2BN4jvFLd5MZiHZx3m+1lrlJbMSBdTre4C7eQ9I8n1bS3y5XRxa9lI18DD1KWppZmeSxyg8Dw8DF9fif2p1zzgjjTK8pfTMCIFg225L6BaPHJyAZ9V8NYZJ2nkcbg/wCmM/itAQ1rzWP8iEj5/nCrEKF5a5i2W+xmXF/AEawtlFy0b9Mfkb5xAlT2pp1905m6D6mPndNTzSb3LH+bur/SBf1tFowWa5uzEDjlU29dPrGbZ1wnTaHmI9rXJsmnIKMzfCEsyoqJ7cr8WOY+g0g2kw+VLFgTf7xNtegHKCJLuwIkJwtmPKLIWlr/AEX02FIpLz7vuQu1zsL24dIcYdhhYBmsibhRp8BDHD8DDBnnMTkt3Rx4289PWDGpgBnmuEQ3NibWHDpGkicm8COYxLZR7ohhQ4wZZsB/6gCdjklWPs0L200+p4Qkd585jkXL4a289h6xWSi+5tmxBbGbOdUXgCQPIc4y+K9rXclZQ7vPb4xZRdjps0hmbzYkn8o0lF2Nkpq+Zz6CLI0kYFZk+YdXbwUkfGNNgfZmaO8TkB1v94jx3jWTcBlZQEUIfCF83s7MY2M82B1/QiSRNthUvs3Tt/FLHqSfXSLB2ZoF3XTqxhRVUtPINplQM3K92P8AtGsEYfJkPrZwv81xf/aTcecQpfBbX0mFqtlTvcwbxma2bSpMsksuBvfaNrPw6gQrmZRf3swYnhtZh1iOIYNROuaUoYW3t9YkTRm6bH6Nd5FvBAfjeLO0naSkelZZMoLMYrZ8uuhvbYnUXB20JhlJwCmtdkB6m/zuIoxekpUlmwUWBNhytrrcxNCsCnDJ1G2ViveYakggZvDhDGpwWmYasF6hh+cI8BohUU4IIQK5F+ghvL7Blxdpthw5nyiGjyThctV/dT7EccwPloYDnfbEJCHOOekEDsMUuwmEkDaw/OCKDDahGtclbciYSEb47US/fQW5gRA9qg1gyacY1T4c7XzqSvO2msDP2HpnTOJ6owBOUm1/M8YBSsS0o9sPazm7guVQHgNr84Xzu1swMfs59mF0GUawZjWD5JQeTMzAKbrtb6Rj8NqBLYsyltDbpfjrpA2MY9zWp26rMuWaTMQ7hxv9I9n4lTTkLIhWaNlJAU+YF/S0K6rGDMkZUlAgNdn1La6WPTwEBSaCY1jkZfEWt5QC/kuqcYmKosPPl+cAft6d+KHAqUlTsjrmutm4687c+MXftem/Af6BEP6CWmu5yeggrDpARrNv+uMV06KVzWOeCZDo4KsbMNoUfLS7hdahSxU6GBwEe5Y2NvWKZldk7r6wtMtnOZQQI1ZP4OmyyhvvBmGvMdxY26wywqqRFs4F+bD84Lq5klx+6mLn/l/KCjcVWR1TzCECki/WBJiSGNzkHU2vGRehqUJJDnrzEAh3D3a8R0crNhiKIiPMSa4CKWOUnW2w9YWYThbuq1U1wznVc/eyja4B4/KF2IYneQ8pRoQL9bEH6QYlUzSpeXVFUWgbp5OsItxbj5Dp86cRZHC3P3VVfpeBpWDTJj9+Y7+JNoofHFlizJduAve/kNYEftHUN/DAQdbfIX+LRWXTXwaynwCRKXO/mzGwHmYD/b0hCySg0030WSua3DVth6wmpzJYhqtnqHGoDNZQeirb43iusrHdwklQibKiAADxtFkrj9nV1VVe1d0tIzIFKZg5te9yB3QTv0iuhw0z7tNdnPN2JHkNh4RJ8Kny1LnvZt76bmGnZ+jdmtfKvx8oqserseScMRSAx0Gw2HoItfEURsiIXI4AWF/KHdRPopB/ezkDcVuXf+ldfWBZmITJhzU1GyjhMnWQeOU94jwiTQVLsW08yqcAhAg9PnBFTiEqQv8AmJyK34QbsemUXY+QjJ1uKTyxSpnOqjdJNkH9VsxHnFUnHKeSP8vIVGO7HvMeuZrmG2KUfJqHx+ay/wCXpnI/HOORfJfeb0jO4lXVLm02c1vwSRkXwzasR5xKnr5k43Lm3UwwE+Sg7+rRUTnWjPLLVfcQLzNtT4sdT6xTNmvwJh7OQzR3FsIS1skIbM635Xh0Ck2CMz73MeLWOPvsPAw0oKFntYGx5gj5xpqLBJQsMoZjud/SKhswU6oc7sx8zAdfOYra+xvrH0zEqWmQd4KCAdo+YVSe3qAss6MQo+vlGWdIZeRjgWNTJMrKoW1yRfrDBu11RzX+mHy9l6dEAbMzcbnfrAs/AJZByqRyhSdA5ZF6drZp94L5C3ygodsXXVRYdCdfOFFRgrKbRU1NlFjwiG0O5na2e4so8BcmC6bBZ1SuZ3KrxN7ZfK8IqXFkl/cBPODE7XTR7nd4eXhERVU4Y9K9pozyz3Sym6kEcRwveCqTsrInX9nNlZW+6zGU6+DlWR/A5d4twvEZruc650cZXU6XHly8IaT+z8lSpp5pzH3kcA2vxBHvD4wUKZXSdinpUMzMxQ7iyPe+moQtcbbfCKMVc0y5rBr7XP0i6dh1eO4jykA4hgpPMgXN/KMviFEMxNRUO7j7oOl/G50iWCaTyLaSmedNaa+i3vfnyAhh9lk/jX+mBamvJAVRlUbHjAXszAI8m1fLQxBSW14xBack3OwgvLsBpCj5j+CMtc5tMYi20EhjL9y5iLTSwysPAxJHKC62PQwisA86q9p3SLGCKfAZos+ltxrrHsqbJckupDdOJjpuJumkt/r84aEZTMVmyLBlDeMCS8XR3u6ADpB2GqZi552o+cMayRJy90LfawtpEabdYMli9bIBtLQ36xRgbFv3JJGth0G4+Fob12CoGBALE62HCHKdlJrss5AFsliuaxb8NjtsTx5Ry5KZ7fTXHHZoKoOzUhR3teeb+2sV4jhFMillUKfO59TCbEsQqUsM+VQLC+hFt7gbmEM2Y825Du7HkLL4lido0pJrBynxtNpr9sYrRK7aMAL8IOm1NPIWzTFBH3R3mPkNYXUWDEACfPyA6kJofDM30EajCaGiQ/u0DN+NgWY+baxrLMxcF3BpWLTp8v2dPTEodM84hFGnAbmELUk3MRPmvlGhWX3V8LjUxvCRLN7jKYznaEBiZia8GHPrEl5Jybyi3DZ9JIX9zKVXt727f1G5PrA9dVO/3jc9YzgzBs67cb8Id0WL0qLcl5kw7Ii3+J0+MDwKuWxfNwWdNOxPUwDUYM8v3lNx0jcSaisngBJUumQ/fmtna3AhF0B8TBcrsjJfvVdVNnn8IbIn9Cj6xWKh8ny41YU2za8hqfQQTT1rbhLnm5sP6RrH1JMNpZS2lykQc8oB8zuYV1SSb9yWp6tYD0isa8Iy8miqJw1mNl5IMi+u5g2gwKXLbMwUnprr/qMPpUosLBRbwsPSDJNAN2N/lENVtgMtGbQDKvSCmzKLKLae8d7RKsxankjvOL8gbn0EY3G+0zze5LBVfiYSYB2sxFdUUlm2uIYdguz4UComAXPug8IqwHsozt7SedNwvE/kI1zogGVGFxoANhElbsuqlSDGpVBvbMeuwimpqAi5iQBw2hLW4fUH3SbeMJJ9FPJsxJt6QhYwq6lHLHdibCJL2fzJdjYmK8Hwdy2dtAPjDDF8UKKUFr7dfGIUJl7MhibNtEZ0qTTixGZo9k4kVQ97U9YRzczksT5wGkg6fj9hZFA6wA2MTW0zGLJFAWNgL9YOTBD4eMQ2kKJ6vMtmb1LfnDKkwmVlF2A6gX+ZiydSy0PecacBEFrZKcCYKG2yTYMl+61+p/Vo8/YjdIGndoEGi6QL+3G/EYsFUjQ1lgQo2EBvyiybMzXJgdAb6awN0eKMHLCR60zKOcBNMJN4aSsImTDcCw9YZ0nZ1RYuT5xylzRXc9nF+O5p9qXyZ6UpOliTB9Jg01zoI1EpJEsfdv8AE+W8CV/aFUsE0F7H05RzfqfCPZH8Uoq5O/ovpsCmZbO4UWgpMMp5QuzZj4/nGRr+1rsbJc8LDUwH9lqp2rgonx8bX+cF8k9HRw9L6dZo1dR2okSvcVRbiNSf1zhae2jsuVBca5Rfr8tT6QNRdn5CG85Xc82OnoIUYrJlhx7MECO0eNrLPFyeqhO1BDuon/aZYJIL6BhpfMCQR18YfYJhwRDnIJO/C0ZOmQIyMjEhtHHJhqCPHX06wwm46EcrkZ7b2NxfwjUWoto583G+VKa+mG12CXe5fuc948mYtLkjJLUkDdjuetuAgQ1s+ouFYSlP3m1I8AB8zC7EMIKe87TAebX+G0dLbPO4RhlsZTO0Ynd1VeYx0yy1Jt5nQRSv2qVr3ZIP4rTHA/0ju+pgGmqWl6JoOQ/tGjwafLmazrDqx0MFeSXKm6iimiwCnqRczJjTL7zCLE8gigD1gXEez8yT7qZhuCm1uO0aCdTyR3pRAPDKeMDti01B+8dABsSbfOG6NVKWzMysYnIBZ2HNTB6dtHtYoPGIVNZKmE5VaaxJ91BYHiC5sBFcrszPcXHspQPDPnfwOuX0guzSi4k27SX1KH1iK9qVXYKT07xjv8HEnvZmPMuoHoBB9H2EUXzTQL8Ac3loIDVgj9tZtu4g8W/Iawtqscqp/dZ2sfuouUfC5PrGqTsjIXUs7DqLQS8ynp17ircQ0Zt9jL4T2UeYc0w5F031J9Y0yYfS02ujN13hDW4/PmG0sG38oi7DsFmzDmm3Udd4S+xrML1GinInG39oLoMHSXrck9f7RP2sqQlr+XEwhr8bZjvlXpuYRNJVvYQm9pnbKhFuJjOtUPMNsxAibzQgsDrEFj/EcSEtMksgtxPKEFNhkyecxOnEmJ0NK003JyiHVZVLIQIjXa2wiFMAPZoXsWMFVEmTITKQLnnqYEzvbO7noLwhqQXJJJ3iNJjX9sIi2RYU1mMzH2NvCI/ZS2wip8PfkYMmlQGVZtSYsWSnExI0j8jaKWpmEBsLk00ptG0gz9lyvx/r1hUiER2Q84ANhT0C37/pe5I32EFSMiC5UC3P+0Zqt7REDLLAXfXS8LTOqJu9/FtP15CPD0Tns+1/LwcCwkjbT8fRAQPSM7WdpnYkA2B/XnCwUNtWYseQ0HrufhBlNKVdQAPn6x1h6Xyzx835iMV7FYJPM2YQ1itjcE934bn0iUqiubuxY8hoPzgpnuYIR0QXJF47x4oxPlcvrubkbrF+BphOGIoBZbdBDKZVS0Fi1oyFTjxAssJaiudzckmNtpHKPFKTuRs8S7QoVyA6D4xmKitZj0hcpJg+npWYhbaxm2zr0xhlk5cxmGQHf4cR6GHvZwIXeXONnY318Bx48x4wn+ytIcFhGqNBJqZa6hXXW4Nmv4iJLJpy9tPTAcTp2Ru6SV4RVT1I+9qOsevTTZbWM8FeTqGHjcEGBqugLDSavgilfiWMbs838PfqDKlpaAsrDreErVbMborMOfur/UYnT0RzC63I4tdresamgWSwAnPryEGWbioReMmeWrnbBhLXkoufU/lDvA1pP+spd/xTGLa88raDyEMqnAUcfuWHnCWfgE1TqNOkVE5yNnaQ4ABlkcLED4QLPwJW91ivgYw7s0s6MQYJkYtVv3UZj5Qis7Q8qMCCG/tT6xdT1BQaMD1MIJmG1j6uD5tFaYXPXlfxvEaVI0Dq806sbQTIwSUO85v4mM8EqNi5HhHj0Tt7zM3mYgcjVNilNJFhlvyX+0Atjpc9wBRzbf0hLJwdjyHjB6YKigF5g8BCXVeiuoysb6u3OIpg4bvP6Qyk1UmWLKQfnEDianpESQvnUgXRF1gih7PFu/N0HLifyiT4xLXUDMen5wO+IT6juIMq9PqYjSSDK/EJMtciAFumw84Re3RTmc3blDF8JVPfYFjwEVjB0Pedsq/rnEImqsQLnoNhAkyqJ0tpDiplSb5UNhz3gcSEvZfUwCmApVNsNIMkT5jG2toKWVKXbvHnHj1oGigAQjZVOmtyhXNJvrF06qJN7xU9Wp3N/OA0kCM5vEczcoI+0jgBHn2jw9IDQJhv8XyMO5nvR0dHPjD139gZt4vXaPY6Op8yWipN4CrOMdHQM68exY0Rjo6MHuQXRbiNBh3vjxjo6NRPNzl/aH3V/wB3/kYhgW58o6OiWzb/AKovxWA8L96OjoUc5Gsn/wAPyjLj3/OOjo0comqwqG873I6OiOyMbX+8YZYNuI6OjJodV0LZe8dHRoGXx4+0dHRGAWqhFX7R7HRGogSfWL+EdHRGlsim8bLBP4cdHQEJKv8AjwvxfcR7HQmxeItp46OgAm20Bzdo6OhNIXT4XyfeMex0YZ1WgwR5HR0RH//Z"/>
          <p:cNvSpPr>
            <a:spLocks noChangeAspect="1" noChangeArrowheads="1"/>
          </p:cNvSpPr>
          <p:nvPr/>
        </p:nvSpPr>
        <p:spPr bwMode="auto">
          <a:xfrm>
            <a:off x="207299" y="-144496"/>
            <a:ext cx="406135" cy="3048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08814" tIns="54407" rIns="108814" bIns="54407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080" name="Picture 8" descr="https://dovidka.biz.ua/wp-content/uploads/2015/02/voditi-za-n-s-frazeolog-zm-znachennya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32" r="11603"/>
          <a:stretch/>
        </p:blipFill>
        <p:spPr bwMode="auto">
          <a:xfrm>
            <a:off x="9044359" y="2993746"/>
            <a:ext cx="2645248" cy="166545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https://encrypted-tbn0.gstatic.com/images?q=tbn:ANd9GcRUj4xrocfH4PCQf3MsXO_ge1X-xzvj0zbgVmPKpdHbPiJuveRvktKtSO11yt05MG6dbTU&amp;usqp=CAU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94" b="13031"/>
          <a:stretch/>
        </p:blipFill>
        <p:spPr bwMode="auto">
          <a:xfrm>
            <a:off x="6812111" y="2993746"/>
            <a:ext cx="2408904" cy="182022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4" descr="https://naurok.com.ua/uploads/files/57448/134408/146081_images/26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67394" y="4703327"/>
            <a:ext cx="2562376" cy="1652451"/>
          </a:xfrm>
          <a:prstGeom prst="rect">
            <a:avLst/>
          </a:prstGeom>
          <a:ln>
            <a:noFill/>
          </a:ln>
          <a:effectLst>
            <a:softEdge rad="112500"/>
          </a:effectLst>
          <a:extLst/>
        </p:spPr>
      </p:pic>
      <p:sp>
        <p:nvSpPr>
          <p:cNvPr id="18" name="Прямоугольник 17"/>
          <p:cNvSpPr/>
          <p:nvPr/>
        </p:nvSpPr>
        <p:spPr>
          <a:xfrm>
            <a:off x="592183" y="5060202"/>
            <a:ext cx="8266307" cy="1587204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lIns="108814" tIns="54407" rIns="108814" bIns="54407">
            <a:spAutoFit/>
          </a:bodyPr>
          <a:lstStyle/>
          <a:p>
            <a:pPr lvl="0"/>
            <a:r>
              <a:rPr lang="ru-RU" sz="2400" dirty="0">
                <a:solidFill>
                  <a:schemeClr val="accent3">
                    <a:lumMod val="50000"/>
                  </a:schemeClr>
                </a:solidFill>
              </a:rPr>
              <a:t>- </a:t>
            </a:r>
            <a:r>
              <a:rPr lang="ru-RU" sz="2400" dirty="0" err="1">
                <a:solidFill>
                  <a:schemeClr val="accent3">
                    <a:lumMod val="50000"/>
                  </a:schemeClr>
                </a:solidFill>
              </a:rPr>
              <a:t>Якщо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accent3">
                    <a:lumMod val="50000"/>
                  </a:schemeClr>
                </a:solidFill>
              </a:rPr>
              <a:t>самостійно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</a:rPr>
              <a:t> правильно </a:t>
            </a:r>
            <a:r>
              <a:rPr lang="ru-RU" sz="2400" dirty="0" err="1" smtClean="0">
                <a:solidFill>
                  <a:schemeClr val="accent3">
                    <a:lumMod val="50000"/>
                  </a:schemeClr>
                </a:solidFill>
              </a:rPr>
              <a:t>склали</a:t>
            </a:r>
            <a:r>
              <a:rPr lang="ru-RU" sz="2400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</a:rPr>
              <a:t>пари </a:t>
            </a:r>
            <a:r>
              <a:rPr lang="ru-RU" sz="2400" dirty="0" err="1">
                <a:solidFill>
                  <a:schemeClr val="accent3">
                    <a:lumMod val="50000"/>
                  </a:schemeClr>
                </a:solidFill>
              </a:rPr>
              <a:t>фразеологізмів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</a:rPr>
              <a:t> з їх </a:t>
            </a:r>
            <a:r>
              <a:rPr lang="ru-RU" sz="2400" dirty="0" err="1" smtClean="0">
                <a:solidFill>
                  <a:schemeClr val="accent3">
                    <a:lumMod val="50000"/>
                  </a:schemeClr>
                </a:solidFill>
              </a:rPr>
              <a:t>поясненнями</a:t>
            </a:r>
            <a:r>
              <a:rPr lang="ru-RU" sz="2400" dirty="0" smtClean="0">
                <a:solidFill>
                  <a:schemeClr val="accent3">
                    <a:lumMod val="50000"/>
                  </a:schemeClr>
                </a:solidFill>
              </a:rPr>
              <a:t>, ставите 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</a:rPr>
              <a:t>собі 3б. </a:t>
            </a:r>
          </a:p>
          <a:p>
            <a:pPr lvl="0"/>
            <a:r>
              <a:rPr lang="ru-RU" sz="2400" dirty="0">
                <a:solidFill>
                  <a:schemeClr val="accent3">
                    <a:lumMod val="50000"/>
                  </a:schemeClr>
                </a:solidFill>
              </a:rPr>
              <a:t>- </a:t>
            </a:r>
            <a:r>
              <a:rPr lang="ru-RU" sz="2400" dirty="0" err="1">
                <a:solidFill>
                  <a:schemeClr val="accent3">
                    <a:lumMod val="50000"/>
                  </a:schemeClr>
                </a:solidFill>
              </a:rPr>
              <a:t>Якщо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dirty="0" err="1" smtClean="0">
                <a:solidFill>
                  <a:schemeClr val="accent3">
                    <a:lumMod val="50000"/>
                  </a:schemeClr>
                </a:solidFill>
              </a:rPr>
              <a:t>зробили</a:t>
            </a:r>
            <a:r>
              <a:rPr lang="ru-RU" sz="2400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</a:rPr>
              <a:t>помилки при </a:t>
            </a:r>
            <a:r>
              <a:rPr lang="ru-RU" sz="2400" dirty="0" err="1">
                <a:solidFill>
                  <a:schemeClr val="accent3">
                    <a:lumMod val="50000"/>
                  </a:schemeClr>
                </a:solidFill>
              </a:rPr>
              <a:t>складанні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</a:rPr>
              <a:t> пар, 2 </a:t>
            </a:r>
            <a:r>
              <a:rPr lang="ru-RU" sz="2400" dirty="0" err="1">
                <a:solidFill>
                  <a:schemeClr val="accent3">
                    <a:lumMod val="50000"/>
                  </a:schemeClr>
                </a:solidFill>
              </a:rPr>
              <a:t>бали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</a:rPr>
              <a:t>. </a:t>
            </a:r>
          </a:p>
          <a:p>
            <a:pPr lvl="0"/>
            <a:r>
              <a:rPr lang="ru-RU" sz="2400" dirty="0">
                <a:solidFill>
                  <a:schemeClr val="accent3">
                    <a:lumMod val="50000"/>
                  </a:schemeClr>
                </a:solidFill>
              </a:rPr>
              <a:t>- </a:t>
            </a:r>
            <a:r>
              <a:rPr lang="ru-RU" sz="2400" dirty="0" err="1">
                <a:solidFill>
                  <a:schemeClr val="accent3">
                    <a:lumMod val="50000"/>
                  </a:schemeClr>
                </a:solidFill>
              </a:rPr>
              <a:t>Якщо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dirty="0" smtClean="0">
                <a:solidFill>
                  <a:schemeClr val="accent3">
                    <a:lumMod val="50000"/>
                  </a:schemeClr>
                </a:solidFill>
              </a:rPr>
              <a:t>списали 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</a:rPr>
              <a:t>роботу після перевірки, </a:t>
            </a:r>
            <a:r>
              <a:rPr lang="ru-RU" sz="2400" dirty="0" smtClean="0">
                <a:solidFill>
                  <a:schemeClr val="accent3">
                    <a:lumMod val="50000"/>
                  </a:schemeClr>
                </a:solidFill>
              </a:rPr>
              <a:t>ставите 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</a:rPr>
              <a:t>собі 1 бал</a:t>
            </a:r>
          </a:p>
        </p:txBody>
      </p:sp>
    </p:spTree>
    <p:extLst>
      <p:ext uri="{BB962C8B-B14F-4D97-AF65-F5344CB8AC3E}">
        <p14:creationId xmlns:p14="http://schemas.microsoft.com/office/powerpoint/2010/main" val="22614904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85878E-7 4.07407E-6 L 0.36647 -0.62524 " pathEditMode="relative" rAng="0" ptsTypes="AA">
                                      <p:cBhvr>
                                        <p:cTn id="6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317" y="-3127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4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1475E-6 2.59259E-6 L 0.00026 -0.44352 " pathEditMode="relative" rAng="0" ptsTypes="AA">
                                      <p:cBhvr>
                                        <p:cTn id="10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" y="-2217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4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7.76446E-7 3.7037E-7 L 0.33272 -0.3463 " pathEditMode="relative" rAng="0" ptsTypes="AA">
                                      <p:cBhvr>
                                        <p:cTn id="14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636" y="-1731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4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71548E-6 2.96296E-6 L 0.1773 -0.24236 " pathEditMode="relative" rAng="0" ptsTypes="AA">
                                      <p:cBhvr>
                                        <p:cTn id="18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859" y="-1213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4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6113E-6 -3.7037E-7 L -0.05602 -0.2375 " pathEditMode="relative" rAng="0" ptsTypes="AA">
                                      <p:cBhvr>
                                        <p:cTn id="22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01" y="-1187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7" grpId="0" animBg="1"/>
      <p:bldP spid="20" grpId="0" animBg="1"/>
      <p:bldP spid="21" grpId="0" animBg="1"/>
      <p:bldP spid="22" grpId="0" animBg="1"/>
      <p:bldP spid="1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97501" y="188684"/>
            <a:ext cx="10965657" cy="720247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uk-UA" sz="4300" b="1" dirty="0">
                <a:solidFill>
                  <a:schemeClr val="bg1"/>
                </a:solidFill>
              </a:rPr>
              <a:t>Рефлексія. Вправа «Мій успіх»</a:t>
            </a:r>
            <a:endParaRPr lang="ru-RU" sz="4300" b="1" dirty="0">
              <a:solidFill>
                <a:schemeClr val="bg1"/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597501" y="1048430"/>
            <a:ext cx="10579783" cy="2164678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lIns="108814" tIns="54407" rIns="108814" bIns="54407">
            <a:spAutoFit/>
          </a:bodyPr>
          <a:lstStyle/>
          <a:p>
            <a:pPr algn="ctr"/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—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Сьогодні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на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уроці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ви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були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учасниками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перегонів</a:t>
            </a:r>
            <a:r>
              <a:rPr lang="uk-UA" sz="2400" b="1" dirty="0">
                <a:solidFill>
                  <a:schemeClr val="accent3">
                    <a:lumMod val="50000"/>
                  </a:schemeClr>
                </a:solidFill>
              </a:rPr>
              <a:t>, виконали 5 вправ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.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Кожен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учень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вкладав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свої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сили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та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старання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у свою перемогу. Тому прошу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оцінити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власний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вклад,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свій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успіх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на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уроці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й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розмістити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свого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чоловічка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на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відповідному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місці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п’єдесталу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.</a:t>
            </a:r>
          </a:p>
          <a:p>
            <a:pPr algn="ctr"/>
            <a:r>
              <a:rPr lang="uk-UA" sz="2400" b="1" dirty="0">
                <a:solidFill>
                  <a:schemeClr val="accent3">
                    <a:lumMod val="50000"/>
                  </a:schemeClr>
                </a:solidFill>
              </a:rPr>
              <a:t>13-15 балів – І місце, 9-12 б. – ІІ місце, 5-8 б. – ІІІ місце</a:t>
            </a:r>
            <a:endParaRPr lang="ru-RU" sz="24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3" name="Куб 2"/>
          <p:cNvSpPr/>
          <p:nvPr/>
        </p:nvSpPr>
        <p:spPr>
          <a:xfrm>
            <a:off x="641689" y="4662957"/>
            <a:ext cx="2748550" cy="1881826"/>
          </a:xfrm>
          <a:prstGeom prst="cub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108814" tIns="54407" rIns="108814" bIns="54407" rtlCol="0" anchor="ctr"/>
          <a:lstStyle/>
          <a:p>
            <a:pPr algn="ctr"/>
            <a:endParaRPr lang="ru-RU"/>
          </a:p>
        </p:txBody>
      </p:sp>
      <p:sp>
        <p:nvSpPr>
          <p:cNvPr id="20" name="Куб 19"/>
          <p:cNvSpPr/>
          <p:nvPr/>
        </p:nvSpPr>
        <p:spPr>
          <a:xfrm>
            <a:off x="2912999" y="3789918"/>
            <a:ext cx="3848465" cy="2745161"/>
          </a:xfrm>
          <a:prstGeom prst="cub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108814" tIns="54407" rIns="108814" bIns="54407" rtlCol="0" anchor="ctr"/>
          <a:lstStyle/>
          <a:p>
            <a:pPr algn="ctr"/>
            <a:endParaRPr lang="ru-RU"/>
          </a:p>
        </p:txBody>
      </p:sp>
      <p:sp>
        <p:nvSpPr>
          <p:cNvPr id="21" name="Куб 20"/>
          <p:cNvSpPr/>
          <p:nvPr/>
        </p:nvSpPr>
        <p:spPr>
          <a:xfrm>
            <a:off x="5827606" y="5151872"/>
            <a:ext cx="2398704" cy="1374442"/>
          </a:xfrm>
          <a:prstGeom prst="cub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lIns="108814" tIns="54407" rIns="108814" bIns="54407"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4210971" y="5069474"/>
            <a:ext cx="557987" cy="910096"/>
          </a:xfrm>
          <a:prstGeom prst="rect">
            <a:avLst/>
          </a:prstGeom>
        </p:spPr>
        <p:txBody>
          <a:bodyPr wrap="none" lIns="108814" tIns="54407" rIns="108814" bIns="54407">
            <a:spAutoFit/>
          </a:bodyPr>
          <a:lstStyle/>
          <a:p>
            <a:r>
              <a:rPr lang="uk-UA" sz="5200" b="1" dirty="0">
                <a:solidFill>
                  <a:schemeClr val="bg1"/>
                </a:solidFill>
              </a:rPr>
              <a:t>1</a:t>
            </a:r>
            <a:endParaRPr lang="ru-RU" sz="5200" dirty="0"/>
          </a:p>
        </p:txBody>
      </p:sp>
      <p:sp>
        <p:nvSpPr>
          <p:cNvPr id="22" name="Прямоугольник 21"/>
          <p:cNvSpPr/>
          <p:nvPr/>
        </p:nvSpPr>
        <p:spPr>
          <a:xfrm>
            <a:off x="1486519" y="5407434"/>
            <a:ext cx="557987" cy="910096"/>
          </a:xfrm>
          <a:prstGeom prst="rect">
            <a:avLst/>
          </a:prstGeom>
        </p:spPr>
        <p:txBody>
          <a:bodyPr wrap="none" lIns="108814" tIns="54407" rIns="108814" bIns="54407">
            <a:spAutoFit/>
          </a:bodyPr>
          <a:lstStyle/>
          <a:p>
            <a:r>
              <a:rPr lang="uk-UA" sz="5200" b="1" dirty="0">
                <a:solidFill>
                  <a:schemeClr val="bg1"/>
                </a:solidFill>
              </a:rPr>
              <a:t>2</a:t>
            </a:r>
            <a:endParaRPr lang="ru-RU" sz="5200" dirty="0"/>
          </a:p>
        </p:txBody>
      </p:sp>
      <p:sp>
        <p:nvSpPr>
          <p:cNvPr id="23" name="Прямоугольник 22"/>
          <p:cNvSpPr/>
          <p:nvPr/>
        </p:nvSpPr>
        <p:spPr>
          <a:xfrm>
            <a:off x="6449468" y="5585701"/>
            <a:ext cx="557987" cy="910096"/>
          </a:xfrm>
          <a:prstGeom prst="rect">
            <a:avLst/>
          </a:prstGeom>
        </p:spPr>
        <p:txBody>
          <a:bodyPr wrap="none" lIns="108814" tIns="54407" rIns="108814" bIns="54407">
            <a:spAutoFit/>
          </a:bodyPr>
          <a:lstStyle/>
          <a:p>
            <a:r>
              <a:rPr lang="uk-UA" sz="5200" b="1" dirty="0">
                <a:solidFill>
                  <a:schemeClr val="bg1"/>
                </a:solidFill>
              </a:rPr>
              <a:t>3</a:t>
            </a:r>
            <a:endParaRPr lang="ru-RU" sz="5200" dirty="0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11" t="7258" r="4332" b="9742"/>
          <a:stretch/>
        </p:blipFill>
        <p:spPr>
          <a:xfrm>
            <a:off x="8972351" y="3285778"/>
            <a:ext cx="2808312" cy="30977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4880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691</TotalTime>
  <Words>763</Words>
  <Application>Microsoft Office PowerPoint</Application>
  <PresentationFormat>Произвольный</PresentationFormat>
  <Paragraphs>118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Презентация PowerPoint</vt:lpstr>
      <vt:lpstr>Налаштування на урок</vt:lpstr>
      <vt:lpstr>Перевірка домашнього завдання</vt:lpstr>
      <vt:lpstr>Презентация PowerPoint</vt:lpstr>
      <vt:lpstr>Презентация PowerPoint</vt:lpstr>
      <vt:lpstr>Вправа 1 «Закінчіть речення»</vt:lpstr>
      <vt:lpstr>Вправа 2  «Знайдіть пару»</vt:lpstr>
      <vt:lpstr>Перевірте вправу  «Знайдіть пару»</vt:lpstr>
      <vt:lpstr>Вправа 3 «Скажи інакше», «Скажи навпаки»</vt:lpstr>
      <vt:lpstr>Презентация PowerPoint</vt:lpstr>
      <vt:lpstr>Вправа 5 «Вибери пояснення»</vt:lpstr>
      <vt:lpstr>Рефлексія. Вправа «Мій успіх»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Esmiralda Ivanova</dc:creator>
  <cp:lastModifiedBy>Esmiralda Ivanova</cp:lastModifiedBy>
  <cp:revision>59</cp:revision>
  <dcterms:created xsi:type="dcterms:W3CDTF">2025-08-27T14:01:18Z</dcterms:created>
  <dcterms:modified xsi:type="dcterms:W3CDTF">2026-09-28T10:41:42Z</dcterms:modified>
</cp:coreProperties>
</file>