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notesMasterIdLst>
    <p:notesMasterId r:id="rId17"/>
  </p:notesMasterIdLst>
  <p:sldIdLst>
    <p:sldId id="282" r:id="rId2"/>
    <p:sldId id="911" r:id="rId3"/>
    <p:sldId id="904" r:id="rId4"/>
    <p:sldId id="286" r:id="rId5"/>
    <p:sldId id="828" r:id="rId6"/>
    <p:sldId id="901" r:id="rId7"/>
    <p:sldId id="897" r:id="rId8"/>
    <p:sldId id="879" r:id="rId9"/>
    <p:sldId id="915" r:id="rId10"/>
    <p:sldId id="913" r:id="rId11"/>
    <p:sldId id="905" r:id="rId12"/>
    <p:sldId id="916" r:id="rId13"/>
    <p:sldId id="885" r:id="rId14"/>
    <p:sldId id="917" r:id="rId15"/>
    <p:sldId id="912" r:id="rId16"/>
  </p:sldIdLst>
  <p:sldSz cx="12184063" cy="6859588"/>
  <p:notesSz cx="6858000" cy="9144000"/>
  <p:defaultTextStyle>
    <a:defPPr>
      <a:defRPr lang="ru-RU"/>
    </a:defPPr>
    <a:lvl1pPr marL="0" algn="l" defTabSz="1042704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1pPr>
    <a:lvl2pPr marL="521352" algn="l" defTabSz="1042704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2pPr>
    <a:lvl3pPr marL="1042704" algn="l" defTabSz="1042704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3pPr>
    <a:lvl4pPr marL="1564056" algn="l" defTabSz="1042704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4pPr>
    <a:lvl5pPr marL="2085408" algn="l" defTabSz="1042704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5pPr>
    <a:lvl6pPr marL="2606760" algn="l" defTabSz="1042704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6pPr>
    <a:lvl7pPr marL="3128114" algn="l" defTabSz="1042704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7pPr>
    <a:lvl8pPr marL="3649465" algn="l" defTabSz="1042704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8pPr>
    <a:lvl9pPr marL="4170817" algn="l" defTabSz="1042704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Раздел по умолчанию" id="{3C63B972-18A9-4008-81B7-F9F6ED7A9182}">
          <p14:sldIdLst>
            <p14:sldId id="282"/>
            <p14:sldId id="911"/>
            <p14:sldId id="904"/>
            <p14:sldId id="286"/>
            <p14:sldId id="828"/>
            <p14:sldId id="901"/>
            <p14:sldId id="897"/>
            <p14:sldId id="879"/>
            <p14:sldId id="915"/>
            <p14:sldId id="913"/>
            <p14:sldId id="905"/>
            <p14:sldId id="916"/>
            <p14:sldId id="885"/>
            <p14:sldId id="917"/>
            <p14:sldId id="912"/>
          </p14:sldIdLst>
        </p14:section>
      </p14:section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3399"/>
    <a:srgbClr val="FFCC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Средний стиль 2 - акцент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21E4AEA4-8DFA-4A89-87EB-49C32662AFE0}" styleName="Средний стиль 2 - акцент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00A15C55-8517-42AA-B614-E9B94910E393}" styleName="Средний стиль 2 - акцент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F5AB1C69-6EDB-4FF4-983F-18BD219EF322}" styleName="Средний стиль 2 - акцент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7DF18680-E054-41AD-8BC1-D1AEF772440D}" styleName="Средний стиль 2 - акцент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20"/>
    <p:restoredTop sz="97695" autoAdjust="0"/>
  </p:normalViewPr>
  <p:slideViewPr>
    <p:cSldViewPr>
      <p:cViewPr>
        <p:scale>
          <a:sx n="90" d="100"/>
          <a:sy n="90" d="100"/>
        </p:scale>
        <p:origin x="-462" y="-72"/>
      </p:cViewPr>
      <p:guideLst>
        <p:guide orient="horz" pos="2161"/>
        <p:guide pos="3838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289AA968-9F58-4A6E-B11C-582CA574AD65}" type="doc">
      <dgm:prSet loTypeId="urn:microsoft.com/office/officeart/2005/8/layout/hList6" loCatId="list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ru-RU"/>
        </a:p>
      </dgm:t>
    </dgm:pt>
    <dgm:pt modelId="{17FCBCD0-5166-44EF-A995-697AB50FC98B}">
      <dgm:prSet custT="1">
        <dgm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dgm:style>
      </dgm:prSet>
      <dgm:spPr/>
      <dgm:t>
        <a:bodyPr/>
        <a:lstStyle/>
        <a:p>
          <a:r>
            <a:rPr lang="ru-RU" sz="2800" dirty="0" smtClean="0"/>
            <a:t>РОБОТА З НУМЕРАЦІЙНОЮ ТАБЛИЦЕЮ. П’ЯТИЦИФРОВІ ЧИСЛА</a:t>
          </a:r>
          <a:endParaRPr lang="ru-RU" sz="2800" b="1" dirty="0">
            <a:solidFill>
              <a:schemeClr val="bg1"/>
            </a:solidFill>
          </a:endParaRPr>
        </a:p>
      </dgm:t>
    </dgm:pt>
    <dgm:pt modelId="{5DA8E561-7845-4F5E-8BAA-7476E17DE152}" type="parTrans" cxnId="{61173E0E-C7CE-4D50-8A41-FB11AB1EF1A9}">
      <dgm:prSet/>
      <dgm:spPr/>
      <dgm:t>
        <a:bodyPr/>
        <a:lstStyle/>
        <a:p>
          <a:endParaRPr lang="ru-RU"/>
        </a:p>
      </dgm:t>
    </dgm:pt>
    <dgm:pt modelId="{51DA5559-1D76-4E84-9E22-8C1484394DD0}" type="sibTrans" cxnId="{61173E0E-C7CE-4D50-8A41-FB11AB1EF1A9}">
      <dgm:prSet/>
      <dgm:spPr/>
      <dgm:t>
        <a:bodyPr/>
        <a:lstStyle/>
        <a:p>
          <a:endParaRPr lang="ru-RU"/>
        </a:p>
      </dgm:t>
    </dgm:pt>
    <dgm:pt modelId="{BC7931E8-86A7-44AD-A246-C659A84EF1D0}">
      <dgm:prSet custT="1">
        <dgm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dgm:style>
      </dgm:prSet>
      <dgm:spPr/>
      <dgm:t>
        <a:bodyPr/>
        <a:lstStyle/>
        <a:p>
          <a:r>
            <a:rPr lang="ru-RU" sz="2800" dirty="0" smtClean="0"/>
            <a:t>ТВОРЧА РОБОТА НАД ЗАДАЧЕЮ</a:t>
          </a:r>
          <a:endParaRPr lang="uk-UA" sz="2800" b="1" dirty="0">
            <a:solidFill>
              <a:schemeClr val="bg1"/>
            </a:solidFill>
          </a:endParaRPr>
        </a:p>
      </dgm:t>
    </dgm:pt>
    <dgm:pt modelId="{F78F4AAA-2F15-475F-922E-F959D1C7547E}" type="parTrans" cxnId="{1256F933-2110-4277-86C1-A231C153A6C9}">
      <dgm:prSet/>
      <dgm:spPr/>
      <dgm:t>
        <a:bodyPr/>
        <a:lstStyle/>
        <a:p>
          <a:endParaRPr lang="ru-RU"/>
        </a:p>
      </dgm:t>
    </dgm:pt>
    <dgm:pt modelId="{46BA457C-7EE8-4DE0-8B1E-DA724D446462}" type="sibTrans" cxnId="{1256F933-2110-4277-86C1-A231C153A6C9}">
      <dgm:prSet/>
      <dgm:spPr/>
      <dgm:t>
        <a:bodyPr/>
        <a:lstStyle/>
        <a:p>
          <a:endParaRPr lang="ru-RU"/>
        </a:p>
      </dgm:t>
    </dgm:pt>
    <dgm:pt modelId="{6115EC9A-5D0A-49BC-89B0-C823DAA39B65}">
      <dgm:prSet custT="1">
        <dgm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dgm:style>
      </dgm:prSet>
      <dgm:spPr/>
      <dgm:t>
        <a:bodyPr/>
        <a:lstStyle/>
        <a:p>
          <a:r>
            <a:rPr lang="ru-RU" sz="2800" dirty="0" smtClean="0"/>
            <a:t>ОБЧИСЛЕННЯ ЗНАЧЕННЯ ВИРАЗУ ЗІ ЗМІННОЮ</a:t>
          </a:r>
          <a:endParaRPr lang="ru-RU" sz="2800" b="1" dirty="0">
            <a:solidFill>
              <a:schemeClr val="bg1"/>
            </a:solidFill>
          </a:endParaRPr>
        </a:p>
      </dgm:t>
    </dgm:pt>
    <dgm:pt modelId="{A4FE801B-8756-4E15-A4D7-1BF852671781}" type="parTrans" cxnId="{AE6A85AA-C1E7-4CC6-AD76-7491E08E3E96}">
      <dgm:prSet/>
      <dgm:spPr/>
      <dgm:t>
        <a:bodyPr/>
        <a:lstStyle/>
        <a:p>
          <a:endParaRPr lang="ru-RU"/>
        </a:p>
      </dgm:t>
    </dgm:pt>
    <dgm:pt modelId="{626858F5-C7D4-4A07-AB22-3CCF0B1FAB8F}" type="sibTrans" cxnId="{AE6A85AA-C1E7-4CC6-AD76-7491E08E3E96}">
      <dgm:prSet/>
      <dgm:spPr/>
      <dgm:t>
        <a:bodyPr/>
        <a:lstStyle/>
        <a:p>
          <a:endParaRPr lang="ru-RU"/>
        </a:p>
      </dgm:t>
    </dgm:pt>
    <dgm:pt modelId="{B8BDD424-9492-4512-80FF-938BF7CFE1AC}">
      <dgm:prSet custT="1">
        <dgm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dgm:style>
      </dgm:prSet>
      <dgm:spPr/>
      <dgm:t>
        <a:bodyPr/>
        <a:lstStyle/>
        <a:p>
          <a:r>
            <a:rPr lang="ru-RU" sz="2800" dirty="0" smtClean="0"/>
            <a:t>ВИПАДКИ УСНОГО ПРИЙОМУ ДОДАВАННЯ НА ОСНОВІ НУМЕРАЦІЇ ЧИСЕЛ</a:t>
          </a:r>
          <a:endParaRPr lang="en-US" sz="2800" b="1" dirty="0" smtClean="0"/>
        </a:p>
      </dgm:t>
    </dgm:pt>
    <dgm:pt modelId="{9C4AEB6D-170E-4FA1-996A-D5B2176042C0}" type="parTrans" cxnId="{23143B07-9FAC-47C8-A13D-B50BD72BCA06}">
      <dgm:prSet/>
      <dgm:spPr/>
      <dgm:t>
        <a:bodyPr/>
        <a:lstStyle/>
        <a:p>
          <a:endParaRPr lang="ru-RU"/>
        </a:p>
      </dgm:t>
    </dgm:pt>
    <dgm:pt modelId="{46CD9F72-CA7A-48F6-8E67-73B59B19B81F}" type="sibTrans" cxnId="{23143B07-9FAC-47C8-A13D-B50BD72BCA06}">
      <dgm:prSet/>
      <dgm:spPr/>
      <dgm:t>
        <a:bodyPr/>
        <a:lstStyle/>
        <a:p>
          <a:endParaRPr lang="ru-RU"/>
        </a:p>
      </dgm:t>
    </dgm:pt>
    <dgm:pt modelId="{6408D3F1-0C0E-4F5D-B5D5-053E6D4B4C50}" type="pres">
      <dgm:prSet presAssocID="{289AA968-9F58-4A6E-B11C-582CA574AD65}" presName="Name0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D128CD1A-1E54-41AB-ABBF-267B83BF69D9}" type="pres">
      <dgm:prSet presAssocID="{B8BDD424-9492-4512-80FF-938BF7CFE1AC}" presName="node" presStyleLbl="node1" presStyleIdx="0" presStyleCnt="4" custScaleX="180119" custLinFactNeighborX="15605" custLinFactNeighborY="-115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CBD397D-046F-40AA-B079-23418C3C10A6}" type="pres">
      <dgm:prSet presAssocID="{46CD9F72-CA7A-48F6-8E67-73B59B19B81F}" presName="sibTrans" presStyleCnt="0"/>
      <dgm:spPr/>
    </dgm:pt>
    <dgm:pt modelId="{00E23834-4C97-4BAD-9028-AA93134EBB29}" type="pres">
      <dgm:prSet presAssocID="{6115EC9A-5D0A-49BC-89B0-C823DAA39B65}" presName="node" presStyleLbl="node1" presStyleIdx="1" presStyleCnt="4" custScaleX="162464" custLinFactX="198088" custLinFactNeighborX="200000" custLinFactNeighborY="-94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876FB75-3E41-41EA-914C-4542E25630F3}" type="pres">
      <dgm:prSet presAssocID="{626858F5-C7D4-4A07-AB22-3CCF0B1FAB8F}" presName="sibTrans" presStyleCnt="0"/>
      <dgm:spPr/>
    </dgm:pt>
    <dgm:pt modelId="{8C93B566-6306-40C5-A3D5-B84E788E517B}" type="pres">
      <dgm:prSet presAssocID="{17FCBCD0-5166-44EF-A995-697AB50FC98B}" presName="node" presStyleLbl="node1" presStyleIdx="2" presStyleCnt="4" custScaleX="209364" custLinFactX="-156931" custLinFactNeighborX="-200000" custLinFactNeighborY="-828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4E8D5E2-E5AE-41CC-80D3-5A0016AFADCC}" type="pres">
      <dgm:prSet presAssocID="{51DA5559-1D76-4E84-9E22-8C1484394DD0}" presName="sibTrans" presStyleCnt="0"/>
      <dgm:spPr/>
    </dgm:pt>
    <dgm:pt modelId="{D2B473EA-0294-46C9-BEB1-B63C89DB6F91}" type="pres">
      <dgm:prSet presAssocID="{BC7931E8-86A7-44AD-A246-C659A84EF1D0}" presName="node" presStyleLbl="node1" presStyleIdx="3" presStyleCnt="4" custScaleX="155310" custLinFactX="19399" custLinFactNeighborX="100000" custLinFactNeighborY="795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5BA305DF-F2D1-469F-A188-E615459E2DD9}" type="presOf" srcId="{6115EC9A-5D0A-49BC-89B0-C823DAA39B65}" destId="{00E23834-4C97-4BAD-9028-AA93134EBB29}" srcOrd="0" destOrd="0" presId="urn:microsoft.com/office/officeart/2005/8/layout/hList6"/>
    <dgm:cxn modelId="{AE6A85AA-C1E7-4CC6-AD76-7491E08E3E96}" srcId="{289AA968-9F58-4A6E-B11C-582CA574AD65}" destId="{6115EC9A-5D0A-49BC-89B0-C823DAA39B65}" srcOrd="1" destOrd="0" parTransId="{A4FE801B-8756-4E15-A4D7-1BF852671781}" sibTransId="{626858F5-C7D4-4A07-AB22-3CCF0B1FAB8F}"/>
    <dgm:cxn modelId="{1256F933-2110-4277-86C1-A231C153A6C9}" srcId="{289AA968-9F58-4A6E-B11C-582CA574AD65}" destId="{BC7931E8-86A7-44AD-A246-C659A84EF1D0}" srcOrd="3" destOrd="0" parTransId="{F78F4AAA-2F15-475F-922E-F959D1C7547E}" sibTransId="{46BA457C-7EE8-4DE0-8B1E-DA724D446462}"/>
    <dgm:cxn modelId="{5D06D076-AA30-444E-81CD-7C3D8E16BEDD}" type="presOf" srcId="{B8BDD424-9492-4512-80FF-938BF7CFE1AC}" destId="{D128CD1A-1E54-41AB-ABBF-267B83BF69D9}" srcOrd="0" destOrd="0" presId="urn:microsoft.com/office/officeart/2005/8/layout/hList6"/>
    <dgm:cxn modelId="{5CDAA885-2502-456B-888F-86EAEC823115}" type="presOf" srcId="{17FCBCD0-5166-44EF-A995-697AB50FC98B}" destId="{8C93B566-6306-40C5-A3D5-B84E788E517B}" srcOrd="0" destOrd="0" presId="urn:microsoft.com/office/officeart/2005/8/layout/hList6"/>
    <dgm:cxn modelId="{A7E97C1C-AF6F-4389-8A70-9488635D44AA}" type="presOf" srcId="{BC7931E8-86A7-44AD-A246-C659A84EF1D0}" destId="{D2B473EA-0294-46C9-BEB1-B63C89DB6F91}" srcOrd="0" destOrd="0" presId="urn:microsoft.com/office/officeart/2005/8/layout/hList6"/>
    <dgm:cxn modelId="{2BB2753D-7677-45FC-BD9A-A055991F4404}" type="presOf" srcId="{289AA968-9F58-4A6E-B11C-582CA574AD65}" destId="{6408D3F1-0C0E-4F5D-B5D5-053E6D4B4C50}" srcOrd="0" destOrd="0" presId="urn:microsoft.com/office/officeart/2005/8/layout/hList6"/>
    <dgm:cxn modelId="{61173E0E-C7CE-4D50-8A41-FB11AB1EF1A9}" srcId="{289AA968-9F58-4A6E-B11C-582CA574AD65}" destId="{17FCBCD0-5166-44EF-A995-697AB50FC98B}" srcOrd="2" destOrd="0" parTransId="{5DA8E561-7845-4F5E-8BAA-7476E17DE152}" sibTransId="{51DA5559-1D76-4E84-9E22-8C1484394DD0}"/>
    <dgm:cxn modelId="{23143B07-9FAC-47C8-A13D-B50BD72BCA06}" srcId="{289AA968-9F58-4A6E-B11C-582CA574AD65}" destId="{B8BDD424-9492-4512-80FF-938BF7CFE1AC}" srcOrd="0" destOrd="0" parTransId="{9C4AEB6D-170E-4FA1-996A-D5B2176042C0}" sibTransId="{46CD9F72-CA7A-48F6-8E67-73B59B19B81F}"/>
    <dgm:cxn modelId="{69E273D6-FC6E-4B04-9AC8-FC3832C4333D}" type="presParOf" srcId="{6408D3F1-0C0E-4F5D-B5D5-053E6D4B4C50}" destId="{D128CD1A-1E54-41AB-ABBF-267B83BF69D9}" srcOrd="0" destOrd="0" presId="urn:microsoft.com/office/officeart/2005/8/layout/hList6"/>
    <dgm:cxn modelId="{D9600C9C-0EAD-4D15-87C3-EDFDF1A5DD80}" type="presParOf" srcId="{6408D3F1-0C0E-4F5D-B5D5-053E6D4B4C50}" destId="{ECBD397D-046F-40AA-B079-23418C3C10A6}" srcOrd="1" destOrd="0" presId="urn:microsoft.com/office/officeart/2005/8/layout/hList6"/>
    <dgm:cxn modelId="{B70D6CEE-6637-41E6-9B3A-0FAF7F3A3717}" type="presParOf" srcId="{6408D3F1-0C0E-4F5D-B5D5-053E6D4B4C50}" destId="{00E23834-4C97-4BAD-9028-AA93134EBB29}" srcOrd="2" destOrd="0" presId="urn:microsoft.com/office/officeart/2005/8/layout/hList6"/>
    <dgm:cxn modelId="{7BE1A9B5-A942-4785-AE3E-68E88B006EC8}" type="presParOf" srcId="{6408D3F1-0C0E-4F5D-B5D5-053E6D4B4C50}" destId="{8876FB75-3E41-41EA-914C-4542E25630F3}" srcOrd="3" destOrd="0" presId="urn:microsoft.com/office/officeart/2005/8/layout/hList6"/>
    <dgm:cxn modelId="{1FBC6E4A-21F2-4BF4-8D83-73FDFAD90F18}" type="presParOf" srcId="{6408D3F1-0C0E-4F5D-B5D5-053E6D4B4C50}" destId="{8C93B566-6306-40C5-A3D5-B84E788E517B}" srcOrd="4" destOrd="0" presId="urn:microsoft.com/office/officeart/2005/8/layout/hList6"/>
    <dgm:cxn modelId="{8992CE1B-F086-41BA-9C4C-39D9D6391CE1}" type="presParOf" srcId="{6408D3F1-0C0E-4F5D-B5D5-053E6D4B4C50}" destId="{B4E8D5E2-E5AE-41CC-80D3-5A0016AFADCC}" srcOrd="5" destOrd="0" presId="urn:microsoft.com/office/officeart/2005/8/layout/hList6"/>
    <dgm:cxn modelId="{39A03257-633E-4574-8F06-9149194EABE1}" type="presParOf" srcId="{6408D3F1-0C0E-4F5D-B5D5-053E6D4B4C50}" destId="{D2B473EA-0294-46C9-BEB1-B63C89DB6F91}" srcOrd="6" destOrd="0" presId="urn:microsoft.com/office/officeart/2005/8/layout/hList6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128CD1A-1E54-41AB-ABBF-267B83BF69D9}">
      <dsp:nvSpPr>
        <dsp:cNvPr id="0" name=""/>
        <dsp:cNvSpPr/>
      </dsp:nvSpPr>
      <dsp:spPr>
        <a:xfrm rot="16200000">
          <a:off x="-770144" y="790390"/>
          <a:ext cx="4273486" cy="2692705"/>
        </a:xfrm>
        <a:prstGeom prst="flowChartManualOperation">
          <a:avLst/>
        </a:prstGeom>
        <a:solidFill>
          <a:schemeClr val="accent6"/>
        </a:solidFill>
        <a:ln w="38100" cap="flat" cmpd="sng" algn="ctr">
          <a:solidFill>
            <a:schemeClr val="lt1"/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hemeClr val="lt1"/>
        </a:lnRef>
        <a:fillRef idx="1">
          <a:schemeClr val="accent6"/>
        </a:fillRef>
        <a:effectRef idx="1">
          <a:schemeClr val="accent6"/>
        </a:effectRef>
        <a:fontRef idx="minor">
          <a:schemeClr val="lt1"/>
        </a:fontRef>
      </dsp:style>
      <dsp:txBody>
        <a:bodyPr spcFirstLastPara="0" vert="horz" wrap="square" lIns="177800" tIns="0" rIns="177800" bIns="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800" kern="1200" dirty="0" smtClean="0"/>
            <a:t>ВИПАДКИ УСНОГО ПРИЙОМУ ДОДАВАННЯ НА ОСНОВІ НУМЕРАЦІЇ ЧИСЕЛ</a:t>
          </a:r>
          <a:endParaRPr lang="en-US" sz="2800" b="1" kern="1200" dirty="0" smtClean="0"/>
        </a:p>
      </dsp:txBody>
      <dsp:txXfrm rot="5400000">
        <a:off x="20247" y="854696"/>
        <a:ext cx="2692705" cy="2564092"/>
      </dsp:txXfrm>
    </dsp:sp>
    <dsp:sp modelId="{00E23834-4C97-4BAD-9028-AA93134EBB29}">
      <dsp:nvSpPr>
        <dsp:cNvPr id="0" name=""/>
        <dsp:cNvSpPr/>
      </dsp:nvSpPr>
      <dsp:spPr>
        <a:xfrm rot="16200000">
          <a:off x="5070797" y="922357"/>
          <a:ext cx="4273486" cy="2428770"/>
        </a:xfrm>
        <a:prstGeom prst="flowChartManualOperation">
          <a:avLst/>
        </a:prstGeom>
        <a:solidFill>
          <a:schemeClr val="accent2"/>
        </a:solidFill>
        <a:ln w="38100" cap="flat" cmpd="sng" algn="ctr">
          <a:solidFill>
            <a:schemeClr val="lt1"/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hemeClr val="lt1"/>
        </a:lnRef>
        <a:fillRef idx="1">
          <a:schemeClr val="accent2"/>
        </a:fillRef>
        <a:effectRef idx="1">
          <a:schemeClr val="accent2"/>
        </a:effectRef>
        <a:fontRef idx="minor">
          <a:schemeClr val="lt1"/>
        </a:fontRef>
      </dsp:style>
      <dsp:txBody>
        <a:bodyPr spcFirstLastPara="0" vert="horz" wrap="square" lIns="177800" tIns="0" rIns="177800" bIns="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800" kern="1200" dirty="0" smtClean="0"/>
            <a:t>ОБЧИСЛЕННЯ ЗНАЧЕННЯ ВИРАЗУ ЗІ ЗМІННОЮ</a:t>
          </a:r>
          <a:endParaRPr lang="ru-RU" sz="2800" b="1" kern="1200" dirty="0">
            <a:solidFill>
              <a:schemeClr val="bg1"/>
            </a:solidFill>
          </a:endParaRPr>
        </a:p>
      </dsp:txBody>
      <dsp:txXfrm rot="5400000">
        <a:off x="5993155" y="854696"/>
        <a:ext cx="2428770" cy="2564092"/>
      </dsp:txXfrm>
    </dsp:sp>
    <dsp:sp modelId="{8C93B566-6306-40C5-A3D5-B84E788E517B}">
      <dsp:nvSpPr>
        <dsp:cNvPr id="0" name=""/>
        <dsp:cNvSpPr/>
      </dsp:nvSpPr>
      <dsp:spPr>
        <a:xfrm rot="16200000">
          <a:off x="2206381" y="571789"/>
          <a:ext cx="4273486" cy="3129906"/>
        </a:xfrm>
        <a:prstGeom prst="flowChartManualOperation">
          <a:avLst/>
        </a:prstGeom>
        <a:solidFill>
          <a:schemeClr val="accent3"/>
        </a:solidFill>
        <a:ln w="38100" cap="flat" cmpd="sng" algn="ctr">
          <a:solidFill>
            <a:schemeClr val="lt1"/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hemeClr val="lt1"/>
        </a:lnRef>
        <a:fillRef idx="1">
          <a:schemeClr val="accent3"/>
        </a:fillRef>
        <a:effectRef idx="1">
          <a:schemeClr val="accent3"/>
        </a:effectRef>
        <a:fontRef idx="minor">
          <a:schemeClr val="lt1"/>
        </a:fontRef>
      </dsp:style>
      <dsp:txBody>
        <a:bodyPr spcFirstLastPara="0" vert="horz" wrap="square" lIns="177800" tIns="0" rIns="177800" bIns="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800" kern="1200" dirty="0" smtClean="0"/>
            <a:t>РОБОТА З НУМЕРАЦІЙНОЮ ТАБЛИЦЕЮ. П’ЯТИЦИФРОВІ ЧИСЛА</a:t>
          </a:r>
          <a:endParaRPr lang="ru-RU" sz="2800" b="1" kern="1200" dirty="0">
            <a:solidFill>
              <a:schemeClr val="bg1"/>
            </a:solidFill>
          </a:endParaRPr>
        </a:p>
      </dsp:txBody>
      <dsp:txXfrm rot="5400000">
        <a:off x="2778171" y="854696"/>
        <a:ext cx="3129906" cy="2564092"/>
      </dsp:txXfrm>
    </dsp:sp>
    <dsp:sp modelId="{D2B473EA-0294-46C9-BEB1-B63C89DB6F91}">
      <dsp:nvSpPr>
        <dsp:cNvPr id="0" name=""/>
        <dsp:cNvSpPr/>
      </dsp:nvSpPr>
      <dsp:spPr>
        <a:xfrm rot="16200000">
          <a:off x="7617414" y="975832"/>
          <a:ext cx="4273486" cy="2321821"/>
        </a:xfrm>
        <a:prstGeom prst="flowChartManualOperation">
          <a:avLst/>
        </a:prstGeom>
        <a:solidFill>
          <a:schemeClr val="accent1"/>
        </a:solidFill>
        <a:ln w="38100" cap="flat" cmpd="sng" algn="ctr">
          <a:solidFill>
            <a:schemeClr val="lt1"/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hemeClr val="lt1"/>
        </a:lnRef>
        <a:fillRef idx="1">
          <a:schemeClr val="accent1"/>
        </a:fillRef>
        <a:effectRef idx="1">
          <a:schemeClr val="accent1"/>
        </a:effectRef>
        <a:fontRef idx="minor">
          <a:schemeClr val="lt1"/>
        </a:fontRef>
      </dsp:style>
      <dsp:txBody>
        <a:bodyPr spcFirstLastPara="0" vert="horz" wrap="square" lIns="177800" tIns="0" rIns="177800" bIns="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800" kern="1200" dirty="0" smtClean="0"/>
            <a:t>ТВОРЧА РОБОТА НАД ЗАДАЧЕЮ</a:t>
          </a:r>
          <a:endParaRPr lang="uk-UA" sz="2800" b="1" kern="1200" dirty="0">
            <a:solidFill>
              <a:schemeClr val="bg1"/>
            </a:solidFill>
          </a:endParaRPr>
        </a:p>
      </dsp:txBody>
      <dsp:txXfrm rot="5400000">
        <a:off x="8593246" y="854697"/>
        <a:ext cx="2321821" cy="2564092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List6">
  <dgm:title val=""/>
  <dgm:desc val=""/>
  <dgm:catLst>
    <dgm:cat type="list" pri="18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ptType="node" refType="h"/>
      <dgm:constr type="w" for="ch" ptType="node" refType="w"/>
      <dgm:constr type="primFontSz" for="ch" ptType="node" op="equ"/>
      <dgm:constr type="w" for="ch" forName="sibTrans" refType="w" fact="0.075"/>
    </dgm:constrLst>
    <dgm:ruleLst/>
    <dgm:forEach name="nodesForEach" axis="ch" ptType="node">
      <dgm:layoutNode name="node">
        <dgm:varLst>
          <dgm:bulletEnabled val="1"/>
        </dgm:varLst>
        <dgm:alg type="tx"/>
        <dgm:choose name="Name4">
          <dgm:if name="Name5" func="var" arg="dir" op="equ" val="norm">
            <dgm:shape xmlns:r="http://schemas.openxmlformats.org/officeDocument/2006/relationships" rot="-90" type="flowChartManualOperation" r:blip="">
              <dgm:adjLst/>
            </dgm:shape>
          </dgm:if>
          <dgm:else name="Name6">
            <dgm:shape xmlns:r="http://schemas.openxmlformats.org/officeDocument/2006/relationships" rot="90" type="flowChartManualOperation" r:blip="">
              <dgm:adjLst/>
            </dgm:shape>
          </dgm:else>
        </dgm:choose>
        <dgm:presOf axis="desOrSelf" ptType="node"/>
        <dgm:constrLst>
          <dgm:constr type="primFontSz" val="65"/>
          <dgm:constr type="tMarg"/>
          <dgm:constr type="bMarg"/>
          <dgm:constr type="lMarg" refType="primFontSz" fact="0.5"/>
          <dgm:constr type="rMarg" refType="lMarg"/>
        </dgm:constrLst>
        <dgm:ruleLst>
          <dgm:rule type="primFontSz" val="5" fact="NaN" max="NaN"/>
        </dgm:ruleLst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EA83D0F-16AD-4207-BA1B-9AA45B8CA75D}" type="datetimeFigureOut">
              <a:rPr lang="ru-RU" smtClean="0"/>
              <a:t>06.10.2026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384175" y="685800"/>
            <a:ext cx="608965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5F4673B-B7F4-4A21-9006-118821B4FAE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4494875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1042704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1pPr>
    <a:lvl2pPr marL="521352" algn="l" defTabSz="1042704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2pPr>
    <a:lvl3pPr marL="1042704" algn="l" defTabSz="1042704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3pPr>
    <a:lvl4pPr marL="1564056" algn="l" defTabSz="1042704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4pPr>
    <a:lvl5pPr marL="2085408" algn="l" defTabSz="1042704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5pPr>
    <a:lvl6pPr marL="2606760" algn="l" defTabSz="1042704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6pPr>
    <a:lvl7pPr marL="3128114" algn="l" defTabSz="1042704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7pPr>
    <a:lvl8pPr marL="3649465" algn="l" defTabSz="1042704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8pPr>
    <a:lvl9pPr marL="4170817" algn="l" defTabSz="1042704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913805" y="2130919"/>
            <a:ext cx="10356454" cy="147036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827610" y="3887100"/>
            <a:ext cx="8528844" cy="1753006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54406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08813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63220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17627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7203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26440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80847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35254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66B65A-C128-4DF6-9DC2-5A7C37140CA0}" type="datetimeFigureOut">
              <a:rPr lang="ru-RU" smtClean="0"/>
              <a:t>06.10.2026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6EE957-90D1-4583-BA41-4D81D7DCA1C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31566955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66B65A-C128-4DF6-9DC2-5A7C37140CA0}" type="datetimeFigureOut">
              <a:rPr lang="ru-RU" smtClean="0"/>
              <a:t>06.10.2026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6EE957-90D1-4583-BA41-4D81D7DCA1C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91769618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62457" y="4407921"/>
            <a:ext cx="10356454" cy="1362390"/>
          </a:xfrm>
        </p:spPr>
        <p:txBody>
          <a:bodyPr anchor="t"/>
          <a:lstStyle>
            <a:lvl1pPr algn="l">
              <a:defRPr sz="48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962457" y="2907387"/>
            <a:ext cx="10356454" cy="1500534"/>
          </a:xfrm>
        </p:spPr>
        <p:txBody>
          <a:bodyPr anchor="b"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544068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2pPr>
            <a:lvl3pPr marL="1088136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3pPr>
            <a:lvl4pPr marL="1632204" indent="0">
              <a:buNone/>
              <a:defRPr sz="1700">
                <a:solidFill>
                  <a:schemeClr val="tx1">
                    <a:tint val="75000"/>
                  </a:schemeClr>
                </a:solidFill>
              </a:defRPr>
            </a:lvl4pPr>
            <a:lvl5pPr marL="2176272" indent="0">
              <a:buNone/>
              <a:defRPr sz="1700">
                <a:solidFill>
                  <a:schemeClr val="tx1">
                    <a:tint val="75000"/>
                  </a:schemeClr>
                </a:solidFill>
              </a:defRPr>
            </a:lvl5pPr>
            <a:lvl6pPr marL="2720340" indent="0">
              <a:buNone/>
              <a:defRPr sz="1700">
                <a:solidFill>
                  <a:schemeClr val="tx1">
                    <a:tint val="75000"/>
                  </a:schemeClr>
                </a:solidFill>
              </a:defRPr>
            </a:lvl6pPr>
            <a:lvl7pPr marL="3264408" indent="0">
              <a:buNone/>
              <a:defRPr sz="1700">
                <a:solidFill>
                  <a:schemeClr val="tx1">
                    <a:tint val="75000"/>
                  </a:schemeClr>
                </a:solidFill>
              </a:defRPr>
            </a:lvl7pPr>
            <a:lvl8pPr marL="3808476" indent="0">
              <a:buNone/>
              <a:defRPr sz="1700">
                <a:solidFill>
                  <a:schemeClr val="tx1">
                    <a:tint val="75000"/>
                  </a:schemeClr>
                </a:solidFill>
              </a:defRPr>
            </a:lvl8pPr>
            <a:lvl9pPr marL="4352544" indent="0">
              <a:buNone/>
              <a:defRPr sz="17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66B65A-C128-4DF6-9DC2-5A7C37140CA0}" type="datetimeFigureOut">
              <a:rPr lang="ru-RU" smtClean="0"/>
              <a:t>06.10.2026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6EE957-90D1-4583-BA41-4D81D7DCA1C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25254471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609203" y="1600571"/>
            <a:ext cx="5381294" cy="4527011"/>
          </a:xfrm>
        </p:spPr>
        <p:txBody>
          <a:bodyPr/>
          <a:lstStyle>
            <a:lvl1pPr>
              <a:defRPr sz="3300"/>
            </a:lvl1pPr>
            <a:lvl2pPr>
              <a:defRPr sz="2900"/>
            </a:lvl2pPr>
            <a:lvl3pPr>
              <a:defRPr sz="2400"/>
            </a:lvl3pPr>
            <a:lvl4pPr>
              <a:defRPr sz="2100"/>
            </a:lvl4pPr>
            <a:lvl5pPr>
              <a:defRPr sz="2100"/>
            </a:lvl5pPr>
            <a:lvl6pPr>
              <a:defRPr sz="2100"/>
            </a:lvl6pPr>
            <a:lvl7pPr>
              <a:defRPr sz="2100"/>
            </a:lvl7pPr>
            <a:lvl8pPr>
              <a:defRPr sz="2100"/>
            </a:lvl8pPr>
            <a:lvl9pPr>
              <a:defRPr sz="21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93566" y="1600571"/>
            <a:ext cx="5381294" cy="4527011"/>
          </a:xfrm>
        </p:spPr>
        <p:txBody>
          <a:bodyPr/>
          <a:lstStyle>
            <a:lvl1pPr>
              <a:defRPr sz="3300"/>
            </a:lvl1pPr>
            <a:lvl2pPr>
              <a:defRPr sz="2900"/>
            </a:lvl2pPr>
            <a:lvl3pPr>
              <a:defRPr sz="2400"/>
            </a:lvl3pPr>
            <a:lvl4pPr>
              <a:defRPr sz="2100"/>
            </a:lvl4pPr>
            <a:lvl5pPr>
              <a:defRPr sz="2100"/>
            </a:lvl5pPr>
            <a:lvl6pPr>
              <a:defRPr sz="2100"/>
            </a:lvl6pPr>
            <a:lvl7pPr>
              <a:defRPr sz="2100"/>
            </a:lvl7pPr>
            <a:lvl8pPr>
              <a:defRPr sz="2100"/>
            </a:lvl8pPr>
            <a:lvl9pPr>
              <a:defRPr sz="21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66B65A-C128-4DF6-9DC2-5A7C37140CA0}" type="datetimeFigureOut">
              <a:rPr lang="ru-RU" smtClean="0"/>
              <a:t>06.10.2026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6EE957-90D1-4583-BA41-4D81D7DCA1C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79911637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09203" y="1535469"/>
            <a:ext cx="5383410" cy="639910"/>
          </a:xfrm>
        </p:spPr>
        <p:txBody>
          <a:bodyPr anchor="b"/>
          <a:lstStyle>
            <a:lvl1pPr marL="0" indent="0">
              <a:buNone/>
              <a:defRPr sz="2900" b="1"/>
            </a:lvl1pPr>
            <a:lvl2pPr marL="544068" indent="0">
              <a:buNone/>
              <a:defRPr sz="2400" b="1"/>
            </a:lvl2pPr>
            <a:lvl3pPr marL="1088136" indent="0">
              <a:buNone/>
              <a:defRPr sz="2100" b="1"/>
            </a:lvl3pPr>
            <a:lvl4pPr marL="1632204" indent="0">
              <a:buNone/>
              <a:defRPr sz="1900" b="1"/>
            </a:lvl4pPr>
            <a:lvl5pPr marL="2176272" indent="0">
              <a:buNone/>
              <a:defRPr sz="1900" b="1"/>
            </a:lvl5pPr>
            <a:lvl6pPr marL="2720340" indent="0">
              <a:buNone/>
              <a:defRPr sz="1900" b="1"/>
            </a:lvl6pPr>
            <a:lvl7pPr marL="3264408" indent="0">
              <a:buNone/>
              <a:defRPr sz="1900" b="1"/>
            </a:lvl7pPr>
            <a:lvl8pPr marL="3808476" indent="0">
              <a:buNone/>
              <a:defRPr sz="1900" b="1"/>
            </a:lvl8pPr>
            <a:lvl9pPr marL="4352544" indent="0">
              <a:buNone/>
              <a:defRPr sz="19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09203" y="2175379"/>
            <a:ext cx="5383410" cy="3952203"/>
          </a:xfrm>
        </p:spPr>
        <p:txBody>
          <a:bodyPr/>
          <a:lstStyle>
            <a:lvl1pPr>
              <a:defRPr sz="2900"/>
            </a:lvl1pPr>
            <a:lvl2pPr>
              <a:defRPr sz="2400"/>
            </a:lvl2pPr>
            <a:lvl3pPr>
              <a:defRPr sz="2100"/>
            </a:lvl3pPr>
            <a:lvl4pPr>
              <a:defRPr sz="1900"/>
            </a:lvl4pPr>
            <a:lvl5pPr>
              <a:defRPr sz="1900"/>
            </a:lvl5pPr>
            <a:lvl6pPr>
              <a:defRPr sz="1900"/>
            </a:lvl6pPr>
            <a:lvl7pPr>
              <a:defRPr sz="1900"/>
            </a:lvl7pPr>
            <a:lvl8pPr>
              <a:defRPr sz="1900"/>
            </a:lvl8pPr>
            <a:lvl9pPr>
              <a:defRPr sz="19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89335" y="1535469"/>
            <a:ext cx="5385525" cy="639910"/>
          </a:xfrm>
        </p:spPr>
        <p:txBody>
          <a:bodyPr anchor="b"/>
          <a:lstStyle>
            <a:lvl1pPr marL="0" indent="0">
              <a:buNone/>
              <a:defRPr sz="2900" b="1"/>
            </a:lvl1pPr>
            <a:lvl2pPr marL="544068" indent="0">
              <a:buNone/>
              <a:defRPr sz="2400" b="1"/>
            </a:lvl2pPr>
            <a:lvl3pPr marL="1088136" indent="0">
              <a:buNone/>
              <a:defRPr sz="2100" b="1"/>
            </a:lvl3pPr>
            <a:lvl4pPr marL="1632204" indent="0">
              <a:buNone/>
              <a:defRPr sz="1900" b="1"/>
            </a:lvl4pPr>
            <a:lvl5pPr marL="2176272" indent="0">
              <a:buNone/>
              <a:defRPr sz="1900" b="1"/>
            </a:lvl5pPr>
            <a:lvl6pPr marL="2720340" indent="0">
              <a:buNone/>
              <a:defRPr sz="1900" b="1"/>
            </a:lvl6pPr>
            <a:lvl7pPr marL="3264408" indent="0">
              <a:buNone/>
              <a:defRPr sz="1900" b="1"/>
            </a:lvl7pPr>
            <a:lvl8pPr marL="3808476" indent="0">
              <a:buNone/>
              <a:defRPr sz="1900" b="1"/>
            </a:lvl8pPr>
            <a:lvl9pPr marL="4352544" indent="0">
              <a:buNone/>
              <a:defRPr sz="19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89335" y="2175379"/>
            <a:ext cx="5385525" cy="3952203"/>
          </a:xfrm>
        </p:spPr>
        <p:txBody>
          <a:bodyPr/>
          <a:lstStyle>
            <a:lvl1pPr>
              <a:defRPr sz="2900"/>
            </a:lvl1pPr>
            <a:lvl2pPr>
              <a:defRPr sz="2400"/>
            </a:lvl2pPr>
            <a:lvl3pPr>
              <a:defRPr sz="2100"/>
            </a:lvl3pPr>
            <a:lvl4pPr>
              <a:defRPr sz="1900"/>
            </a:lvl4pPr>
            <a:lvl5pPr>
              <a:defRPr sz="1900"/>
            </a:lvl5pPr>
            <a:lvl6pPr>
              <a:defRPr sz="1900"/>
            </a:lvl6pPr>
            <a:lvl7pPr>
              <a:defRPr sz="1900"/>
            </a:lvl7pPr>
            <a:lvl8pPr>
              <a:defRPr sz="1900"/>
            </a:lvl8pPr>
            <a:lvl9pPr>
              <a:defRPr sz="19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66B65A-C128-4DF6-9DC2-5A7C37140CA0}" type="datetimeFigureOut">
              <a:rPr lang="ru-RU" smtClean="0"/>
              <a:t>06.10.2026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6EE957-90D1-4583-BA41-4D81D7DCA1C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17853654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66B65A-C128-4DF6-9DC2-5A7C37140CA0}" type="datetimeFigureOut">
              <a:rPr lang="ru-RU" smtClean="0"/>
              <a:t>06.10.2026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6EE957-90D1-4583-BA41-4D81D7DCA1C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1106575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66B65A-C128-4DF6-9DC2-5A7C37140CA0}" type="datetimeFigureOut">
              <a:rPr lang="ru-RU" smtClean="0"/>
              <a:t>06.10.2026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6EE957-90D1-4583-BA41-4D81D7DCA1C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47921194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204" y="273113"/>
            <a:ext cx="4008473" cy="1162319"/>
          </a:xfrm>
        </p:spPr>
        <p:txBody>
          <a:bodyPr anchor="b"/>
          <a:lstStyle>
            <a:lvl1pPr algn="l">
              <a:defRPr sz="24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763630" y="273114"/>
            <a:ext cx="6811230" cy="5854468"/>
          </a:xfrm>
        </p:spPr>
        <p:txBody>
          <a:bodyPr/>
          <a:lstStyle>
            <a:lvl1pPr>
              <a:defRPr sz="3800"/>
            </a:lvl1pPr>
            <a:lvl2pPr>
              <a:defRPr sz="3300"/>
            </a:lvl2pPr>
            <a:lvl3pPr>
              <a:defRPr sz="2900"/>
            </a:lvl3pPr>
            <a:lvl4pPr>
              <a:defRPr sz="2400"/>
            </a:lvl4pPr>
            <a:lvl5pPr>
              <a:defRPr sz="2400"/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9204" y="1435433"/>
            <a:ext cx="4008473" cy="4692149"/>
          </a:xfrm>
        </p:spPr>
        <p:txBody>
          <a:bodyPr/>
          <a:lstStyle>
            <a:lvl1pPr marL="0" indent="0">
              <a:buNone/>
              <a:defRPr sz="1700"/>
            </a:lvl1pPr>
            <a:lvl2pPr marL="544068" indent="0">
              <a:buNone/>
              <a:defRPr sz="1400"/>
            </a:lvl2pPr>
            <a:lvl3pPr marL="1088136" indent="0">
              <a:buNone/>
              <a:defRPr sz="1200"/>
            </a:lvl3pPr>
            <a:lvl4pPr marL="1632204" indent="0">
              <a:buNone/>
              <a:defRPr sz="1100"/>
            </a:lvl4pPr>
            <a:lvl5pPr marL="2176272" indent="0">
              <a:buNone/>
              <a:defRPr sz="1100"/>
            </a:lvl5pPr>
            <a:lvl6pPr marL="2720340" indent="0">
              <a:buNone/>
              <a:defRPr sz="1100"/>
            </a:lvl6pPr>
            <a:lvl7pPr marL="3264408" indent="0">
              <a:buNone/>
              <a:defRPr sz="1100"/>
            </a:lvl7pPr>
            <a:lvl8pPr marL="3808476" indent="0">
              <a:buNone/>
              <a:defRPr sz="1100"/>
            </a:lvl8pPr>
            <a:lvl9pPr marL="4352544" indent="0">
              <a:buNone/>
              <a:defRPr sz="11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66B65A-C128-4DF6-9DC2-5A7C37140CA0}" type="datetimeFigureOut">
              <a:rPr lang="ru-RU" smtClean="0"/>
              <a:t>06.10.2026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6EE957-90D1-4583-BA41-4D81D7DCA1C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46390165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388162" y="4801712"/>
            <a:ext cx="7310438" cy="566869"/>
          </a:xfrm>
        </p:spPr>
        <p:txBody>
          <a:bodyPr anchor="b"/>
          <a:lstStyle>
            <a:lvl1pPr algn="l">
              <a:defRPr sz="24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2388162" y="612917"/>
            <a:ext cx="7310438" cy="4115753"/>
          </a:xfrm>
        </p:spPr>
        <p:txBody>
          <a:bodyPr/>
          <a:lstStyle>
            <a:lvl1pPr marL="0" indent="0">
              <a:buNone/>
              <a:defRPr sz="3800"/>
            </a:lvl1pPr>
            <a:lvl2pPr marL="544068" indent="0">
              <a:buNone/>
              <a:defRPr sz="3300"/>
            </a:lvl2pPr>
            <a:lvl3pPr marL="1088136" indent="0">
              <a:buNone/>
              <a:defRPr sz="2900"/>
            </a:lvl3pPr>
            <a:lvl4pPr marL="1632204" indent="0">
              <a:buNone/>
              <a:defRPr sz="2400"/>
            </a:lvl4pPr>
            <a:lvl5pPr marL="2176272" indent="0">
              <a:buNone/>
              <a:defRPr sz="2400"/>
            </a:lvl5pPr>
            <a:lvl6pPr marL="2720340" indent="0">
              <a:buNone/>
              <a:defRPr sz="2400"/>
            </a:lvl6pPr>
            <a:lvl7pPr marL="3264408" indent="0">
              <a:buNone/>
              <a:defRPr sz="2400"/>
            </a:lvl7pPr>
            <a:lvl8pPr marL="3808476" indent="0">
              <a:buNone/>
              <a:defRPr sz="2400"/>
            </a:lvl8pPr>
            <a:lvl9pPr marL="4352544" indent="0">
              <a:buNone/>
              <a:defRPr sz="24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2388162" y="5368581"/>
            <a:ext cx="7310438" cy="805048"/>
          </a:xfrm>
        </p:spPr>
        <p:txBody>
          <a:bodyPr/>
          <a:lstStyle>
            <a:lvl1pPr marL="0" indent="0">
              <a:buNone/>
              <a:defRPr sz="1700"/>
            </a:lvl1pPr>
            <a:lvl2pPr marL="544068" indent="0">
              <a:buNone/>
              <a:defRPr sz="1400"/>
            </a:lvl2pPr>
            <a:lvl3pPr marL="1088136" indent="0">
              <a:buNone/>
              <a:defRPr sz="1200"/>
            </a:lvl3pPr>
            <a:lvl4pPr marL="1632204" indent="0">
              <a:buNone/>
              <a:defRPr sz="1100"/>
            </a:lvl4pPr>
            <a:lvl5pPr marL="2176272" indent="0">
              <a:buNone/>
              <a:defRPr sz="1100"/>
            </a:lvl5pPr>
            <a:lvl6pPr marL="2720340" indent="0">
              <a:buNone/>
              <a:defRPr sz="1100"/>
            </a:lvl6pPr>
            <a:lvl7pPr marL="3264408" indent="0">
              <a:buNone/>
              <a:defRPr sz="1100"/>
            </a:lvl7pPr>
            <a:lvl8pPr marL="3808476" indent="0">
              <a:buNone/>
              <a:defRPr sz="1100"/>
            </a:lvl8pPr>
            <a:lvl9pPr marL="4352544" indent="0">
              <a:buNone/>
              <a:defRPr sz="11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66B65A-C128-4DF6-9DC2-5A7C37140CA0}" type="datetimeFigureOut">
              <a:rPr lang="ru-RU" smtClean="0"/>
              <a:t>06.10.2026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6EE957-90D1-4583-BA41-4D81D7DCA1C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83202052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66B65A-C128-4DF6-9DC2-5A7C37140CA0}" type="datetimeFigureOut">
              <a:rPr lang="ru-RU" smtClean="0"/>
              <a:t>06.10.2026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6EE957-90D1-4583-BA41-4D81D7DCA1C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48568261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833446" y="274702"/>
            <a:ext cx="2741414" cy="585288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609203" y="274702"/>
            <a:ext cx="8021175" cy="585288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66B65A-C128-4DF6-9DC2-5A7C37140CA0}" type="datetimeFigureOut">
              <a:rPr lang="ru-RU" smtClean="0"/>
              <a:t>06.10.2026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6EE957-90D1-4583-BA41-4D81D7DCA1C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27294466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CC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203" y="274701"/>
            <a:ext cx="10965657" cy="1143265"/>
          </a:xfrm>
          <a:prstGeom prst="rect">
            <a:avLst/>
          </a:prstGeom>
        </p:spPr>
        <p:txBody>
          <a:bodyPr vert="horz" lIns="108814" tIns="54407" rIns="108814" bIns="54407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09203" y="1600571"/>
            <a:ext cx="10965657" cy="4527011"/>
          </a:xfrm>
          <a:prstGeom prst="rect">
            <a:avLst/>
          </a:prstGeom>
        </p:spPr>
        <p:txBody>
          <a:bodyPr vert="horz" lIns="108814" tIns="54407" rIns="108814" bIns="54407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609203" y="6357822"/>
            <a:ext cx="2842948" cy="365210"/>
          </a:xfrm>
          <a:prstGeom prst="rect">
            <a:avLst/>
          </a:prstGeom>
        </p:spPr>
        <p:txBody>
          <a:bodyPr vert="horz" lIns="108814" tIns="54407" rIns="108814" bIns="54407" rtlCol="0" anchor="ctr"/>
          <a:lstStyle>
            <a:lvl1pPr algn="l">
              <a:defRPr sz="14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766B65A-C128-4DF6-9DC2-5A7C37140CA0}" type="datetimeFigureOut">
              <a:rPr lang="ru-RU" smtClean="0"/>
              <a:t>06.10.2026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162888" y="6357822"/>
            <a:ext cx="3858287" cy="365210"/>
          </a:xfrm>
          <a:prstGeom prst="rect">
            <a:avLst/>
          </a:prstGeom>
        </p:spPr>
        <p:txBody>
          <a:bodyPr vert="horz" lIns="108814" tIns="54407" rIns="108814" bIns="54407" rtlCol="0" anchor="ctr"/>
          <a:lstStyle>
            <a:lvl1pPr algn="ctr">
              <a:defRPr sz="14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731912" y="6357822"/>
            <a:ext cx="2842948" cy="365210"/>
          </a:xfrm>
          <a:prstGeom prst="rect">
            <a:avLst/>
          </a:prstGeom>
        </p:spPr>
        <p:txBody>
          <a:bodyPr vert="horz" lIns="108814" tIns="54407" rIns="108814" bIns="54407" rtlCol="0" anchor="ctr"/>
          <a:lstStyle>
            <a:lvl1pPr algn="r">
              <a:defRPr sz="14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46EE957-90D1-4583-BA41-4D81D7DCA1C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972446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ransition spd="slow">
    <p:push dir="u"/>
  </p:transition>
  <p:timing>
    <p:tnLst>
      <p:par>
        <p:cTn id="1" dur="indefinite" restart="never" nodeType="tmRoot"/>
      </p:par>
    </p:tnLst>
  </p:timing>
  <p:txStyles>
    <p:titleStyle>
      <a:lvl1pPr algn="ctr" defTabSz="1088136" rtl="0" eaLnBrk="1" latinLnBrk="0" hangingPunct="1">
        <a:spcBef>
          <a:spcPct val="0"/>
        </a:spcBef>
        <a:buNone/>
        <a:defRPr sz="52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08051" indent="-408051" algn="l" defTabSz="1088136" rtl="0" eaLnBrk="1" latinLnBrk="0" hangingPunct="1">
        <a:spcBef>
          <a:spcPct val="20000"/>
        </a:spcBef>
        <a:buFont typeface="Arial" panose="020B0604020202020204" pitchFamily="34" charset="0"/>
        <a:buChar char="•"/>
        <a:defRPr sz="3800" kern="1200">
          <a:solidFill>
            <a:schemeClr val="tx1"/>
          </a:solidFill>
          <a:latin typeface="+mn-lt"/>
          <a:ea typeface="+mn-ea"/>
          <a:cs typeface="+mn-cs"/>
        </a:defRPr>
      </a:lvl1pPr>
      <a:lvl2pPr marL="884111" indent="-340043" algn="l" defTabSz="1088136" rtl="0" eaLnBrk="1" latinLnBrk="0" hangingPunct="1">
        <a:spcBef>
          <a:spcPct val="20000"/>
        </a:spcBef>
        <a:buFont typeface="Arial" panose="020B0604020202020204" pitchFamily="34" charset="0"/>
        <a:buChar char="–"/>
        <a:defRPr sz="3300" kern="1200">
          <a:solidFill>
            <a:schemeClr val="tx1"/>
          </a:solidFill>
          <a:latin typeface="+mn-lt"/>
          <a:ea typeface="+mn-ea"/>
          <a:cs typeface="+mn-cs"/>
        </a:defRPr>
      </a:lvl2pPr>
      <a:lvl3pPr marL="1360170" indent="-272034" algn="l" defTabSz="1088136" rtl="0" eaLnBrk="1" latinLnBrk="0" hangingPunct="1">
        <a:spcBef>
          <a:spcPct val="20000"/>
        </a:spcBef>
        <a:buFont typeface="Arial" panose="020B0604020202020204" pitchFamily="34" charset="0"/>
        <a:buChar char="•"/>
        <a:defRPr sz="2900" kern="1200">
          <a:solidFill>
            <a:schemeClr val="tx1"/>
          </a:solidFill>
          <a:latin typeface="+mn-lt"/>
          <a:ea typeface="+mn-ea"/>
          <a:cs typeface="+mn-cs"/>
        </a:defRPr>
      </a:lvl3pPr>
      <a:lvl4pPr marL="1904238" indent="-272034" algn="l" defTabSz="1088136" rtl="0" eaLnBrk="1" latinLnBrk="0" hangingPunct="1">
        <a:spcBef>
          <a:spcPct val="20000"/>
        </a:spcBef>
        <a:buFont typeface="Arial" panose="020B0604020202020204" pitchFamily="34" charset="0"/>
        <a:buChar char="–"/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48306" indent="-272034" algn="l" defTabSz="1088136" rtl="0" eaLnBrk="1" latinLnBrk="0" hangingPunct="1">
        <a:spcBef>
          <a:spcPct val="20000"/>
        </a:spcBef>
        <a:buFont typeface="Arial" panose="020B0604020202020204" pitchFamily="34" charset="0"/>
        <a:buChar char="»"/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2992374" indent="-272034" algn="l" defTabSz="1088136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536442" indent="-272034" algn="l" defTabSz="1088136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080510" indent="-272034" algn="l" defTabSz="1088136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624578" indent="-272034" algn="l" defTabSz="1088136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1088136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44068" algn="l" defTabSz="1088136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1088136" algn="l" defTabSz="1088136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632204" algn="l" defTabSz="1088136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4pPr>
      <a:lvl5pPr marL="2176272" algn="l" defTabSz="1088136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5pPr>
      <a:lvl6pPr marL="2720340" algn="l" defTabSz="1088136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6pPr>
      <a:lvl7pPr marL="3264408" algn="l" defTabSz="1088136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7pPr>
      <a:lvl8pPr marL="3808476" algn="l" defTabSz="1088136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8pPr>
      <a:lvl9pPr marL="4352544" algn="l" defTabSz="1088136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5" Type="http://schemas.microsoft.com/office/2007/relationships/hdphoto" Target="../media/hdphoto2.wdp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image" Target="../media/image7.png"/><Relationship Id="rId7" Type="http://schemas.openxmlformats.org/officeDocument/2006/relationships/image" Target="../media/image11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10" Type="http://schemas.openxmlformats.org/officeDocument/2006/relationships/image" Target="../media/image14.png"/><Relationship Id="rId4" Type="http://schemas.openxmlformats.org/officeDocument/2006/relationships/image" Target="../media/image8.png"/><Relationship Id="rId9" Type="http://schemas.openxmlformats.org/officeDocument/2006/relationships/image" Target="../media/image13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13" Type="http://schemas.openxmlformats.org/officeDocument/2006/relationships/image" Target="../media/image18.png"/><Relationship Id="rId3" Type="http://schemas.openxmlformats.org/officeDocument/2006/relationships/image" Target="../media/image6.png"/><Relationship Id="rId7" Type="http://schemas.openxmlformats.org/officeDocument/2006/relationships/image" Target="../media/image10.png"/><Relationship Id="rId12" Type="http://schemas.openxmlformats.org/officeDocument/2006/relationships/image" Target="../media/image13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.png"/><Relationship Id="rId11" Type="http://schemas.openxmlformats.org/officeDocument/2006/relationships/image" Target="../media/image12.png"/><Relationship Id="rId5" Type="http://schemas.openxmlformats.org/officeDocument/2006/relationships/image" Target="../media/image8.png"/><Relationship Id="rId10" Type="http://schemas.openxmlformats.org/officeDocument/2006/relationships/image" Target="../media/image11.png"/><Relationship Id="rId4" Type="http://schemas.openxmlformats.org/officeDocument/2006/relationships/image" Target="../media/image7.png"/><Relationship Id="rId9" Type="http://schemas.openxmlformats.org/officeDocument/2006/relationships/image" Target="../media/image17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5" Type="http://schemas.microsoft.com/office/2007/relationships/hdphoto" Target="../media/hdphoto2.wdp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1555527" y="981522"/>
            <a:ext cx="8928992" cy="1754312"/>
          </a:xfrm>
          <a:prstGeom prst="rect">
            <a:avLst/>
          </a:prstGeom>
          <a:ln w="38100">
            <a:solidFill>
              <a:srgbClr val="7030A0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lIns="91425" tIns="45713" rIns="91425" bIns="45713" rtlCol="0">
            <a:spAutoFit/>
          </a:bodyPr>
          <a:lstStyle/>
          <a:p>
            <a:pPr lvl="0" algn="ctr"/>
            <a:r>
              <a:rPr lang="uk-UA" sz="3600" b="1" dirty="0">
                <a:solidFill>
                  <a:srgbClr val="7030A0"/>
                </a:solidFill>
              </a:rPr>
              <a:t>Нумерація п’ятицифрових чисел. </a:t>
            </a:r>
            <a:r>
              <a:rPr lang="uk-UA" sz="3600" b="1" dirty="0" smtClean="0">
                <a:solidFill>
                  <a:srgbClr val="7030A0"/>
                </a:solidFill>
              </a:rPr>
              <a:t>Обчислення </a:t>
            </a:r>
            <a:r>
              <a:rPr lang="uk-UA" sz="3600" b="1" dirty="0">
                <a:solidFill>
                  <a:srgbClr val="7030A0"/>
                </a:solidFill>
              </a:rPr>
              <a:t>значень числових та буквених виразів. Творча робота над задачею</a:t>
            </a:r>
            <a:endParaRPr lang="uk-UA" sz="3600" b="1" dirty="0" smtClean="0">
              <a:solidFill>
                <a:srgbClr val="7030A0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6925196" y="3943142"/>
            <a:ext cx="3672408" cy="1938978"/>
          </a:xfrm>
          <a:prstGeom prst="rect">
            <a:avLst/>
          </a:prstGeom>
          <a:ln w="38100">
            <a:solidFill>
              <a:srgbClr val="7030A0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lIns="91425" tIns="45713" rIns="91425" bIns="45713" rtlCol="0">
            <a:spAutoFit/>
          </a:bodyPr>
          <a:lstStyle/>
          <a:p>
            <a:pPr algn="ctr"/>
            <a:r>
              <a:rPr lang="uk-UA" sz="2400" b="1" dirty="0">
                <a:solidFill>
                  <a:srgbClr val="7030A0"/>
                </a:solidFill>
              </a:rPr>
              <a:t>Математика</a:t>
            </a:r>
            <a:endParaRPr lang="en-US" sz="2400" b="1" dirty="0">
              <a:solidFill>
                <a:srgbClr val="7030A0"/>
              </a:solidFill>
            </a:endParaRPr>
          </a:p>
          <a:p>
            <a:pPr algn="ctr"/>
            <a:r>
              <a:rPr lang="uk-UA" sz="2400" b="1" dirty="0" smtClean="0">
                <a:solidFill>
                  <a:srgbClr val="7030A0"/>
                </a:solidFill>
              </a:rPr>
              <a:t>4</a:t>
            </a:r>
            <a:r>
              <a:rPr lang="en-US" sz="2400" b="1" dirty="0" smtClean="0">
                <a:solidFill>
                  <a:srgbClr val="7030A0"/>
                </a:solidFill>
              </a:rPr>
              <a:t> </a:t>
            </a:r>
            <a:r>
              <a:rPr lang="uk-UA" sz="2400" b="1" dirty="0">
                <a:solidFill>
                  <a:srgbClr val="7030A0"/>
                </a:solidFill>
              </a:rPr>
              <a:t>клас</a:t>
            </a:r>
          </a:p>
          <a:p>
            <a:pPr algn="ctr"/>
            <a:r>
              <a:rPr lang="uk-UA" sz="2400" b="1" i="1" dirty="0">
                <a:solidFill>
                  <a:srgbClr val="7030A0"/>
                </a:solidFill>
              </a:rPr>
              <a:t>Розділ </a:t>
            </a:r>
            <a:r>
              <a:rPr lang="uk-UA" sz="2400" b="1" i="1" dirty="0" smtClean="0">
                <a:solidFill>
                  <a:srgbClr val="7030A0"/>
                </a:solidFill>
              </a:rPr>
              <a:t>1. </a:t>
            </a:r>
            <a:r>
              <a:rPr lang="uk-UA" sz="2400" b="1" i="1" dirty="0">
                <a:solidFill>
                  <a:srgbClr val="7030A0"/>
                </a:solidFill>
              </a:rPr>
              <a:t>Нумерація чисел у межах </a:t>
            </a:r>
            <a:r>
              <a:rPr lang="uk-UA" sz="2400" b="1" i="1" dirty="0" smtClean="0">
                <a:solidFill>
                  <a:srgbClr val="7030A0"/>
                </a:solidFill>
              </a:rPr>
              <a:t>мільйона</a:t>
            </a:r>
            <a:endParaRPr lang="uk-UA" sz="2400" b="1" dirty="0">
              <a:solidFill>
                <a:schemeClr val="bg1"/>
              </a:solidFill>
            </a:endParaRPr>
          </a:p>
          <a:p>
            <a:pPr algn="ctr"/>
            <a:r>
              <a:rPr lang="uk-UA" sz="2400" b="1" dirty="0" smtClean="0">
                <a:solidFill>
                  <a:srgbClr val="7030A0"/>
                </a:solidFill>
              </a:rPr>
              <a:t>Урок 27</a:t>
            </a:r>
            <a:endParaRPr lang="uk-UA" sz="2400" b="1" dirty="0">
              <a:solidFill>
                <a:srgbClr val="7030A0"/>
              </a:solidFill>
            </a:endParaRPr>
          </a:p>
        </p:txBody>
      </p:sp>
      <p:pic>
        <p:nvPicPr>
          <p:cNvPr id="3074" name="Picture 2" descr="D:\Картинки до тестів\!!! Учні\_free_2024-01-20-22-09-20_01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49366" y="3423090"/>
            <a:ext cx="2554434" cy="2459030"/>
          </a:xfrm>
          <a:prstGeom prst="rect">
            <a:avLst/>
          </a:prstGeom>
          <a:noFill/>
          <a:ln w="38100">
            <a:solidFill>
              <a:srgbClr val="7030A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44612000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Box 11">
            <a:extLst>
              <a:ext uri="{FF2B5EF4-FFF2-40B4-BE49-F238E27FC236}">
                <a16:creationId xmlns="" xmlns:a16="http://schemas.microsoft.com/office/drawing/2014/main" id="{9AA5B367-759C-4656-8406-C6FEB2C4ADA9}"/>
              </a:ext>
            </a:extLst>
          </p:cNvPr>
          <p:cNvSpPr txBox="1"/>
          <p:nvPr/>
        </p:nvSpPr>
        <p:spPr>
          <a:xfrm>
            <a:off x="2520750" y="1295699"/>
            <a:ext cx="7940678" cy="831189"/>
          </a:xfrm>
          <a:prstGeom prst="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>
            <a:defPPr>
              <a:defRPr lang="ru-RU"/>
            </a:defPPr>
            <a:lvl1pPr algn="ctr">
              <a:defRPr b="1"/>
            </a:lvl1pPr>
          </a:lstStyle>
          <a:p>
            <a:r>
              <a:rPr lang="uk-UA" sz="2400" dirty="0" smtClean="0">
                <a:solidFill>
                  <a:srgbClr val="7030A0"/>
                </a:solidFill>
              </a:rPr>
              <a:t> Совенята пригощають своїм печивом з передбаченнями. Печиво з яким написом ти вибираєш</a:t>
            </a:r>
            <a:endParaRPr lang="ru-RU" sz="2400" dirty="0">
              <a:solidFill>
                <a:srgbClr val="7030A0"/>
              </a:solidFill>
            </a:endParaRPr>
          </a:p>
        </p:txBody>
      </p:sp>
      <p:sp>
        <p:nvSpPr>
          <p:cNvPr id="17" name="Прямоугольник 16"/>
          <p:cNvSpPr/>
          <p:nvPr/>
        </p:nvSpPr>
        <p:spPr>
          <a:xfrm>
            <a:off x="1040573" y="529046"/>
            <a:ext cx="10020320" cy="766653"/>
          </a:xfrm>
          <a:prstGeom prst="rect">
            <a:avLst/>
          </a:prstGeom>
          <a:solidFill>
            <a:srgbClr val="7030A0"/>
          </a:solidFill>
          <a:ln/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4000" b="1" dirty="0" smtClean="0">
                <a:solidFill>
                  <a:schemeClr val="bg1"/>
                </a:solidFill>
              </a:rPr>
              <a:t>Очікування від уроку  </a:t>
            </a:r>
            <a:r>
              <a:rPr lang="uk-UA" sz="4000" b="1" dirty="0">
                <a:solidFill>
                  <a:schemeClr val="bg1"/>
                </a:solidFill>
              </a:rPr>
              <a:t>«Печиво від совенят» </a:t>
            </a:r>
          </a:p>
        </p:txBody>
      </p:sp>
      <p:pic>
        <p:nvPicPr>
          <p:cNvPr id="18" name="Рисунок 17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25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3262447" y="2349674"/>
            <a:ext cx="5702141" cy="3515017"/>
          </a:xfrm>
          <a:prstGeom prst="roundRect">
            <a:avLst/>
          </a:prstGeom>
          <a:effectLst>
            <a:softEdge rad="127000"/>
          </a:effectLst>
        </p:spPr>
      </p:pic>
      <p:pic>
        <p:nvPicPr>
          <p:cNvPr id="19" name="Picture 4" descr="Рождественские пряники. праздничное глазированное печенье в форме домика и  сердца, звезды и снежинки. векторные иллюстрации шаржа. | Премиум векторы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50160" b="95847" l="9585" r="95208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50350" t="46641" r="4667" b="7557"/>
          <a:stretch/>
        </p:blipFill>
        <p:spPr bwMode="auto">
          <a:xfrm>
            <a:off x="619423" y="3454622"/>
            <a:ext cx="3317200" cy="33804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" name="Picture 4" descr="Рождественские пряники. праздничное глазированное печенье в форме домика и  сердца, звезды и снежинки. векторные иллюстрации шаржа. | Премиум векторы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350" t="46641" r="4667" b="7557"/>
          <a:stretch/>
        </p:blipFill>
        <p:spPr bwMode="auto">
          <a:xfrm>
            <a:off x="34996" y="693490"/>
            <a:ext cx="3610808" cy="36797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" name="Picture 4" descr="Рождественские пряники. праздничное глазированное печенье в форме домика и  сердца, звезды и снежинки. векторные иллюстрации шаржа. | Премиум векторы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350" t="46641" r="4667" b="7557"/>
          <a:stretch/>
        </p:blipFill>
        <p:spPr bwMode="auto">
          <a:xfrm>
            <a:off x="8672055" y="1266544"/>
            <a:ext cx="3307435" cy="33705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3" name="Picture 4" descr="Рождественские пряники. праздничное глазированное печенье в форме домика и  сердца, звезды и снежинки. векторные иллюстрации шаржа. | Премиум векторы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350" t="46641" r="4667" b="7557"/>
          <a:stretch/>
        </p:blipFill>
        <p:spPr bwMode="auto">
          <a:xfrm>
            <a:off x="8164658" y="3454692"/>
            <a:ext cx="3457007" cy="35229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4" name="TextBox 23">
            <a:extLst>
              <a:ext uri="{FF2B5EF4-FFF2-40B4-BE49-F238E27FC236}">
                <a16:creationId xmlns="" xmlns:a16="http://schemas.microsoft.com/office/drawing/2014/main" id="{4A422E68-C715-41C5-BD9F-D4C4EE7F7FFA}"/>
              </a:ext>
            </a:extLst>
          </p:cNvPr>
          <p:cNvSpPr txBox="1"/>
          <p:nvPr/>
        </p:nvSpPr>
        <p:spPr>
          <a:xfrm>
            <a:off x="1377923" y="4637087"/>
            <a:ext cx="1800200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sz="2800" b="1" dirty="0" smtClean="0">
                <a:solidFill>
                  <a:schemeClr val="accent2">
                    <a:lumMod val="50000"/>
                  </a:schemeClr>
                </a:solidFill>
              </a:rPr>
              <a:t>Я легко розв’яжу задачі</a:t>
            </a:r>
            <a:endParaRPr lang="ru-RU" sz="2800" b="1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25" name="TextBox 24">
            <a:extLst>
              <a:ext uri="{FF2B5EF4-FFF2-40B4-BE49-F238E27FC236}">
                <a16:creationId xmlns="" xmlns:a16="http://schemas.microsoft.com/office/drawing/2014/main" id="{9AA5B367-759C-4656-8406-C6FEB2C4ADA9}"/>
              </a:ext>
            </a:extLst>
          </p:cNvPr>
          <p:cNvSpPr txBox="1"/>
          <p:nvPr/>
        </p:nvSpPr>
        <p:spPr>
          <a:xfrm>
            <a:off x="835447" y="1860652"/>
            <a:ext cx="1811098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ru-RU"/>
            </a:defPPr>
            <a:lvl1pPr algn="ctr">
              <a:defRPr b="1"/>
            </a:lvl1pPr>
          </a:lstStyle>
          <a:p>
            <a:r>
              <a:rPr lang="uk-UA" sz="2800" dirty="0" smtClean="0">
                <a:solidFill>
                  <a:schemeClr val="accent2">
                    <a:lumMod val="50000"/>
                  </a:schemeClr>
                </a:solidFill>
              </a:rPr>
              <a:t> Мені вдасться швидко рахувати</a:t>
            </a:r>
            <a:endParaRPr lang="ru-RU" sz="2800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38" name="TextBox 37">
            <a:extLst>
              <a:ext uri="{FF2B5EF4-FFF2-40B4-BE49-F238E27FC236}">
                <a16:creationId xmlns="" xmlns:a16="http://schemas.microsoft.com/office/drawing/2014/main" id="{A8854B14-A831-4207-9DA7-F8B11852112C}"/>
              </a:ext>
            </a:extLst>
          </p:cNvPr>
          <p:cNvSpPr txBox="1"/>
          <p:nvPr/>
        </p:nvSpPr>
        <p:spPr>
          <a:xfrm>
            <a:off x="8964588" y="4831575"/>
            <a:ext cx="1735955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ru-RU"/>
            </a:defPPr>
            <a:lvl1pPr algn="ctr">
              <a:defRPr b="1"/>
            </a:lvl1pPr>
          </a:lstStyle>
          <a:p>
            <a:r>
              <a:rPr lang="uk-UA" sz="2800" dirty="0" smtClean="0">
                <a:solidFill>
                  <a:schemeClr val="accent2">
                    <a:lumMod val="50000"/>
                  </a:schemeClr>
                </a:solidFill>
              </a:rPr>
              <a:t>Красиво напишу в зошиті</a:t>
            </a:r>
            <a:endParaRPr lang="ru-RU" sz="2800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40" name="TextBox 39">
            <a:extLst>
              <a:ext uri="{FF2B5EF4-FFF2-40B4-BE49-F238E27FC236}">
                <a16:creationId xmlns="" xmlns:a16="http://schemas.microsoft.com/office/drawing/2014/main" id="{9AA5B367-759C-4656-8406-C6FEB2C4ADA9}"/>
              </a:ext>
            </a:extLst>
          </p:cNvPr>
          <p:cNvSpPr txBox="1"/>
          <p:nvPr/>
        </p:nvSpPr>
        <p:spPr>
          <a:xfrm>
            <a:off x="9428650" y="2533343"/>
            <a:ext cx="1834263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ru-RU"/>
            </a:defPPr>
            <a:lvl1pPr algn="ctr">
              <a:defRPr b="1"/>
            </a:lvl1pPr>
          </a:lstStyle>
          <a:p>
            <a:r>
              <a:rPr lang="uk-UA" sz="2800" dirty="0" smtClean="0">
                <a:solidFill>
                  <a:schemeClr val="accent2">
                    <a:lumMod val="50000"/>
                  </a:schemeClr>
                </a:solidFill>
              </a:rPr>
              <a:t>Відкрию нові знання</a:t>
            </a:r>
            <a:endParaRPr lang="ru-RU" sz="2800" dirty="0">
              <a:solidFill>
                <a:schemeClr val="accent2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40913478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Прямоугольник 4">
            <a:extLst>
              <a:ext uri="{FF2B5EF4-FFF2-40B4-BE49-F238E27FC236}">
                <a16:creationId xmlns:a16="http://schemas.microsoft.com/office/drawing/2014/main" xmlns="" id="{F6E7EC80-9589-4937-924A-CEEA2719A5E3}"/>
              </a:ext>
            </a:extLst>
          </p:cNvPr>
          <p:cNvSpPr/>
          <p:nvPr/>
        </p:nvSpPr>
        <p:spPr>
          <a:xfrm>
            <a:off x="2" y="5950074"/>
            <a:ext cx="1123477" cy="909514"/>
          </a:xfrm>
          <a:prstGeom prst="rect">
            <a:avLst/>
          </a:prstGeom>
          <a:solidFill>
            <a:srgbClr val="7030A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5" tIns="45713" rIns="91425" bIns="45713" rtlCol="0" anchor="ctr"/>
          <a:lstStyle/>
          <a:p>
            <a:pPr algn="ctr"/>
            <a:r>
              <a:rPr lang="uk-UA" sz="1400" b="1" dirty="0">
                <a:solidFill>
                  <a:schemeClr val="bg1"/>
                </a:solidFill>
              </a:rPr>
              <a:t>Підручник</a:t>
            </a:r>
          </a:p>
          <a:p>
            <a:pPr algn="ctr"/>
            <a:r>
              <a:rPr lang="uk-UA" sz="2800" b="1" dirty="0" smtClean="0">
                <a:solidFill>
                  <a:schemeClr val="bg1"/>
                </a:solidFill>
              </a:rPr>
              <a:t>Ст.49</a:t>
            </a:r>
            <a:endParaRPr lang="ru-RU" sz="2800" b="1" dirty="0">
              <a:solidFill>
                <a:schemeClr val="bg1"/>
              </a:solidFill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1037203" y="549474"/>
            <a:ext cx="10108647" cy="720080"/>
          </a:xfrm>
          <a:prstGeom prst="rect">
            <a:avLst/>
          </a:prstGeom>
          <a:solidFill>
            <a:srgbClr val="7030A0"/>
          </a:solidFill>
          <a:ln/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lIns="91425" tIns="45713" rIns="91425" bIns="45713" rtlCol="0" anchor="ctr"/>
          <a:lstStyle/>
          <a:p>
            <a:pPr algn="ctr"/>
            <a:r>
              <a:rPr lang="uk-UA" sz="4000" b="1" dirty="0">
                <a:solidFill>
                  <a:schemeClr val="bg1"/>
                </a:solidFill>
              </a:rPr>
              <a:t>Перевірка домашнього завдання</a:t>
            </a:r>
          </a:p>
        </p:txBody>
      </p:sp>
      <p:pic>
        <p:nvPicPr>
          <p:cNvPr id="8" name="Picture 2" descr="D:\Картинки до тестів\!!! Учні\634ce20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59632" y="3681740"/>
            <a:ext cx="1741451" cy="27097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2" descr="D:\4 клас\03 МАТЕМАТИКА\1 Листопад\2 Нумерація чисел у межах мільйона\2026-10-04_202450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4711" y="1341562"/>
            <a:ext cx="10353630" cy="20882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24940775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1233088" y="599705"/>
            <a:ext cx="9886706" cy="707872"/>
          </a:xfrm>
          <a:prstGeom prst="rect">
            <a:avLst/>
          </a:prstGeom>
          <a:solidFill>
            <a:srgbClr val="7030A0"/>
          </a:solidFill>
          <a:ln/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wrap="square" lIns="91425" tIns="45713" rIns="91425" bIns="45713" rtlCol="0">
            <a:spAutoFit/>
          </a:bodyPr>
          <a:lstStyle/>
          <a:p>
            <a:pPr algn="ctr"/>
            <a:r>
              <a:rPr lang="uk-UA" sz="4000" b="1" dirty="0">
                <a:solidFill>
                  <a:schemeClr val="bg1"/>
                </a:solidFill>
              </a:rPr>
              <a:t>План уроку</a:t>
            </a:r>
          </a:p>
        </p:txBody>
      </p:sp>
      <p:graphicFrame>
        <p:nvGraphicFramePr>
          <p:cNvPr id="9" name="Схема 8"/>
          <p:cNvGraphicFramePr/>
          <p:nvPr>
            <p:extLst>
              <p:ext uri="{D42A27DB-BD31-4B8C-83A1-F6EECF244321}">
                <p14:modId xmlns:p14="http://schemas.microsoft.com/office/powerpoint/2010/main" val="1662348852"/>
              </p:ext>
            </p:extLst>
          </p:nvPr>
        </p:nvGraphicFramePr>
        <p:xfrm>
          <a:off x="649570" y="1577826"/>
          <a:ext cx="10915068" cy="427348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Прямоугольник 3"/>
          <p:cNvSpPr/>
          <p:nvPr/>
        </p:nvSpPr>
        <p:spPr>
          <a:xfrm>
            <a:off x="2707655" y="5590034"/>
            <a:ext cx="7870154" cy="4154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3427735" y="5987757"/>
            <a:ext cx="6089650" cy="415498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dirty="0" smtClean="0"/>
              <a:t>. 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123418168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" name="Рисунок 32">
            <a:extLst>
              <a:ext uri="{FF2B5EF4-FFF2-40B4-BE49-F238E27FC236}">
                <a16:creationId xmlns="" xmlns:a16="http://schemas.microsoft.com/office/drawing/2014/main" id="{5E716230-8E03-4B95-B600-E59172F5457A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828" t="12091" r="84872" b="82918"/>
          <a:stretch/>
        </p:blipFill>
        <p:spPr>
          <a:xfrm>
            <a:off x="2728605" y="-510299"/>
            <a:ext cx="420932" cy="276565"/>
          </a:xfrm>
          <a:prstGeom prst="rect">
            <a:avLst/>
          </a:prstGeom>
        </p:spPr>
      </p:pic>
      <p:pic>
        <p:nvPicPr>
          <p:cNvPr id="36" name="Рисунок 35">
            <a:extLst>
              <a:ext uri="{FF2B5EF4-FFF2-40B4-BE49-F238E27FC236}">
                <a16:creationId xmlns="" xmlns:a16="http://schemas.microsoft.com/office/drawing/2014/main" id="{A0D61C55-25D5-44F0-90E4-713DCD9243AD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066" t="43000" r="66693" b="43158"/>
          <a:stretch/>
        </p:blipFill>
        <p:spPr>
          <a:xfrm>
            <a:off x="5410166" y="-664526"/>
            <a:ext cx="454720" cy="567792"/>
          </a:xfrm>
          <a:prstGeom prst="rect">
            <a:avLst/>
          </a:prstGeom>
        </p:spPr>
      </p:pic>
      <p:pic>
        <p:nvPicPr>
          <p:cNvPr id="38" name="Рисунок 37">
            <a:extLst>
              <a:ext uri="{FF2B5EF4-FFF2-40B4-BE49-F238E27FC236}">
                <a16:creationId xmlns="" xmlns:a16="http://schemas.microsoft.com/office/drawing/2014/main" id="{7AA62F5F-8E9F-4758-87A7-86AD87DB9512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513" t="43000" r="58246" b="43158"/>
          <a:stretch/>
        </p:blipFill>
        <p:spPr>
          <a:xfrm>
            <a:off x="5716443" y="-664526"/>
            <a:ext cx="454720" cy="567792"/>
          </a:xfrm>
          <a:prstGeom prst="rect">
            <a:avLst/>
          </a:prstGeom>
        </p:spPr>
      </p:pic>
      <p:pic>
        <p:nvPicPr>
          <p:cNvPr id="42" name="Рисунок 41">
            <a:extLst>
              <a:ext uri="{FF2B5EF4-FFF2-40B4-BE49-F238E27FC236}">
                <a16:creationId xmlns="" xmlns:a16="http://schemas.microsoft.com/office/drawing/2014/main" id="{1A309B92-E806-4B19-BD8C-2FC1C585B53F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2921" t="43525" r="31307" b="43439"/>
          <a:stretch/>
        </p:blipFill>
        <p:spPr>
          <a:xfrm>
            <a:off x="7010284" y="-611907"/>
            <a:ext cx="420547" cy="534723"/>
          </a:xfrm>
          <a:prstGeom prst="rect">
            <a:avLst/>
          </a:prstGeom>
        </p:spPr>
      </p:pic>
      <p:pic>
        <p:nvPicPr>
          <p:cNvPr id="43" name="Рисунок 42">
            <a:extLst>
              <a:ext uri="{FF2B5EF4-FFF2-40B4-BE49-F238E27FC236}">
                <a16:creationId xmlns="" xmlns:a16="http://schemas.microsoft.com/office/drawing/2014/main" id="{7789B4E2-D455-4B48-982A-12838205C96E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1783" t="43000" r="21976" b="43158"/>
          <a:stretch/>
        </p:blipFill>
        <p:spPr>
          <a:xfrm>
            <a:off x="7441632" y="-611907"/>
            <a:ext cx="454720" cy="567792"/>
          </a:xfrm>
          <a:prstGeom prst="rect">
            <a:avLst/>
          </a:prstGeom>
        </p:spPr>
      </p:pic>
      <p:pic>
        <p:nvPicPr>
          <p:cNvPr id="45" name="Рисунок 44">
            <a:extLst>
              <a:ext uri="{FF2B5EF4-FFF2-40B4-BE49-F238E27FC236}">
                <a16:creationId xmlns="" xmlns:a16="http://schemas.microsoft.com/office/drawing/2014/main" id="{14E5C802-CA0B-419B-9806-0981AA33D575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0706" t="43000" r="13053" b="43158"/>
          <a:stretch/>
        </p:blipFill>
        <p:spPr>
          <a:xfrm>
            <a:off x="7857286" y="-650098"/>
            <a:ext cx="454720" cy="567792"/>
          </a:xfrm>
          <a:prstGeom prst="rect">
            <a:avLst/>
          </a:prstGeom>
        </p:spPr>
      </p:pic>
      <p:pic>
        <p:nvPicPr>
          <p:cNvPr id="46" name="Рисунок 45">
            <a:extLst>
              <a:ext uri="{FF2B5EF4-FFF2-40B4-BE49-F238E27FC236}">
                <a16:creationId xmlns="" xmlns:a16="http://schemas.microsoft.com/office/drawing/2014/main" id="{74F6DDAE-519B-4BD3-9E5A-A1FAE269018A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9016" t="42297" r="4743" b="43861"/>
          <a:stretch/>
        </p:blipFill>
        <p:spPr>
          <a:xfrm>
            <a:off x="8239041" y="-628442"/>
            <a:ext cx="454720" cy="567792"/>
          </a:xfrm>
          <a:prstGeom prst="rect">
            <a:avLst/>
          </a:prstGeom>
        </p:spPr>
      </p:pic>
      <p:pic>
        <p:nvPicPr>
          <p:cNvPr id="47" name="Рисунок 46">
            <a:extLst>
              <a:ext uri="{FF2B5EF4-FFF2-40B4-BE49-F238E27FC236}">
                <a16:creationId xmlns="" xmlns:a16="http://schemas.microsoft.com/office/drawing/2014/main" id="{2987296F-E6CA-41D0-B248-3D75EFBA2E64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74" t="10718" r="90982" b="82891"/>
          <a:stretch/>
        </p:blipFill>
        <p:spPr>
          <a:xfrm>
            <a:off x="1321651" y="-545185"/>
            <a:ext cx="302667" cy="272949"/>
          </a:xfrm>
          <a:prstGeom prst="rect">
            <a:avLst/>
          </a:prstGeom>
        </p:spPr>
      </p:pic>
      <p:pic>
        <p:nvPicPr>
          <p:cNvPr id="48" name="Рисунок 47">
            <a:extLst>
              <a:ext uri="{FF2B5EF4-FFF2-40B4-BE49-F238E27FC236}">
                <a16:creationId xmlns="" xmlns:a16="http://schemas.microsoft.com/office/drawing/2014/main" id="{F92BA416-09A9-4EE9-93B0-FE06BB79CCD9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253" t="10718" r="77803" b="82891"/>
          <a:stretch/>
        </p:blipFill>
        <p:spPr>
          <a:xfrm>
            <a:off x="9821960" y="-552900"/>
            <a:ext cx="312405" cy="291645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1842698" y="-728431"/>
            <a:ext cx="301490" cy="64648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sz="3600" dirty="0"/>
              <a:t>·</a:t>
            </a:r>
          </a:p>
        </p:txBody>
      </p:sp>
      <p:sp>
        <p:nvSpPr>
          <p:cNvPr id="155" name="TextBox 154"/>
          <p:cNvSpPr txBox="1"/>
          <p:nvPr/>
        </p:nvSpPr>
        <p:spPr>
          <a:xfrm>
            <a:off x="2420708" y="-689442"/>
            <a:ext cx="307897" cy="64648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sz="3600" dirty="0"/>
              <a:t>: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624318" y="-683909"/>
            <a:ext cx="309498" cy="5849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sz="3200" dirty="0"/>
              <a:t>(</a:t>
            </a:r>
          </a:p>
        </p:txBody>
      </p:sp>
      <p:sp>
        <p:nvSpPr>
          <p:cNvPr id="136" name="TextBox 135"/>
          <p:cNvSpPr txBox="1"/>
          <p:nvPr/>
        </p:nvSpPr>
        <p:spPr>
          <a:xfrm>
            <a:off x="2123541" y="-689442"/>
            <a:ext cx="309498" cy="5849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sz="3200" dirty="0"/>
              <a:t>)</a:t>
            </a:r>
          </a:p>
        </p:txBody>
      </p:sp>
      <p:sp>
        <p:nvSpPr>
          <p:cNvPr id="14" name="Прямоугольник 4"/>
          <p:cNvSpPr/>
          <p:nvPr/>
        </p:nvSpPr>
        <p:spPr>
          <a:xfrm>
            <a:off x="779034" y="429543"/>
            <a:ext cx="10569581" cy="752285"/>
          </a:xfrm>
          <a:prstGeom prst="rect">
            <a:avLst/>
          </a:prstGeom>
          <a:solidFill>
            <a:srgbClr val="7030A0"/>
          </a:solidFill>
          <a:ln/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b="1" dirty="0" smtClean="0"/>
              <a:t>Обчисліть зручним способом </a:t>
            </a:r>
            <a:r>
              <a:rPr lang="ru-RU" sz="4000" b="1" dirty="0" err="1" smtClean="0"/>
              <a:t>усно</a:t>
            </a:r>
            <a:endParaRPr lang="ru-RU" sz="4000" b="1" dirty="0"/>
          </a:p>
        </p:txBody>
      </p:sp>
      <p:sp>
        <p:nvSpPr>
          <p:cNvPr id="99" name="TextBox 98"/>
          <p:cNvSpPr txBox="1"/>
          <p:nvPr/>
        </p:nvSpPr>
        <p:spPr>
          <a:xfrm>
            <a:off x="9002184" y="-899523"/>
            <a:ext cx="429926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sz="44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</a:t>
            </a:r>
            <a:endParaRPr lang="uk-UA" sz="44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4" name="TextBox 103"/>
          <p:cNvSpPr txBox="1"/>
          <p:nvPr/>
        </p:nvSpPr>
        <p:spPr>
          <a:xfrm>
            <a:off x="919727" y="-813734"/>
            <a:ext cx="466490" cy="76961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d</a:t>
            </a:r>
            <a:endParaRPr lang="uk-UA" sz="44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11" name="Рисунок 110">
            <a:extLst>
              <a:ext uri="{FF2B5EF4-FFF2-40B4-BE49-F238E27FC236}">
                <a16:creationId xmlns="" xmlns:a16="http://schemas.microsoft.com/office/drawing/2014/main" id="{3192FEA7-0B23-4FFB-8A71-047DC8F93504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065" t="43000" r="48694" b="43158"/>
          <a:stretch/>
        </p:blipFill>
        <p:spPr>
          <a:xfrm>
            <a:off x="6219023" y="-659045"/>
            <a:ext cx="454720" cy="567792"/>
          </a:xfrm>
          <a:prstGeom prst="rect">
            <a:avLst/>
          </a:prstGeom>
        </p:spPr>
      </p:pic>
      <p:pic>
        <p:nvPicPr>
          <p:cNvPr id="54" name="Рисунок 53">
            <a:extLst>
              <a:ext uri="{FF2B5EF4-FFF2-40B4-BE49-F238E27FC236}">
                <a16:creationId xmlns="" xmlns:a16="http://schemas.microsoft.com/office/drawing/2014/main" id="{569BEFE1-71C2-4A73-A615-C92D99449170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830" t="43000" r="84929" b="43158"/>
          <a:stretch/>
        </p:blipFill>
        <p:spPr>
          <a:xfrm>
            <a:off x="4688651" y="-611907"/>
            <a:ext cx="454720" cy="567792"/>
          </a:xfrm>
          <a:prstGeom prst="rect">
            <a:avLst/>
          </a:prstGeom>
        </p:spPr>
      </p:pic>
      <p:sp>
        <p:nvSpPr>
          <p:cNvPr id="57" name="TextBox 56"/>
          <p:cNvSpPr txBox="1"/>
          <p:nvPr/>
        </p:nvSpPr>
        <p:spPr>
          <a:xfrm>
            <a:off x="339119" y="-720896"/>
            <a:ext cx="58060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sz="36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кг</a:t>
            </a:r>
            <a:endParaRPr lang="uk-UA" sz="36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0" name="TextBox 59"/>
          <p:cNvSpPr txBox="1"/>
          <p:nvPr/>
        </p:nvSpPr>
        <p:spPr>
          <a:xfrm>
            <a:off x="9432110" y="-821837"/>
            <a:ext cx="38985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sz="36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</a:t>
            </a:r>
            <a:endParaRPr lang="uk-UA" sz="36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6" name="TextBox 65"/>
          <p:cNvSpPr txBox="1"/>
          <p:nvPr/>
        </p:nvSpPr>
        <p:spPr>
          <a:xfrm>
            <a:off x="4114097" y="-769513"/>
            <a:ext cx="68480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sz="36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см</a:t>
            </a:r>
            <a:endParaRPr lang="uk-UA" sz="36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71" name="Рисунок 70">
            <a:extLst>
              <a:ext uri="{FF2B5EF4-FFF2-40B4-BE49-F238E27FC236}">
                <a16:creationId xmlns="" xmlns:a16="http://schemas.microsoft.com/office/drawing/2014/main" id="{C032AF8F-DE61-4584-B773-C251183078DA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3591" t="43000" r="40168" b="43158"/>
          <a:stretch/>
        </p:blipFill>
        <p:spPr>
          <a:xfrm>
            <a:off x="6555564" y="-650098"/>
            <a:ext cx="454720" cy="567792"/>
          </a:xfrm>
          <a:prstGeom prst="rect">
            <a:avLst/>
          </a:prstGeom>
        </p:spPr>
      </p:pic>
      <p:sp>
        <p:nvSpPr>
          <p:cNvPr id="72" name="TextBox 71"/>
          <p:cNvSpPr txBox="1"/>
          <p:nvPr/>
        </p:nvSpPr>
        <p:spPr>
          <a:xfrm>
            <a:off x="3584741" y="-785514"/>
            <a:ext cx="59022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sz="36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хв</a:t>
            </a:r>
            <a:endParaRPr lang="uk-UA" sz="36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84" name="Рисунок 83">
            <a:extLst>
              <a:ext uri="{FF2B5EF4-FFF2-40B4-BE49-F238E27FC236}">
                <a16:creationId xmlns="" xmlns:a16="http://schemas.microsoft.com/office/drawing/2014/main" id="{F53CA702-EB0F-4C53-BD43-38D01341E94D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277" t="43000" r="76482" b="43158"/>
          <a:stretch/>
        </p:blipFill>
        <p:spPr>
          <a:xfrm>
            <a:off x="4993577" y="-655913"/>
            <a:ext cx="454720" cy="567792"/>
          </a:xfrm>
          <a:prstGeom prst="rect">
            <a:avLst/>
          </a:prstGeom>
        </p:spPr>
      </p:pic>
      <p:sp>
        <p:nvSpPr>
          <p:cNvPr id="50" name="Прямоугольник 49"/>
          <p:cNvSpPr/>
          <p:nvPr/>
        </p:nvSpPr>
        <p:spPr>
          <a:xfrm>
            <a:off x="1152973" y="1174924"/>
            <a:ext cx="4055064" cy="5078313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ru-RU" sz="3600" b="1" dirty="0"/>
              <a:t>12 + 24 + </a:t>
            </a:r>
            <a:r>
              <a:rPr lang="ru-RU" sz="3600" b="1" dirty="0" smtClean="0"/>
              <a:t>8 = </a:t>
            </a:r>
          </a:p>
          <a:p>
            <a:pPr>
              <a:lnSpc>
                <a:spcPct val="150000"/>
              </a:lnSpc>
            </a:pPr>
            <a:r>
              <a:rPr lang="ru-RU" sz="3600" b="1" dirty="0" smtClean="0"/>
              <a:t>2 </a:t>
            </a:r>
            <a:r>
              <a:rPr lang="ru-RU" sz="3600" b="1" dirty="0" smtClean="0">
                <a:latin typeface="Calibri"/>
                <a:cs typeface="Calibri"/>
              </a:rPr>
              <a:t>∙</a:t>
            </a:r>
            <a:r>
              <a:rPr lang="ru-RU" sz="3600" b="1" dirty="0" smtClean="0"/>
              <a:t> </a:t>
            </a:r>
            <a:r>
              <a:rPr lang="ru-RU" sz="3600" b="1" dirty="0"/>
              <a:t>7 </a:t>
            </a:r>
            <a:r>
              <a:rPr lang="ru-RU" sz="3600" b="1" dirty="0" smtClean="0">
                <a:latin typeface="Calibri"/>
                <a:cs typeface="Calibri"/>
              </a:rPr>
              <a:t>∙</a:t>
            </a:r>
            <a:r>
              <a:rPr lang="ru-RU" sz="3600" b="1" dirty="0" smtClean="0"/>
              <a:t> 5 =</a:t>
            </a:r>
          </a:p>
          <a:p>
            <a:pPr>
              <a:lnSpc>
                <a:spcPct val="150000"/>
              </a:lnSpc>
            </a:pPr>
            <a:r>
              <a:rPr lang="ru-RU" sz="3600" b="1" dirty="0" smtClean="0"/>
              <a:t>50 </a:t>
            </a:r>
            <a:r>
              <a:rPr lang="ru-RU" sz="3600" b="1" dirty="0" smtClean="0">
                <a:latin typeface="Calibri"/>
                <a:cs typeface="Calibri"/>
              </a:rPr>
              <a:t>∙</a:t>
            </a:r>
            <a:r>
              <a:rPr lang="ru-RU" sz="3600" b="1" dirty="0" smtClean="0"/>
              <a:t> </a:t>
            </a:r>
            <a:r>
              <a:rPr lang="ru-RU" sz="3600" b="1" dirty="0"/>
              <a:t>9 </a:t>
            </a:r>
            <a:r>
              <a:rPr lang="ru-RU" sz="3600" b="1" dirty="0" smtClean="0">
                <a:latin typeface="Calibri"/>
                <a:cs typeface="Calibri"/>
              </a:rPr>
              <a:t>∙</a:t>
            </a:r>
            <a:r>
              <a:rPr lang="ru-RU" sz="3600" b="1" dirty="0" smtClean="0"/>
              <a:t> </a:t>
            </a:r>
            <a:r>
              <a:rPr lang="ru-RU" sz="3600" b="1" dirty="0"/>
              <a:t>2 </a:t>
            </a:r>
            <a:r>
              <a:rPr lang="ru-RU" sz="3600" b="1" dirty="0" smtClean="0"/>
              <a:t>=</a:t>
            </a:r>
          </a:p>
          <a:p>
            <a:pPr>
              <a:lnSpc>
                <a:spcPct val="150000"/>
              </a:lnSpc>
            </a:pPr>
            <a:r>
              <a:rPr lang="ru-RU" sz="3600" b="1" dirty="0" smtClean="0"/>
              <a:t>25 </a:t>
            </a:r>
            <a:r>
              <a:rPr lang="ru-RU" sz="3600" b="1" dirty="0" smtClean="0">
                <a:latin typeface="Calibri"/>
                <a:cs typeface="Calibri"/>
              </a:rPr>
              <a:t>∙</a:t>
            </a:r>
            <a:r>
              <a:rPr lang="ru-RU" sz="3600" b="1" dirty="0" smtClean="0"/>
              <a:t> </a:t>
            </a:r>
            <a:r>
              <a:rPr lang="ru-RU" sz="3600" b="1" dirty="0"/>
              <a:t>7 </a:t>
            </a:r>
            <a:r>
              <a:rPr lang="ru-RU" sz="3600" b="1" dirty="0" smtClean="0">
                <a:latin typeface="Calibri"/>
                <a:cs typeface="Calibri"/>
              </a:rPr>
              <a:t>∙</a:t>
            </a:r>
            <a:r>
              <a:rPr lang="ru-RU" sz="3600" b="1" dirty="0" smtClean="0"/>
              <a:t> 4 =</a:t>
            </a:r>
          </a:p>
          <a:p>
            <a:pPr>
              <a:lnSpc>
                <a:spcPct val="150000"/>
              </a:lnSpc>
            </a:pPr>
            <a:r>
              <a:rPr lang="ru-RU" sz="3600" dirty="0"/>
              <a:t>160 + 70 + 140 </a:t>
            </a:r>
            <a:r>
              <a:rPr lang="ru-RU" sz="3600" dirty="0" smtClean="0"/>
              <a:t>=</a:t>
            </a:r>
          </a:p>
          <a:p>
            <a:pPr>
              <a:lnSpc>
                <a:spcPct val="150000"/>
              </a:lnSpc>
            </a:pPr>
            <a:r>
              <a:rPr lang="ru-RU" sz="3600" dirty="0" smtClean="0"/>
              <a:t>17 </a:t>
            </a:r>
            <a:r>
              <a:rPr lang="ru-RU" sz="3600" dirty="0"/>
              <a:t>+ 56 + </a:t>
            </a:r>
            <a:r>
              <a:rPr lang="ru-RU" sz="3600" dirty="0" smtClean="0"/>
              <a:t>23 =</a:t>
            </a:r>
            <a:endParaRPr lang="ru-RU" sz="3600" b="1" dirty="0" smtClean="0"/>
          </a:p>
        </p:txBody>
      </p:sp>
      <p:sp>
        <p:nvSpPr>
          <p:cNvPr id="78" name="Полилиния 77"/>
          <p:cNvSpPr/>
          <p:nvPr/>
        </p:nvSpPr>
        <p:spPr>
          <a:xfrm>
            <a:off x="10134365" y="-494417"/>
            <a:ext cx="295562" cy="233162"/>
          </a:xfrm>
          <a:custGeom>
            <a:avLst/>
            <a:gdLst>
              <a:gd name="connsiteX0" fmla="*/ 0 w 226218"/>
              <a:gd name="connsiteY0" fmla="*/ 109816 h 155060"/>
              <a:gd name="connsiteX1" fmla="*/ 28575 w 226218"/>
              <a:gd name="connsiteY1" fmla="*/ 152678 h 155060"/>
              <a:gd name="connsiteX2" fmla="*/ 126206 w 226218"/>
              <a:gd name="connsiteY2" fmla="*/ 69335 h 155060"/>
              <a:gd name="connsiteX3" fmla="*/ 171450 w 226218"/>
              <a:gd name="connsiteY3" fmla="*/ 278 h 155060"/>
              <a:gd name="connsiteX4" fmla="*/ 128587 w 226218"/>
              <a:gd name="connsiteY4" fmla="*/ 95528 h 155060"/>
              <a:gd name="connsiteX5" fmla="*/ 138112 w 226218"/>
              <a:gd name="connsiteY5" fmla="*/ 155060 h 155060"/>
              <a:gd name="connsiteX6" fmla="*/ 226218 w 226218"/>
              <a:gd name="connsiteY6" fmla="*/ 95528 h 1550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26218" h="155060">
                <a:moveTo>
                  <a:pt x="0" y="109816"/>
                </a:moveTo>
                <a:cubicBezTo>
                  <a:pt x="3770" y="134620"/>
                  <a:pt x="7541" y="159425"/>
                  <a:pt x="28575" y="152678"/>
                </a:cubicBezTo>
                <a:cubicBezTo>
                  <a:pt x="49609" y="145931"/>
                  <a:pt x="102394" y="94735"/>
                  <a:pt x="126206" y="69335"/>
                </a:cubicBezTo>
                <a:cubicBezTo>
                  <a:pt x="150019" y="43935"/>
                  <a:pt x="171053" y="-4087"/>
                  <a:pt x="171450" y="278"/>
                </a:cubicBezTo>
                <a:cubicBezTo>
                  <a:pt x="171847" y="4643"/>
                  <a:pt x="134143" y="69731"/>
                  <a:pt x="128587" y="95528"/>
                </a:cubicBezTo>
                <a:cubicBezTo>
                  <a:pt x="123031" y="121325"/>
                  <a:pt x="121840" y="155060"/>
                  <a:pt x="138112" y="155060"/>
                </a:cubicBezTo>
                <a:cubicBezTo>
                  <a:pt x="154384" y="155060"/>
                  <a:pt x="190301" y="125294"/>
                  <a:pt x="226218" y="95528"/>
                </a:cubicBezTo>
              </a:path>
            </a:pathLst>
          </a:cu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92" name="Рисунок 91"/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063" t="44399" r="73691" b="47079"/>
          <a:stretch/>
        </p:blipFill>
        <p:spPr>
          <a:xfrm>
            <a:off x="10412511" y="-781131"/>
            <a:ext cx="695281" cy="658298"/>
          </a:xfrm>
          <a:prstGeom prst="rect">
            <a:avLst/>
          </a:prstGeom>
        </p:spPr>
      </p:pic>
      <p:pic>
        <p:nvPicPr>
          <p:cNvPr id="112" name="Рисунок 111"/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100" t="44307" r="57192" b="46372"/>
          <a:stretch/>
        </p:blipFill>
        <p:spPr>
          <a:xfrm>
            <a:off x="10701439" y="-759716"/>
            <a:ext cx="719698" cy="661118"/>
          </a:xfrm>
          <a:prstGeom prst="rect">
            <a:avLst/>
          </a:prstGeom>
        </p:spPr>
      </p:pic>
      <p:pic>
        <p:nvPicPr>
          <p:cNvPr id="113" name="Рисунок 112"/>
          <p:cNvPicPr>
            <a:picLocks noChangeAspect="1"/>
          </p:cNvPicPr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246" t="48814" r="66137" b="36566"/>
          <a:stretch/>
        </p:blipFill>
        <p:spPr>
          <a:xfrm>
            <a:off x="2941452" y="-815079"/>
            <a:ext cx="921940" cy="879860"/>
          </a:xfrm>
          <a:prstGeom prst="rect">
            <a:avLst/>
          </a:prstGeom>
        </p:spPr>
      </p:pic>
      <p:pic>
        <p:nvPicPr>
          <p:cNvPr id="44" name="Picture 2" descr="D:\Картинки до тестів\Емоції Листя\Букет листя.png"/>
          <p:cNvPicPr>
            <a:picLocks noChangeAspect="1" noChangeArrowheads="1"/>
          </p:cNvPicPr>
          <p:nvPr/>
        </p:nvPicPr>
        <p:blipFill rotWithShape="1"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888" r="-3700"/>
          <a:stretch/>
        </p:blipFill>
        <p:spPr bwMode="auto">
          <a:xfrm>
            <a:off x="8552399" y="2011397"/>
            <a:ext cx="2149271" cy="2707615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</p:pic>
      <p:sp>
        <p:nvSpPr>
          <p:cNvPr id="85" name="Прямоугольник 84"/>
          <p:cNvSpPr/>
          <p:nvPr/>
        </p:nvSpPr>
        <p:spPr>
          <a:xfrm>
            <a:off x="3654091" y="1426622"/>
            <a:ext cx="67815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3200" b="1" dirty="0" smtClean="0">
                <a:solidFill>
                  <a:srgbClr val="FFFF00"/>
                </a:solidFill>
              </a:rPr>
              <a:t>44</a:t>
            </a:r>
            <a:endParaRPr lang="ru-RU" sz="3200" b="1" dirty="0">
              <a:solidFill>
                <a:srgbClr val="FFFF00"/>
              </a:solidFill>
            </a:endParaRPr>
          </a:p>
        </p:txBody>
      </p:sp>
      <p:sp>
        <p:nvSpPr>
          <p:cNvPr id="86" name="Прямоугольник 85"/>
          <p:cNvSpPr/>
          <p:nvPr/>
        </p:nvSpPr>
        <p:spPr>
          <a:xfrm>
            <a:off x="2960193" y="2178680"/>
            <a:ext cx="67839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3200" b="1" dirty="0" smtClean="0">
                <a:solidFill>
                  <a:srgbClr val="FFFF00"/>
                </a:solidFill>
              </a:rPr>
              <a:t>70</a:t>
            </a:r>
            <a:endParaRPr lang="ru-RU" sz="3200" b="1" dirty="0">
              <a:solidFill>
                <a:srgbClr val="FFFF00"/>
              </a:solidFill>
            </a:endParaRPr>
          </a:p>
        </p:txBody>
      </p:sp>
      <p:sp>
        <p:nvSpPr>
          <p:cNvPr id="88" name="Прямоугольник 87"/>
          <p:cNvSpPr/>
          <p:nvPr/>
        </p:nvSpPr>
        <p:spPr>
          <a:xfrm>
            <a:off x="3226632" y="3061043"/>
            <a:ext cx="995919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3200" b="1" dirty="0" smtClean="0">
                <a:solidFill>
                  <a:srgbClr val="FFFF00"/>
                </a:solidFill>
              </a:rPr>
              <a:t>900</a:t>
            </a:r>
            <a:endParaRPr lang="ru-RU" sz="3200" b="1" dirty="0">
              <a:solidFill>
                <a:srgbClr val="FFFF00"/>
              </a:solidFill>
            </a:endParaRPr>
          </a:p>
        </p:txBody>
      </p:sp>
      <p:sp>
        <p:nvSpPr>
          <p:cNvPr id="3" name="Дуга 2"/>
          <p:cNvSpPr/>
          <p:nvPr/>
        </p:nvSpPr>
        <p:spPr>
          <a:xfrm rot="8195357">
            <a:off x="1317958" y="130301"/>
            <a:ext cx="2122543" cy="2079360"/>
          </a:xfrm>
          <a:prstGeom prst="arc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9" name="Дуга 48"/>
          <p:cNvSpPr/>
          <p:nvPr/>
        </p:nvSpPr>
        <p:spPr>
          <a:xfrm rot="8195357">
            <a:off x="1052832" y="1120986"/>
            <a:ext cx="1702612" cy="1824649"/>
          </a:xfrm>
          <a:prstGeom prst="arc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2" name="Дуга 51"/>
          <p:cNvSpPr/>
          <p:nvPr/>
        </p:nvSpPr>
        <p:spPr>
          <a:xfrm rot="8195357">
            <a:off x="1058101" y="1836874"/>
            <a:ext cx="1944958" cy="1936454"/>
          </a:xfrm>
          <a:prstGeom prst="arc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3" name="Дуга 52"/>
          <p:cNvSpPr/>
          <p:nvPr/>
        </p:nvSpPr>
        <p:spPr>
          <a:xfrm rot="8195357">
            <a:off x="1102208" y="2722695"/>
            <a:ext cx="1944958" cy="1936454"/>
          </a:xfrm>
          <a:prstGeom prst="arc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5" name="Дуга 54"/>
          <p:cNvSpPr/>
          <p:nvPr/>
        </p:nvSpPr>
        <p:spPr>
          <a:xfrm rot="8195357">
            <a:off x="1341598" y="3202860"/>
            <a:ext cx="2727226" cy="2213824"/>
          </a:xfrm>
          <a:prstGeom prst="arc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6" name="Дуга 55"/>
          <p:cNvSpPr/>
          <p:nvPr/>
        </p:nvSpPr>
        <p:spPr>
          <a:xfrm rot="8195357">
            <a:off x="1358364" y="4113139"/>
            <a:ext cx="2212313" cy="2141119"/>
          </a:xfrm>
          <a:prstGeom prst="arc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8" name="Прямоугольник 57"/>
          <p:cNvSpPr/>
          <p:nvPr/>
        </p:nvSpPr>
        <p:spPr>
          <a:xfrm>
            <a:off x="3299387" y="3835486"/>
            <a:ext cx="923163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3200" b="1" dirty="0" smtClean="0">
                <a:solidFill>
                  <a:srgbClr val="FFFF00"/>
                </a:solidFill>
              </a:rPr>
              <a:t>700</a:t>
            </a:r>
            <a:endParaRPr lang="ru-RU" sz="3200" b="1" dirty="0">
              <a:solidFill>
                <a:srgbClr val="FFFF00"/>
              </a:solidFill>
            </a:endParaRPr>
          </a:p>
        </p:txBody>
      </p:sp>
      <p:sp>
        <p:nvSpPr>
          <p:cNvPr id="59" name="Прямоугольник 58"/>
          <p:cNvSpPr/>
          <p:nvPr/>
        </p:nvSpPr>
        <p:spPr>
          <a:xfrm>
            <a:off x="4349455" y="4702778"/>
            <a:ext cx="858581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3200" b="1" dirty="0" smtClean="0">
                <a:solidFill>
                  <a:srgbClr val="FFFF00"/>
                </a:solidFill>
              </a:rPr>
              <a:t>370</a:t>
            </a:r>
            <a:endParaRPr lang="ru-RU" sz="3200" b="1" dirty="0">
              <a:solidFill>
                <a:srgbClr val="FFFF00"/>
              </a:solidFill>
            </a:endParaRPr>
          </a:p>
        </p:txBody>
      </p:sp>
      <p:sp>
        <p:nvSpPr>
          <p:cNvPr id="61" name="Прямоугольник 60"/>
          <p:cNvSpPr/>
          <p:nvPr/>
        </p:nvSpPr>
        <p:spPr>
          <a:xfrm>
            <a:off x="3886406" y="5467281"/>
            <a:ext cx="802245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3200" b="1" dirty="0" smtClean="0">
                <a:solidFill>
                  <a:srgbClr val="FFFF00"/>
                </a:solidFill>
              </a:rPr>
              <a:t>96</a:t>
            </a:r>
            <a:endParaRPr lang="ru-RU" sz="3200" b="1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74005102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" dur="5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" dur="500"/>
                                        <p:tgtEl>
                                          <p:spTgt spid="1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1" dur="500"/>
                                        <p:tgtEl>
                                          <p:spTgt spid="1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6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6" dur="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6" dur="5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1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6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1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6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1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6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8" grpId="0" animBg="1"/>
      <p:bldP spid="85" grpId="0"/>
      <p:bldP spid="86" grpId="0"/>
      <p:bldP spid="88" grpId="0"/>
      <p:bldP spid="3" grpId="0" animBg="1"/>
      <p:bldP spid="49" grpId="0" animBg="1"/>
      <p:bldP spid="52" grpId="0" animBg="1"/>
      <p:bldP spid="53" grpId="0" animBg="1"/>
      <p:bldP spid="55" grpId="0" animBg="1"/>
      <p:bldP spid="56" grpId="0" animBg="1"/>
      <p:bldP spid="58" grpId="0"/>
      <p:bldP spid="59" grpId="0"/>
      <p:bldP spid="61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Рисунок 1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8081" y="1116098"/>
            <a:ext cx="10278148" cy="5482048"/>
          </a:xfrm>
          <a:prstGeom prst="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</p:pic>
      <p:pic>
        <p:nvPicPr>
          <p:cNvPr id="33" name="Рисунок 32">
            <a:extLst>
              <a:ext uri="{FF2B5EF4-FFF2-40B4-BE49-F238E27FC236}">
                <a16:creationId xmlns="" xmlns:a16="http://schemas.microsoft.com/office/drawing/2014/main" id="{5E716230-8E03-4B95-B600-E59172F5457A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828" t="12091" r="84872" b="82918"/>
          <a:stretch/>
        </p:blipFill>
        <p:spPr>
          <a:xfrm>
            <a:off x="2728605" y="-510299"/>
            <a:ext cx="420932" cy="276565"/>
          </a:xfrm>
          <a:prstGeom prst="rect">
            <a:avLst/>
          </a:prstGeom>
        </p:spPr>
      </p:pic>
      <p:pic>
        <p:nvPicPr>
          <p:cNvPr id="36" name="Рисунок 35">
            <a:extLst>
              <a:ext uri="{FF2B5EF4-FFF2-40B4-BE49-F238E27FC236}">
                <a16:creationId xmlns="" xmlns:a16="http://schemas.microsoft.com/office/drawing/2014/main" id="{A0D61C55-25D5-44F0-90E4-713DCD9243AD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066" t="43000" r="66693" b="43158"/>
          <a:stretch/>
        </p:blipFill>
        <p:spPr>
          <a:xfrm>
            <a:off x="5410166" y="-664526"/>
            <a:ext cx="454720" cy="567792"/>
          </a:xfrm>
          <a:prstGeom prst="rect">
            <a:avLst/>
          </a:prstGeom>
        </p:spPr>
      </p:pic>
      <p:pic>
        <p:nvPicPr>
          <p:cNvPr id="38" name="Рисунок 37">
            <a:extLst>
              <a:ext uri="{FF2B5EF4-FFF2-40B4-BE49-F238E27FC236}">
                <a16:creationId xmlns="" xmlns:a16="http://schemas.microsoft.com/office/drawing/2014/main" id="{7AA62F5F-8E9F-4758-87A7-86AD87DB9512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513" t="43000" r="58246" b="43158"/>
          <a:stretch/>
        </p:blipFill>
        <p:spPr>
          <a:xfrm>
            <a:off x="5716443" y="-664526"/>
            <a:ext cx="454720" cy="567792"/>
          </a:xfrm>
          <a:prstGeom prst="rect">
            <a:avLst/>
          </a:prstGeom>
        </p:spPr>
      </p:pic>
      <p:pic>
        <p:nvPicPr>
          <p:cNvPr id="42" name="Рисунок 41">
            <a:extLst>
              <a:ext uri="{FF2B5EF4-FFF2-40B4-BE49-F238E27FC236}">
                <a16:creationId xmlns="" xmlns:a16="http://schemas.microsoft.com/office/drawing/2014/main" id="{1A309B92-E806-4B19-BD8C-2FC1C585B53F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2921" t="43525" r="31307" b="43439"/>
          <a:stretch/>
        </p:blipFill>
        <p:spPr>
          <a:xfrm>
            <a:off x="7010284" y="-611907"/>
            <a:ext cx="420547" cy="534723"/>
          </a:xfrm>
          <a:prstGeom prst="rect">
            <a:avLst/>
          </a:prstGeom>
        </p:spPr>
      </p:pic>
      <p:pic>
        <p:nvPicPr>
          <p:cNvPr id="43" name="Рисунок 42">
            <a:extLst>
              <a:ext uri="{FF2B5EF4-FFF2-40B4-BE49-F238E27FC236}">
                <a16:creationId xmlns="" xmlns:a16="http://schemas.microsoft.com/office/drawing/2014/main" id="{7789B4E2-D455-4B48-982A-12838205C96E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1783" t="43000" r="21976" b="43158"/>
          <a:stretch/>
        </p:blipFill>
        <p:spPr>
          <a:xfrm>
            <a:off x="7441632" y="-611907"/>
            <a:ext cx="454720" cy="567792"/>
          </a:xfrm>
          <a:prstGeom prst="rect">
            <a:avLst/>
          </a:prstGeom>
        </p:spPr>
      </p:pic>
      <p:pic>
        <p:nvPicPr>
          <p:cNvPr id="45" name="Рисунок 44">
            <a:extLst>
              <a:ext uri="{FF2B5EF4-FFF2-40B4-BE49-F238E27FC236}">
                <a16:creationId xmlns="" xmlns:a16="http://schemas.microsoft.com/office/drawing/2014/main" id="{14E5C802-CA0B-419B-9806-0981AA33D575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0706" t="43000" r="13053" b="43158"/>
          <a:stretch/>
        </p:blipFill>
        <p:spPr>
          <a:xfrm>
            <a:off x="7857286" y="-650098"/>
            <a:ext cx="454720" cy="567792"/>
          </a:xfrm>
          <a:prstGeom prst="rect">
            <a:avLst/>
          </a:prstGeom>
        </p:spPr>
      </p:pic>
      <p:pic>
        <p:nvPicPr>
          <p:cNvPr id="46" name="Рисунок 45">
            <a:extLst>
              <a:ext uri="{FF2B5EF4-FFF2-40B4-BE49-F238E27FC236}">
                <a16:creationId xmlns="" xmlns:a16="http://schemas.microsoft.com/office/drawing/2014/main" id="{74F6DDAE-519B-4BD3-9E5A-A1FAE269018A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9016" t="42297" r="4743" b="43861"/>
          <a:stretch/>
        </p:blipFill>
        <p:spPr>
          <a:xfrm>
            <a:off x="8239041" y="-628442"/>
            <a:ext cx="454720" cy="567792"/>
          </a:xfrm>
          <a:prstGeom prst="rect">
            <a:avLst/>
          </a:prstGeom>
        </p:spPr>
      </p:pic>
      <p:pic>
        <p:nvPicPr>
          <p:cNvPr id="47" name="Рисунок 46">
            <a:extLst>
              <a:ext uri="{FF2B5EF4-FFF2-40B4-BE49-F238E27FC236}">
                <a16:creationId xmlns="" xmlns:a16="http://schemas.microsoft.com/office/drawing/2014/main" id="{2987296F-E6CA-41D0-B248-3D75EFBA2E64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74" t="10718" r="90982" b="82891"/>
          <a:stretch/>
        </p:blipFill>
        <p:spPr>
          <a:xfrm>
            <a:off x="1321651" y="-545185"/>
            <a:ext cx="302667" cy="272949"/>
          </a:xfrm>
          <a:prstGeom prst="rect">
            <a:avLst/>
          </a:prstGeom>
        </p:spPr>
      </p:pic>
      <p:pic>
        <p:nvPicPr>
          <p:cNvPr id="48" name="Рисунок 47">
            <a:extLst>
              <a:ext uri="{FF2B5EF4-FFF2-40B4-BE49-F238E27FC236}">
                <a16:creationId xmlns="" xmlns:a16="http://schemas.microsoft.com/office/drawing/2014/main" id="{F92BA416-09A9-4EE9-93B0-FE06BB79CCD9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253" t="10718" r="77803" b="82891"/>
          <a:stretch/>
        </p:blipFill>
        <p:spPr>
          <a:xfrm>
            <a:off x="9821960" y="-552900"/>
            <a:ext cx="312405" cy="291645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2109320" y="2855321"/>
            <a:ext cx="301490" cy="64648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sz="3600" dirty="0"/>
              <a:t>·</a:t>
            </a:r>
          </a:p>
        </p:txBody>
      </p:sp>
      <p:sp>
        <p:nvSpPr>
          <p:cNvPr id="155" name="TextBox 154"/>
          <p:cNvSpPr txBox="1"/>
          <p:nvPr/>
        </p:nvSpPr>
        <p:spPr>
          <a:xfrm>
            <a:off x="2420708" y="-689442"/>
            <a:ext cx="307897" cy="64648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sz="3600" dirty="0"/>
              <a:t>: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624318" y="-683909"/>
            <a:ext cx="309498" cy="5849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sz="3200" dirty="0"/>
              <a:t>(</a:t>
            </a:r>
          </a:p>
        </p:txBody>
      </p:sp>
      <p:sp>
        <p:nvSpPr>
          <p:cNvPr id="136" name="TextBox 135"/>
          <p:cNvSpPr txBox="1"/>
          <p:nvPr/>
        </p:nvSpPr>
        <p:spPr>
          <a:xfrm>
            <a:off x="2123541" y="-689442"/>
            <a:ext cx="309498" cy="5849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sz="3200" dirty="0"/>
              <a:t>)</a:t>
            </a:r>
          </a:p>
        </p:txBody>
      </p:sp>
      <p:sp>
        <p:nvSpPr>
          <p:cNvPr id="14" name="Прямоугольник 4"/>
          <p:cNvSpPr/>
          <p:nvPr/>
        </p:nvSpPr>
        <p:spPr>
          <a:xfrm>
            <a:off x="629423" y="405137"/>
            <a:ext cx="9087660" cy="710640"/>
          </a:xfrm>
          <a:prstGeom prst="rect">
            <a:avLst/>
          </a:prstGeom>
          <a:solidFill>
            <a:srgbClr val="7030A0"/>
          </a:solidFill>
          <a:ln/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600" b="1" dirty="0"/>
              <a:t>Запишіть </a:t>
            </a:r>
            <a:r>
              <a:rPr lang="ru-RU" sz="3600" b="1" dirty="0" smtClean="0"/>
              <a:t>числа</a:t>
            </a:r>
            <a:endParaRPr lang="ru-RU" sz="3600" b="1" dirty="0"/>
          </a:p>
        </p:txBody>
      </p:sp>
      <p:pic>
        <p:nvPicPr>
          <p:cNvPr id="63" name="Рисунок 62"/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501" t="46720" r="16769" b="36401"/>
          <a:stretch/>
        </p:blipFill>
        <p:spPr>
          <a:xfrm>
            <a:off x="3168000" y="1802695"/>
            <a:ext cx="4999524" cy="1080000"/>
          </a:xfrm>
          <a:prstGeom prst="rect">
            <a:avLst/>
          </a:prstGeom>
        </p:spPr>
      </p:pic>
      <p:sp>
        <p:nvSpPr>
          <p:cNvPr id="99" name="TextBox 98"/>
          <p:cNvSpPr txBox="1"/>
          <p:nvPr/>
        </p:nvSpPr>
        <p:spPr>
          <a:xfrm>
            <a:off x="9002184" y="-899523"/>
            <a:ext cx="429926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sz="44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</a:t>
            </a:r>
            <a:endParaRPr lang="uk-UA" sz="44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4" name="TextBox 103"/>
          <p:cNvSpPr txBox="1"/>
          <p:nvPr/>
        </p:nvSpPr>
        <p:spPr>
          <a:xfrm>
            <a:off x="919727" y="-813734"/>
            <a:ext cx="466490" cy="76961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d</a:t>
            </a:r>
            <a:endParaRPr lang="uk-UA" sz="44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11" name="Рисунок 110">
            <a:extLst>
              <a:ext uri="{FF2B5EF4-FFF2-40B4-BE49-F238E27FC236}">
                <a16:creationId xmlns="" xmlns:a16="http://schemas.microsoft.com/office/drawing/2014/main" id="{3192FEA7-0B23-4FFB-8A71-047DC8F93504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065" t="43000" r="48694" b="43158"/>
          <a:stretch/>
        </p:blipFill>
        <p:spPr>
          <a:xfrm>
            <a:off x="6219023" y="-659045"/>
            <a:ext cx="454720" cy="567792"/>
          </a:xfrm>
          <a:prstGeom prst="rect">
            <a:avLst/>
          </a:prstGeom>
        </p:spPr>
      </p:pic>
      <p:pic>
        <p:nvPicPr>
          <p:cNvPr id="54" name="Рисунок 53">
            <a:extLst>
              <a:ext uri="{FF2B5EF4-FFF2-40B4-BE49-F238E27FC236}">
                <a16:creationId xmlns="" xmlns:a16="http://schemas.microsoft.com/office/drawing/2014/main" id="{569BEFE1-71C2-4A73-A615-C92D99449170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830" t="43000" r="84929" b="43158"/>
          <a:stretch/>
        </p:blipFill>
        <p:spPr>
          <a:xfrm>
            <a:off x="4688651" y="-611907"/>
            <a:ext cx="454720" cy="567792"/>
          </a:xfrm>
          <a:prstGeom prst="rect">
            <a:avLst/>
          </a:prstGeom>
        </p:spPr>
      </p:pic>
      <p:sp>
        <p:nvSpPr>
          <p:cNvPr id="57" name="TextBox 56"/>
          <p:cNvSpPr txBox="1"/>
          <p:nvPr/>
        </p:nvSpPr>
        <p:spPr>
          <a:xfrm>
            <a:off x="339119" y="-720896"/>
            <a:ext cx="58060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sz="36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кг</a:t>
            </a:r>
            <a:endParaRPr lang="uk-UA" sz="36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0" name="TextBox 59"/>
          <p:cNvSpPr txBox="1"/>
          <p:nvPr/>
        </p:nvSpPr>
        <p:spPr>
          <a:xfrm>
            <a:off x="9432110" y="-821837"/>
            <a:ext cx="38985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sz="36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</a:t>
            </a:r>
            <a:endParaRPr lang="uk-UA" sz="36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6" name="TextBox 65"/>
          <p:cNvSpPr txBox="1"/>
          <p:nvPr/>
        </p:nvSpPr>
        <p:spPr>
          <a:xfrm>
            <a:off x="4114097" y="-769513"/>
            <a:ext cx="68480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sz="36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см</a:t>
            </a:r>
            <a:endParaRPr lang="uk-UA" sz="36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71" name="Рисунок 70">
            <a:extLst>
              <a:ext uri="{FF2B5EF4-FFF2-40B4-BE49-F238E27FC236}">
                <a16:creationId xmlns="" xmlns:a16="http://schemas.microsoft.com/office/drawing/2014/main" id="{C032AF8F-DE61-4584-B773-C251183078DA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3591" t="43000" r="40168" b="43158"/>
          <a:stretch/>
        </p:blipFill>
        <p:spPr>
          <a:xfrm>
            <a:off x="6555564" y="-650098"/>
            <a:ext cx="454720" cy="567792"/>
          </a:xfrm>
          <a:prstGeom prst="rect">
            <a:avLst/>
          </a:prstGeom>
        </p:spPr>
      </p:pic>
      <p:sp>
        <p:nvSpPr>
          <p:cNvPr id="72" name="TextBox 71"/>
          <p:cNvSpPr txBox="1"/>
          <p:nvPr/>
        </p:nvSpPr>
        <p:spPr>
          <a:xfrm>
            <a:off x="3584741" y="-785514"/>
            <a:ext cx="59022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sz="36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хв</a:t>
            </a:r>
            <a:endParaRPr lang="uk-UA" sz="36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84" name="Рисунок 83">
            <a:extLst>
              <a:ext uri="{FF2B5EF4-FFF2-40B4-BE49-F238E27FC236}">
                <a16:creationId xmlns="" xmlns:a16="http://schemas.microsoft.com/office/drawing/2014/main" id="{F53CA702-EB0F-4C53-BD43-38D01341E94D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277" t="43000" r="76482" b="43158"/>
          <a:stretch/>
        </p:blipFill>
        <p:spPr>
          <a:xfrm>
            <a:off x="4993577" y="-655913"/>
            <a:ext cx="454720" cy="567792"/>
          </a:xfrm>
          <a:prstGeom prst="rect">
            <a:avLst/>
          </a:prstGeom>
        </p:spPr>
      </p:pic>
      <p:pic>
        <p:nvPicPr>
          <p:cNvPr id="5122" name="Picture 2" descr="D:\Картинки до тестів\Емоції Листя\05.jpg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7083" y="356934"/>
            <a:ext cx="2133600" cy="2143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8" name="Полилиния 77"/>
          <p:cNvSpPr/>
          <p:nvPr/>
        </p:nvSpPr>
        <p:spPr>
          <a:xfrm>
            <a:off x="10134365" y="-494417"/>
            <a:ext cx="295562" cy="233162"/>
          </a:xfrm>
          <a:custGeom>
            <a:avLst/>
            <a:gdLst>
              <a:gd name="connsiteX0" fmla="*/ 0 w 226218"/>
              <a:gd name="connsiteY0" fmla="*/ 109816 h 155060"/>
              <a:gd name="connsiteX1" fmla="*/ 28575 w 226218"/>
              <a:gd name="connsiteY1" fmla="*/ 152678 h 155060"/>
              <a:gd name="connsiteX2" fmla="*/ 126206 w 226218"/>
              <a:gd name="connsiteY2" fmla="*/ 69335 h 155060"/>
              <a:gd name="connsiteX3" fmla="*/ 171450 w 226218"/>
              <a:gd name="connsiteY3" fmla="*/ 278 h 155060"/>
              <a:gd name="connsiteX4" fmla="*/ 128587 w 226218"/>
              <a:gd name="connsiteY4" fmla="*/ 95528 h 155060"/>
              <a:gd name="connsiteX5" fmla="*/ 138112 w 226218"/>
              <a:gd name="connsiteY5" fmla="*/ 155060 h 155060"/>
              <a:gd name="connsiteX6" fmla="*/ 226218 w 226218"/>
              <a:gd name="connsiteY6" fmla="*/ 95528 h 1550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26218" h="155060">
                <a:moveTo>
                  <a:pt x="0" y="109816"/>
                </a:moveTo>
                <a:cubicBezTo>
                  <a:pt x="3770" y="134620"/>
                  <a:pt x="7541" y="159425"/>
                  <a:pt x="28575" y="152678"/>
                </a:cubicBezTo>
                <a:cubicBezTo>
                  <a:pt x="49609" y="145931"/>
                  <a:pt x="102394" y="94735"/>
                  <a:pt x="126206" y="69335"/>
                </a:cubicBezTo>
                <a:cubicBezTo>
                  <a:pt x="150019" y="43935"/>
                  <a:pt x="171053" y="-4087"/>
                  <a:pt x="171450" y="278"/>
                </a:cubicBezTo>
                <a:cubicBezTo>
                  <a:pt x="171847" y="4643"/>
                  <a:pt x="134143" y="69731"/>
                  <a:pt x="128587" y="95528"/>
                </a:cubicBezTo>
                <a:cubicBezTo>
                  <a:pt x="123031" y="121325"/>
                  <a:pt x="121840" y="155060"/>
                  <a:pt x="138112" y="155060"/>
                </a:cubicBezTo>
                <a:cubicBezTo>
                  <a:pt x="154384" y="155060"/>
                  <a:pt x="190301" y="125294"/>
                  <a:pt x="226218" y="95528"/>
                </a:cubicBezTo>
              </a:path>
            </a:pathLst>
          </a:cu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92" name="Рисунок 91"/>
          <p:cNvPicPr>
            <a:picLocks noChangeAspect="1"/>
          </p:cNvPicPr>
          <p:nvPr/>
        </p:nvPicPr>
        <p:blipFill rotWithShape="1"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063" t="44399" r="73691" b="47079"/>
          <a:stretch/>
        </p:blipFill>
        <p:spPr>
          <a:xfrm>
            <a:off x="10412511" y="-781131"/>
            <a:ext cx="695281" cy="658298"/>
          </a:xfrm>
          <a:prstGeom prst="rect">
            <a:avLst/>
          </a:prstGeom>
        </p:spPr>
      </p:pic>
      <p:pic>
        <p:nvPicPr>
          <p:cNvPr id="112" name="Рисунок 111"/>
          <p:cNvPicPr>
            <a:picLocks noChangeAspect="1"/>
          </p:cNvPicPr>
          <p:nvPr/>
        </p:nvPicPr>
        <p:blipFill rotWithShape="1"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100" t="44307" r="57192" b="46372"/>
          <a:stretch/>
        </p:blipFill>
        <p:spPr>
          <a:xfrm>
            <a:off x="10701439" y="-759716"/>
            <a:ext cx="719698" cy="661118"/>
          </a:xfrm>
          <a:prstGeom prst="rect">
            <a:avLst/>
          </a:prstGeom>
        </p:spPr>
      </p:pic>
      <p:pic>
        <p:nvPicPr>
          <p:cNvPr id="113" name="Рисунок 112"/>
          <p:cNvPicPr>
            <a:picLocks noChangeAspect="1"/>
          </p:cNvPicPr>
          <p:nvPr/>
        </p:nvPicPr>
        <p:blipFill rotWithShape="1"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246" t="48814" r="66137" b="36566"/>
          <a:stretch/>
        </p:blipFill>
        <p:spPr>
          <a:xfrm>
            <a:off x="2941452" y="-815079"/>
            <a:ext cx="921940" cy="879860"/>
          </a:xfrm>
          <a:prstGeom prst="rect">
            <a:avLst/>
          </a:prstGeom>
        </p:spPr>
      </p:pic>
      <p:pic>
        <p:nvPicPr>
          <p:cNvPr id="107" name="Рисунок 106">
            <a:extLst>
              <a:ext uri="{FF2B5EF4-FFF2-40B4-BE49-F238E27FC236}">
                <a16:creationId xmlns="" xmlns:a16="http://schemas.microsoft.com/office/drawing/2014/main" id="{F53CA702-EB0F-4C53-BD43-38D01341E94D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277" t="43000" r="76482" b="43158"/>
          <a:stretch/>
        </p:blipFill>
        <p:spPr>
          <a:xfrm>
            <a:off x="1706456" y="3629571"/>
            <a:ext cx="454720" cy="567792"/>
          </a:xfrm>
          <a:prstGeom prst="rect">
            <a:avLst/>
          </a:prstGeom>
        </p:spPr>
      </p:pic>
      <p:pic>
        <p:nvPicPr>
          <p:cNvPr id="119" name="Рисунок 118">
            <a:extLst>
              <a:ext uri="{FF2B5EF4-FFF2-40B4-BE49-F238E27FC236}">
                <a16:creationId xmlns="" xmlns:a16="http://schemas.microsoft.com/office/drawing/2014/main" id="{569BEFE1-71C2-4A73-A615-C92D99449170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830" t="43000" r="84929" b="43158"/>
          <a:stretch/>
        </p:blipFill>
        <p:spPr>
          <a:xfrm>
            <a:off x="1398614" y="2912762"/>
            <a:ext cx="454720" cy="567792"/>
          </a:xfrm>
          <a:prstGeom prst="rect">
            <a:avLst/>
          </a:prstGeom>
        </p:spPr>
      </p:pic>
      <p:pic>
        <p:nvPicPr>
          <p:cNvPr id="61" name="Рисунок 60"/>
          <p:cNvPicPr>
            <a:picLocks noChangeAspect="1"/>
          </p:cNvPicPr>
          <p:nvPr/>
        </p:nvPicPr>
        <p:blipFill rotWithShape="1"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381" t="31292" r="43786" b="57627"/>
          <a:stretch/>
        </p:blipFill>
        <p:spPr>
          <a:xfrm>
            <a:off x="5158792" y="1269554"/>
            <a:ext cx="2024742" cy="720000"/>
          </a:xfrm>
          <a:prstGeom prst="rect">
            <a:avLst/>
          </a:prstGeom>
        </p:spPr>
      </p:pic>
      <p:pic>
        <p:nvPicPr>
          <p:cNvPr id="86" name="Рисунок 85">
            <a:extLst>
              <a:ext uri="{FF2B5EF4-FFF2-40B4-BE49-F238E27FC236}">
                <a16:creationId xmlns="" xmlns:a16="http://schemas.microsoft.com/office/drawing/2014/main" id="{74F6DDAE-519B-4BD3-9E5A-A1FAE269018A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9016" t="42297" r="4743" b="43861"/>
          <a:stretch/>
        </p:blipFill>
        <p:spPr>
          <a:xfrm>
            <a:off x="6057155" y="3573226"/>
            <a:ext cx="454720" cy="567792"/>
          </a:xfrm>
          <a:prstGeom prst="rect">
            <a:avLst/>
          </a:prstGeom>
        </p:spPr>
      </p:pic>
      <p:pic>
        <p:nvPicPr>
          <p:cNvPr id="96" name="Рисунок 95">
            <a:extLst>
              <a:ext uri="{FF2B5EF4-FFF2-40B4-BE49-F238E27FC236}">
                <a16:creationId xmlns="" xmlns:a16="http://schemas.microsoft.com/office/drawing/2014/main" id="{C032AF8F-DE61-4584-B773-C251183078DA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3591" t="43000" r="40168" b="43158"/>
          <a:stretch/>
        </p:blipFill>
        <p:spPr>
          <a:xfrm>
            <a:off x="1674873" y="2894871"/>
            <a:ext cx="454720" cy="567792"/>
          </a:xfrm>
          <a:prstGeom prst="rect">
            <a:avLst/>
          </a:prstGeom>
        </p:spPr>
      </p:pic>
      <p:pic>
        <p:nvPicPr>
          <p:cNvPr id="87" name="Рисунок 86">
            <a:extLst>
              <a:ext uri="{FF2B5EF4-FFF2-40B4-BE49-F238E27FC236}">
                <a16:creationId xmlns="" xmlns:a16="http://schemas.microsoft.com/office/drawing/2014/main" id="{74F6DDAE-519B-4BD3-9E5A-A1FAE269018A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9016" t="42297" r="4743" b="43861"/>
          <a:stretch/>
        </p:blipFill>
        <p:spPr>
          <a:xfrm>
            <a:off x="3483236" y="2857941"/>
            <a:ext cx="454720" cy="567792"/>
          </a:xfrm>
          <a:prstGeom prst="rect">
            <a:avLst/>
          </a:prstGeom>
        </p:spPr>
      </p:pic>
      <p:pic>
        <p:nvPicPr>
          <p:cNvPr id="106" name="Рисунок 105">
            <a:extLst>
              <a:ext uri="{FF2B5EF4-FFF2-40B4-BE49-F238E27FC236}">
                <a16:creationId xmlns="" xmlns:a16="http://schemas.microsoft.com/office/drawing/2014/main" id="{74F6DDAE-519B-4BD3-9E5A-A1FAE269018A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9016" t="42297" r="4743" b="43861"/>
          <a:stretch/>
        </p:blipFill>
        <p:spPr>
          <a:xfrm>
            <a:off x="7857286" y="2891561"/>
            <a:ext cx="454720" cy="567792"/>
          </a:xfrm>
          <a:prstGeom prst="rect">
            <a:avLst/>
          </a:prstGeom>
        </p:spPr>
      </p:pic>
      <p:pic>
        <p:nvPicPr>
          <p:cNvPr id="109" name="Рисунок 108">
            <a:extLst>
              <a:ext uri="{FF2B5EF4-FFF2-40B4-BE49-F238E27FC236}">
                <a16:creationId xmlns="" xmlns:a16="http://schemas.microsoft.com/office/drawing/2014/main" id="{569BEFE1-71C2-4A73-A615-C92D99449170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830" t="43000" r="84929" b="43158"/>
          <a:stretch/>
        </p:blipFill>
        <p:spPr>
          <a:xfrm>
            <a:off x="3224677" y="3629571"/>
            <a:ext cx="454720" cy="567792"/>
          </a:xfrm>
          <a:prstGeom prst="rect">
            <a:avLst/>
          </a:prstGeom>
        </p:spPr>
      </p:pic>
      <p:pic>
        <p:nvPicPr>
          <p:cNvPr id="110" name="Рисунок 109">
            <a:extLst>
              <a:ext uri="{FF2B5EF4-FFF2-40B4-BE49-F238E27FC236}">
                <a16:creationId xmlns="" xmlns:a16="http://schemas.microsoft.com/office/drawing/2014/main" id="{74F6DDAE-519B-4BD3-9E5A-A1FAE269018A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9016" t="42297" r="4743" b="43861"/>
          <a:stretch/>
        </p:blipFill>
        <p:spPr>
          <a:xfrm>
            <a:off x="5669283" y="2892594"/>
            <a:ext cx="454720" cy="567792"/>
          </a:xfrm>
          <a:prstGeom prst="rect">
            <a:avLst/>
          </a:prstGeom>
        </p:spPr>
      </p:pic>
      <p:pic>
        <p:nvPicPr>
          <p:cNvPr id="115" name="Рисунок 114">
            <a:extLst>
              <a:ext uri="{FF2B5EF4-FFF2-40B4-BE49-F238E27FC236}">
                <a16:creationId xmlns="" xmlns:a16="http://schemas.microsoft.com/office/drawing/2014/main" id="{74F6DDAE-519B-4BD3-9E5A-A1FAE269018A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9016" t="42297" r="4743" b="43861"/>
          <a:stretch/>
        </p:blipFill>
        <p:spPr>
          <a:xfrm>
            <a:off x="6057155" y="2878337"/>
            <a:ext cx="454720" cy="567792"/>
          </a:xfrm>
          <a:prstGeom prst="rect">
            <a:avLst/>
          </a:prstGeom>
        </p:spPr>
      </p:pic>
      <p:pic>
        <p:nvPicPr>
          <p:cNvPr id="116" name="Рисунок 115">
            <a:extLst>
              <a:ext uri="{FF2B5EF4-FFF2-40B4-BE49-F238E27FC236}">
                <a16:creationId xmlns="" xmlns:a16="http://schemas.microsoft.com/office/drawing/2014/main" id="{569BEFE1-71C2-4A73-A615-C92D99449170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830" t="43000" r="84929" b="43158"/>
          <a:stretch/>
        </p:blipFill>
        <p:spPr>
          <a:xfrm>
            <a:off x="7575677" y="2897587"/>
            <a:ext cx="454720" cy="567792"/>
          </a:xfrm>
          <a:prstGeom prst="rect">
            <a:avLst/>
          </a:prstGeom>
        </p:spPr>
      </p:pic>
      <p:pic>
        <p:nvPicPr>
          <p:cNvPr id="121" name="Рисунок 120">
            <a:extLst>
              <a:ext uri="{FF2B5EF4-FFF2-40B4-BE49-F238E27FC236}">
                <a16:creationId xmlns="" xmlns:a16="http://schemas.microsoft.com/office/drawing/2014/main" id="{74F6DDAE-519B-4BD3-9E5A-A1FAE269018A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9016" t="42297" r="4743" b="43861"/>
          <a:stretch/>
        </p:blipFill>
        <p:spPr>
          <a:xfrm>
            <a:off x="8547464" y="2862002"/>
            <a:ext cx="454720" cy="567792"/>
          </a:xfrm>
          <a:prstGeom prst="rect">
            <a:avLst/>
          </a:prstGeom>
        </p:spPr>
      </p:pic>
      <p:pic>
        <p:nvPicPr>
          <p:cNvPr id="122" name="Рисунок 121">
            <a:extLst>
              <a:ext uri="{FF2B5EF4-FFF2-40B4-BE49-F238E27FC236}">
                <a16:creationId xmlns="" xmlns:a16="http://schemas.microsoft.com/office/drawing/2014/main" id="{74F6DDAE-519B-4BD3-9E5A-A1FAE269018A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9016" t="42297" r="4743" b="43861"/>
          <a:stretch/>
        </p:blipFill>
        <p:spPr>
          <a:xfrm>
            <a:off x="8239529" y="2878337"/>
            <a:ext cx="454720" cy="567792"/>
          </a:xfrm>
          <a:prstGeom prst="rect">
            <a:avLst/>
          </a:prstGeom>
        </p:spPr>
      </p:pic>
      <p:pic>
        <p:nvPicPr>
          <p:cNvPr id="123" name="Рисунок 122">
            <a:extLst>
              <a:ext uri="{FF2B5EF4-FFF2-40B4-BE49-F238E27FC236}">
                <a16:creationId xmlns="" xmlns:a16="http://schemas.microsoft.com/office/drawing/2014/main" id="{74F6DDAE-519B-4BD3-9E5A-A1FAE269018A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9016" t="42297" r="4743" b="43861"/>
          <a:stretch/>
        </p:blipFill>
        <p:spPr>
          <a:xfrm>
            <a:off x="7141466" y="3603728"/>
            <a:ext cx="454720" cy="567792"/>
          </a:xfrm>
          <a:prstGeom prst="rect">
            <a:avLst/>
          </a:prstGeom>
        </p:spPr>
      </p:pic>
      <p:sp>
        <p:nvSpPr>
          <p:cNvPr id="4" name="Прямоугольник 3"/>
          <p:cNvSpPr/>
          <p:nvPr/>
        </p:nvSpPr>
        <p:spPr>
          <a:xfrm>
            <a:off x="1015339" y="4536043"/>
            <a:ext cx="7698568" cy="2062103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marL="457200" indent="-457200">
              <a:buFont typeface="Wingdings" panose="05000000000000000000" pitchFamily="2" charset="2"/>
              <a:buChar char="v"/>
            </a:pPr>
            <a:r>
              <a:rPr lang="ru-RU" sz="3200" dirty="0"/>
              <a:t>Обчисліть </a:t>
            </a:r>
            <a:r>
              <a:rPr lang="ru-RU" sz="3200" dirty="0" err="1"/>
              <a:t>добуток</a:t>
            </a:r>
            <a:r>
              <a:rPr lang="ru-RU" sz="3200" dirty="0"/>
              <a:t> чисел 16 і 5. </a:t>
            </a:r>
            <a:endParaRPr lang="uk-UA" sz="3200" dirty="0"/>
          </a:p>
          <a:p>
            <a:pPr marL="457200" indent="-457200">
              <a:buFont typeface="Wingdings" panose="05000000000000000000" pitchFamily="2" charset="2"/>
              <a:buChar char="v"/>
            </a:pPr>
            <a:r>
              <a:rPr lang="ru-RU" sz="3200" dirty="0" err="1" smtClean="0"/>
              <a:t>Знайдіть</a:t>
            </a:r>
            <a:r>
              <a:rPr lang="ru-RU" sz="3200" dirty="0" smtClean="0"/>
              <a:t> </a:t>
            </a:r>
            <a:r>
              <a:rPr lang="ru-RU" sz="3200" dirty="0" err="1"/>
              <a:t>частку</a:t>
            </a:r>
            <a:r>
              <a:rPr lang="ru-RU" sz="3200" dirty="0"/>
              <a:t> чисел 72 і 6. </a:t>
            </a:r>
            <a:endParaRPr lang="uk-UA" sz="3200" dirty="0"/>
          </a:p>
          <a:p>
            <a:pPr marL="457200" indent="-457200">
              <a:buFont typeface="Wingdings" panose="05000000000000000000" pitchFamily="2" charset="2"/>
              <a:buChar char="v"/>
            </a:pPr>
            <a:r>
              <a:rPr lang="ru-RU" sz="3200" dirty="0" smtClean="0"/>
              <a:t>Число 500 </a:t>
            </a:r>
            <a:r>
              <a:rPr lang="ru-RU" sz="3200" dirty="0" err="1"/>
              <a:t>збільште</a:t>
            </a:r>
            <a:r>
              <a:rPr lang="ru-RU" sz="3200" dirty="0"/>
              <a:t> в </a:t>
            </a:r>
            <a:r>
              <a:rPr lang="ru-RU" sz="3200" dirty="0" smtClean="0"/>
              <a:t>2 рази. </a:t>
            </a:r>
          </a:p>
          <a:p>
            <a:pPr marL="457200" indent="-457200">
              <a:buFont typeface="Wingdings" panose="05000000000000000000" pitchFamily="2" charset="2"/>
              <a:buChar char="v"/>
            </a:pPr>
            <a:r>
              <a:rPr lang="ru-RU" sz="3200" dirty="0" smtClean="0"/>
              <a:t>У </a:t>
            </a:r>
            <a:r>
              <a:rPr lang="ru-RU" sz="3200" dirty="0" err="1"/>
              <a:t>скільки</a:t>
            </a:r>
            <a:r>
              <a:rPr lang="ru-RU" sz="3200" dirty="0"/>
              <a:t> разів число 320 більше </a:t>
            </a:r>
            <a:r>
              <a:rPr lang="ru-RU" sz="3200" dirty="0" err="1"/>
              <a:t>ніж</a:t>
            </a:r>
            <a:r>
              <a:rPr lang="ru-RU" sz="3200" dirty="0"/>
              <a:t> 10?</a:t>
            </a:r>
            <a:endParaRPr lang="ru-RU" sz="3200" b="1" dirty="0"/>
          </a:p>
        </p:txBody>
      </p:sp>
      <p:pic>
        <p:nvPicPr>
          <p:cNvPr id="65" name="Рисунок 64">
            <a:extLst>
              <a:ext uri="{FF2B5EF4-FFF2-40B4-BE49-F238E27FC236}">
                <a16:creationId xmlns="" xmlns:a16="http://schemas.microsoft.com/office/drawing/2014/main" id="{3192FEA7-0B23-4FFB-8A71-047DC8F93504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065" t="43000" r="48694" b="43158"/>
          <a:stretch/>
        </p:blipFill>
        <p:spPr>
          <a:xfrm>
            <a:off x="2467126" y="2894382"/>
            <a:ext cx="454720" cy="567792"/>
          </a:xfrm>
          <a:prstGeom prst="rect">
            <a:avLst/>
          </a:prstGeom>
        </p:spPr>
      </p:pic>
      <p:pic>
        <p:nvPicPr>
          <p:cNvPr id="68" name="Рисунок 67">
            <a:extLst>
              <a:ext uri="{FF2B5EF4-FFF2-40B4-BE49-F238E27FC236}">
                <a16:creationId xmlns="" xmlns:a16="http://schemas.microsoft.com/office/drawing/2014/main" id="{7789B4E2-D455-4B48-982A-12838205C96E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1783" t="43000" r="21976" b="43158"/>
          <a:stretch/>
        </p:blipFill>
        <p:spPr>
          <a:xfrm>
            <a:off x="3203408" y="2878336"/>
            <a:ext cx="454720" cy="567792"/>
          </a:xfrm>
          <a:prstGeom prst="rect">
            <a:avLst/>
          </a:prstGeom>
        </p:spPr>
      </p:pic>
      <p:pic>
        <p:nvPicPr>
          <p:cNvPr id="73" name="Рисунок 72">
            <a:extLst>
              <a:ext uri="{FF2B5EF4-FFF2-40B4-BE49-F238E27FC236}">
                <a16:creationId xmlns="" xmlns:a16="http://schemas.microsoft.com/office/drawing/2014/main" id="{1A309B92-E806-4B19-BD8C-2FC1C585B53F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2921" t="43525" r="31307" b="43439"/>
          <a:stretch/>
        </p:blipFill>
        <p:spPr>
          <a:xfrm>
            <a:off x="1415700" y="3638743"/>
            <a:ext cx="420547" cy="534723"/>
          </a:xfrm>
          <a:prstGeom prst="rect">
            <a:avLst/>
          </a:prstGeom>
        </p:spPr>
      </p:pic>
      <p:pic>
        <p:nvPicPr>
          <p:cNvPr id="81" name="Рисунок 80">
            <a:extLst>
              <a:ext uri="{FF2B5EF4-FFF2-40B4-BE49-F238E27FC236}">
                <a16:creationId xmlns="" xmlns:a16="http://schemas.microsoft.com/office/drawing/2014/main" id="{A0D61C55-25D5-44F0-90E4-713DCD9243AD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066" t="43000" r="66693" b="43158"/>
          <a:stretch/>
        </p:blipFill>
        <p:spPr>
          <a:xfrm>
            <a:off x="5375075" y="3622207"/>
            <a:ext cx="454720" cy="567792"/>
          </a:xfrm>
          <a:prstGeom prst="rect">
            <a:avLst/>
          </a:prstGeom>
        </p:spPr>
      </p:pic>
      <p:pic>
        <p:nvPicPr>
          <p:cNvPr id="64" name="Рисунок 63">
            <a:extLst>
              <a:ext uri="{FF2B5EF4-FFF2-40B4-BE49-F238E27FC236}">
                <a16:creationId xmlns="" xmlns:a16="http://schemas.microsoft.com/office/drawing/2014/main" id="{F92BA416-09A9-4EE9-93B0-FE06BB79CCD9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253" t="10718" r="77803" b="82891"/>
          <a:stretch/>
        </p:blipFill>
        <p:spPr>
          <a:xfrm>
            <a:off x="2837132" y="3016410"/>
            <a:ext cx="312405" cy="291645"/>
          </a:xfrm>
          <a:prstGeom prst="rect">
            <a:avLst/>
          </a:prstGeom>
        </p:spPr>
      </p:pic>
      <p:pic>
        <p:nvPicPr>
          <p:cNvPr id="74" name="Рисунок 73">
            <a:extLst>
              <a:ext uri="{FF2B5EF4-FFF2-40B4-BE49-F238E27FC236}">
                <a16:creationId xmlns="" xmlns:a16="http://schemas.microsoft.com/office/drawing/2014/main" id="{F92BA416-09A9-4EE9-93B0-FE06BB79CCD9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253" t="10718" r="77803" b="82891"/>
          <a:stretch/>
        </p:blipFill>
        <p:spPr>
          <a:xfrm>
            <a:off x="2869792" y="3760281"/>
            <a:ext cx="312405" cy="291645"/>
          </a:xfrm>
          <a:prstGeom prst="rect">
            <a:avLst/>
          </a:prstGeom>
        </p:spPr>
      </p:pic>
      <p:pic>
        <p:nvPicPr>
          <p:cNvPr id="76" name="Рисунок 75">
            <a:extLst>
              <a:ext uri="{FF2B5EF4-FFF2-40B4-BE49-F238E27FC236}">
                <a16:creationId xmlns="" xmlns:a16="http://schemas.microsoft.com/office/drawing/2014/main" id="{F92BA416-09A9-4EE9-93B0-FE06BB79CCD9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253" t="10718" r="77803" b="82891"/>
          <a:stretch/>
        </p:blipFill>
        <p:spPr>
          <a:xfrm>
            <a:off x="7241021" y="3019369"/>
            <a:ext cx="312405" cy="291645"/>
          </a:xfrm>
          <a:prstGeom prst="rect">
            <a:avLst/>
          </a:prstGeom>
        </p:spPr>
      </p:pic>
      <p:pic>
        <p:nvPicPr>
          <p:cNvPr id="77" name="Рисунок 76">
            <a:extLst>
              <a:ext uri="{FF2B5EF4-FFF2-40B4-BE49-F238E27FC236}">
                <a16:creationId xmlns="" xmlns:a16="http://schemas.microsoft.com/office/drawing/2014/main" id="{F92BA416-09A9-4EE9-93B0-FE06BB79CCD9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253" t="10718" r="77803" b="82891"/>
          <a:stretch/>
        </p:blipFill>
        <p:spPr>
          <a:xfrm>
            <a:off x="7583947" y="3711299"/>
            <a:ext cx="312405" cy="291645"/>
          </a:xfrm>
          <a:prstGeom prst="rect">
            <a:avLst/>
          </a:prstGeom>
        </p:spPr>
      </p:pic>
      <p:sp>
        <p:nvSpPr>
          <p:cNvPr id="79" name="TextBox 78"/>
          <p:cNvSpPr txBox="1"/>
          <p:nvPr/>
        </p:nvSpPr>
        <p:spPr>
          <a:xfrm>
            <a:off x="2112811" y="3550882"/>
            <a:ext cx="307897" cy="64648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sz="3600" dirty="0"/>
              <a:t>:</a:t>
            </a:r>
          </a:p>
        </p:txBody>
      </p:sp>
      <p:pic>
        <p:nvPicPr>
          <p:cNvPr id="88" name="Рисунок 87">
            <a:extLst>
              <a:ext uri="{FF2B5EF4-FFF2-40B4-BE49-F238E27FC236}">
                <a16:creationId xmlns="" xmlns:a16="http://schemas.microsoft.com/office/drawing/2014/main" id="{C032AF8F-DE61-4584-B773-C251183078DA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3591" t="43000" r="40168" b="43158"/>
          <a:stretch/>
        </p:blipFill>
        <p:spPr>
          <a:xfrm>
            <a:off x="2397118" y="3638743"/>
            <a:ext cx="454720" cy="567792"/>
          </a:xfrm>
          <a:prstGeom prst="rect">
            <a:avLst/>
          </a:prstGeom>
        </p:spPr>
      </p:pic>
      <p:pic>
        <p:nvPicPr>
          <p:cNvPr id="89" name="Рисунок 88">
            <a:extLst>
              <a:ext uri="{FF2B5EF4-FFF2-40B4-BE49-F238E27FC236}">
                <a16:creationId xmlns="" xmlns:a16="http://schemas.microsoft.com/office/drawing/2014/main" id="{F53CA702-EB0F-4C53-BD43-38D01341E94D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277" t="43000" r="76482" b="43158"/>
          <a:stretch/>
        </p:blipFill>
        <p:spPr>
          <a:xfrm>
            <a:off x="3483236" y="3605674"/>
            <a:ext cx="454720" cy="567792"/>
          </a:xfrm>
          <a:prstGeom prst="rect">
            <a:avLst/>
          </a:prstGeom>
        </p:spPr>
      </p:pic>
      <p:pic>
        <p:nvPicPr>
          <p:cNvPr id="90" name="Рисунок 89">
            <a:extLst>
              <a:ext uri="{FF2B5EF4-FFF2-40B4-BE49-F238E27FC236}">
                <a16:creationId xmlns="" xmlns:a16="http://schemas.microsoft.com/office/drawing/2014/main" id="{3192FEA7-0B23-4FFB-8A71-047DC8F93504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065" t="43000" r="48694" b="43158"/>
          <a:stretch/>
        </p:blipFill>
        <p:spPr>
          <a:xfrm>
            <a:off x="5375075" y="2896901"/>
            <a:ext cx="454720" cy="567792"/>
          </a:xfrm>
          <a:prstGeom prst="rect">
            <a:avLst/>
          </a:prstGeom>
        </p:spPr>
      </p:pic>
      <p:sp>
        <p:nvSpPr>
          <p:cNvPr id="91" name="TextBox 90"/>
          <p:cNvSpPr txBox="1"/>
          <p:nvPr/>
        </p:nvSpPr>
        <p:spPr>
          <a:xfrm>
            <a:off x="6468412" y="2837746"/>
            <a:ext cx="301490" cy="64648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sz="3600" dirty="0"/>
              <a:t>·</a:t>
            </a:r>
          </a:p>
        </p:txBody>
      </p:sp>
      <p:pic>
        <p:nvPicPr>
          <p:cNvPr id="93" name="Рисунок 92">
            <a:extLst>
              <a:ext uri="{FF2B5EF4-FFF2-40B4-BE49-F238E27FC236}">
                <a16:creationId xmlns="" xmlns:a16="http://schemas.microsoft.com/office/drawing/2014/main" id="{F53CA702-EB0F-4C53-BD43-38D01341E94D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277" t="43000" r="76482" b="43158"/>
          <a:stretch/>
        </p:blipFill>
        <p:spPr>
          <a:xfrm>
            <a:off x="6786301" y="2896901"/>
            <a:ext cx="454720" cy="567792"/>
          </a:xfrm>
          <a:prstGeom prst="rect">
            <a:avLst/>
          </a:prstGeom>
        </p:spPr>
      </p:pic>
      <p:pic>
        <p:nvPicPr>
          <p:cNvPr id="94" name="Рисунок 93">
            <a:extLst>
              <a:ext uri="{FF2B5EF4-FFF2-40B4-BE49-F238E27FC236}">
                <a16:creationId xmlns="" xmlns:a16="http://schemas.microsoft.com/office/drawing/2014/main" id="{F53CA702-EB0F-4C53-BD43-38D01341E94D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277" t="43000" r="76482" b="43158"/>
          <a:stretch/>
        </p:blipFill>
        <p:spPr>
          <a:xfrm>
            <a:off x="5667762" y="3622208"/>
            <a:ext cx="454720" cy="567792"/>
          </a:xfrm>
          <a:prstGeom prst="rect">
            <a:avLst/>
          </a:prstGeom>
        </p:spPr>
      </p:pic>
      <p:sp>
        <p:nvSpPr>
          <p:cNvPr id="95" name="TextBox 94"/>
          <p:cNvSpPr txBox="1"/>
          <p:nvPr/>
        </p:nvSpPr>
        <p:spPr>
          <a:xfrm>
            <a:off x="6454101" y="3543519"/>
            <a:ext cx="307897" cy="64648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sz="3600" dirty="0"/>
              <a:t>:</a:t>
            </a:r>
          </a:p>
        </p:txBody>
      </p:sp>
      <p:pic>
        <p:nvPicPr>
          <p:cNvPr id="97" name="Рисунок 96">
            <a:extLst>
              <a:ext uri="{FF2B5EF4-FFF2-40B4-BE49-F238E27FC236}">
                <a16:creationId xmlns="" xmlns:a16="http://schemas.microsoft.com/office/drawing/2014/main" id="{569BEFE1-71C2-4A73-A615-C92D99449170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830" t="43000" r="84929" b="43158"/>
          <a:stretch/>
        </p:blipFill>
        <p:spPr>
          <a:xfrm>
            <a:off x="6763048" y="3639621"/>
            <a:ext cx="454720" cy="567792"/>
          </a:xfrm>
          <a:prstGeom prst="rect">
            <a:avLst/>
          </a:prstGeom>
        </p:spPr>
      </p:pic>
      <p:pic>
        <p:nvPicPr>
          <p:cNvPr id="98" name="Рисунок 97">
            <a:extLst>
              <a:ext uri="{FF2B5EF4-FFF2-40B4-BE49-F238E27FC236}">
                <a16:creationId xmlns="" xmlns:a16="http://schemas.microsoft.com/office/drawing/2014/main" id="{A0D61C55-25D5-44F0-90E4-713DCD9243AD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066" t="43000" r="66693" b="43158"/>
          <a:stretch/>
        </p:blipFill>
        <p:spPr>
          <a:xfrm>
            <a:off x="7898025" y="3638742"/>
            <a:ext cx="454720" cy="567792"/>
          </a:xfrm>
          <a:prstGeom prst="rect">
            <a:avLst/>
          </a:prstGeom>
        </p:spPr>
      </p:pic>
      <p:pic>
        <p:nvPicPr>
          <p:cNvPr id="101" name="Рисунок 100">
            <a:extLst>
              <a:ext uri="{FF2B5EF4-FFF2-40B4-BE49-F238E27FC236}">
                <a16:creationId xmlns="" xmlns:a16="http://schemas.microsoft.com/office/drawing/2014/main" id="{F53CA702-EB0F-4C53-BD43-38D01341E94D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277" t="43000" r="76482" b="43158"/>
          <a:stretch/>
        </p:blipFill>
        <p:spPr>
          <a:xfrm>
            <a:off x="8190712" y="3638743"/>
            <a:ext cx="454720" cy="5677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6450804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" dur="5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500"/>
                                        <p:tgtEl>
                                          <p:spTgt spid="1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5" dur="500"/>
                                        <p:tgtEl>
                                          <p:spTgt spid="1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8" dur="50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500"/>
                            </p:stCondLst>
                            <p:childTnLst>
                              <p:par>
                                <p:cTn id="30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1000"/>
                            </p:stCondLst>
                            <p:childTnLst>
                              <p:par>
                                <p:cTn id="34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6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1500"/>
                            </p:stCondLst>
                            <p:childTnLst>
                              <p:par>
                                <p:cTn id="38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0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5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8"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3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6" dur="500"/>
                                        <p:tgtEl>
                                          <p:spTgt spid="1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500"/>
                            </p:stCondLst>
                            <p:childTnLst>
                              <p:par>
                                <p:cTn id="58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0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1000"/>
                            </p:stCondLst>
                            <p:childTnLst>
                              <p:par>
                                <p:cTn id="62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4" dur="5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1500"/>
                            </p:stCondLst>
                            <p:childTnLst>
                              <p:par>
                                <p:cTn id="66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8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3" dur="500"/>
                                        <p:tgtEl>
                                          <p:spTgt spid="1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6" dur="5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1" dur="5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2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4" dur="500"/>
                                        <p:tgtEl>
                                          <p:spTgt spid="1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5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7" dur="500"/>
                                        <p:tgtEl>
                                          <p:spTgt spid="1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500"/>
                            </p:stCondLst>
                            <p:childTnLst>
                              <p:par>
                                <p:cTn id="8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1" dur="5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>
                            <p:stCondLst>
                              <p:cond delay="1000"/>
                            </p:stCondLst>
                            <p:childTnLst>
                              <p:par>
                                <p:cTn id="93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5" dur="5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6" fill="hold">
                            <p:stCondLst>
                              <p:cond delay="1500"/>
                            </p:stCondLst>
                            <p:childTnLst>
                              <p:par>
                                <p:cTn id="97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9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0" fill="hold">
                      <p:stCondLst>
                        <p:cond delay="indefinite"/>
                      </p:stCondLst>
                      <p:childTnLst>
                        <p:par>
                          <p:cTn id="101" fill="hold">
                            <p:stCondLst>
                              <p:cond delay="0"/>
                            </p:stCondLst>
                            <p:childTnLst>
                              <p:par>
                                <p:cTn id="102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4" dur="500"/>
                                        <p:tgtEl>
                                          <p:spTgt spid="1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5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7" dur="500"/>
                                        <p:tgtEl>
                                          <p:spTgt spid="1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8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0" dur="500"/>
                                        <p:tgtEl>
                                          <p:spTgt spid="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1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3" dur="500"/>
                                        <p:tgtEl>
                                          <p:spTgt spid="1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4" fill="hold">
                      <p:stCondLst>
                        <p:cond delay="indefinite"/>
                      </p:stCondLst>
                      <p:childTnLst>
                        <p:par>
                          <p:cTn id="115" fill="hold">
                            <p:stCondLst>
                              <p:cond delay="0"/>
                            </p:stCondLst>
                            <p:childTnLst>
                              <p:par>
                                <p:cTn id="116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8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9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1" dur="500"/>
                                        <p:tgtEl>
                                          <p:spTgt spid="1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2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4" dur="5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5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7" dur="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8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0" dur="5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1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3" dur="5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4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6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7" fill="hold">
                      <p:stCondLst>
                        <p:cond delay="indefinite"/>
                      </p:stCondLst>
                      <p:childTnLst>
                        <p:par>
                          <p:cTn id="138" fill="hold">
                            <p:stCondLst>
                              <p:cond delay="0"/>
                            </p:stCondLst>
                            <p:childTnLst>
                              <p:par>
                                <p:cTn id="139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41" dur="5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2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44" dur="500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78" grpId="0" animBg="1"/>
      <p:bldP spid="4" grpId="0" animBg="1"/>
      <p:bldP spid="79" grpId="0"/>
      <p:bldP spid="91" grpId="0"/>
      <p:bldP spid="95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Picture 2" descr="D:\Картинки до тестів\Емоції Листя\02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97942" y="3135259"/>
            <a:ext cx="1931809" cy="19318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Box 7"/>
          <p:cNvSpPr txBox="1"/>
          <p:nvPr/>
        </p:nvSpPr>
        <p:spPr>
          <a:xfrm>
            <a:off x="619423" y="405458"/>
            <a:ext cx="10837204" cy="707872"/>
          </a:xfrm>
          <a:prstGeom prst="rect">
            <a:avLst/>
          </a:prstGeom>
          <a:solidFill>
            <a:srgbClr val="7030A0"/>
          </a:solidFill>
          <a:ln/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wrap="square" lIns="91425" tIns="45713" rIns="91425" bIns="45713" rtlCol="0">
            <a:spAutoFit/>
          </a:bodyPr>
          <a:lstStyle/>
          <a:p>
            <a:pPr algn="ctr"/>
            <a:r>
              <a:rPr lang="ru-RU" sz="4000" b="1" dirty="0" err="1" smtClean="0">
                <a:solidFill>
                  <a:schemeClr val="bg1"/>
                </a:solidFill>
              </a:rPr>
              <a:t>Виконайте</a:t>
            </a:r>
            <a:r>
              <a:rPr lang="ru-RU" sz="4000" b="1" dirty="0" smtClean="0">
                <a:solidFill>
                  <a:schemeClr val="bg1"/>
                </a:solidFill>
              </a:rPr>
              <a:t> завдання</a:t>
            </a:r>
            <a:endParaRPr lang="uk-UA" sz="4000" b="1" dirty="0">
              <a:solidFill>
                <a:schemeClr val="bg1"/>
              </a:solidFill>
            </a:endParaRPr>
          </a:p>
        </p:txBody>
      </p:sp>
      <p:sp>
        <p:nvSpPr>
          <p:cNvPr id="43" name="Скругленный прямоугольник 9">
            <a:extLst>
              <a:ext uri="{FF2B5EF4-FFF2-40B4-BE49-F238E27FC236}">
                <a16:creationId xmlns="" xmlns:a16="http://schemas.microsoft.com/office/drawing/2014/main" id="{7BE113B6-F534-4DDE-B52F-FA451595F34D}"/>
              </a:ext>
            </a:extLst>
          </p:cNvPr>
          <p:cNvSpPr/>
          <p:nvPr/>
        </p:nvSpPr>
        <p:spPr>
          <a:xfrm>
            <a:off x="619423" y="3213235"/>
            <a:ext cx="6336704" cy="1703730"/>
          </a:xfrm>
          <a:prstGeom prst="rect">
            <a:avLst/>
          </a:prstGeom>
          <a:ln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3200" b="1" dirty="0" err="1" smtClean="0"/>
              <a:t>Назвіть</a:t>
            </a:r>
            <a:r>
              <a:rPr lang="ru-RU" sz="3200" b="1" dirty="0" smtClean="0"/>
              <a:t> </a:t>
            </a:r>
            <a:r>
              <a:rPr lang="ru-RU" sz="3200" b="1" dirty="0"/>
              <a:t>числа: </a:t>
            </a:r>
            <a:endParaRPr lang="ru-RU" sz="3200" b="1" dirty="0" smtClean="0"/>
          </a:p>
          <a:p>
            <a:pPr marL="457200" indent="-457200">
              <a:buFont typeface="Wingdings" panose="05000000000000000000" pitchFamily="2" charset="2"/>
              <a:buChar char="v"/>
            </a:pPr>
            <a:r>
              <a:rPr lang="ru-RU" sz="3200" b="1" dirty="0" smtClean="0"/>
              <a:t>від 5 </a:t>
            </a:r>
            <a:r>
              <a:rPr lang="ru-RU" sz="3200" b="1" dirty="0" err="1" smtClean="0"/>
              <a:t>тисяч</a:t>
            </a:r>
            <a:r>
              <a:rPr lang="ru-RU" sz="3200" b="1" dirty="0" smtClean="0"/>
              <a:t> до 5 </a:t>
            </a:r>
            <a:r>
              <a:rPr lang="ru-RU" sz="3200" b="1" dirty="0" err="1" smtClean="0"/>
              <a:t>тисяч</a:t>
            </a:r>
            <a:r>
              <a:rPr lang="ru-RU" sz="3200" b="1" dirty="0" smtClean="0"/>
              <a:t> 10, </a:t>
            </a:r>
          </a:p>
          <a:p>
            <a:pPr marL="457200" indent="-457200">
              <a:buFont typeface="Wingdings" panose="05000000000000000000" pitchFamily="2" charset="2"/>
              <a:buChar char="v"/>
            </a:pPr>
            <a:r>
              <a:rPr lang="ru-RU" sz="3200" b="1" dirty="0" smtClean="0"/>
              <a:t>від </a:t>
            </a:r>
            <a:r>
              <a:rPr lang="ru-RU" sz="3200" b="1" dirty="0"/>
              <a:t>6 </a:t>
            </a:r>
            <a:r>
              <a:rPr lang="ru-RU" sz="3200" b="1" dirty="0" err="1" smtClean="0"/>
              <a:t>тисяч</a:t>
            </a:r>
            <a:r>
              <a:rPr lang="ru-RU" sz="3200" b="1" dirty="0" smtClean="0"/>
              <a:t> </a:t>
            </a:r>
            <a:r>
              <a:rPr lang="ru-RU" sz="3200" b="1" dirty="0"/>
              <a:t>200 до 6 </a:t>
            </a:r>
            <a:r>
              <a:rPr lang="ru-RU" sz="3200" b="1" dirty="0" err="1"/>
              <a:t>тисяч</a:t>
            </a:r>
            <a:r>
              <a:rPr lang="ru-RU" sz="3200" b="1" dirty="0"/>
              <a:t> 215.</a:t>
            </a:r>
            <a:endParaRPr lang="ru-RU" sz="3200" b="1" dirty="0">
              <a:solidFill>
                <a:schemeClr val="bg1"/>
              </a:solidFill>
            </a:endParaRPr>
          </a:p>
        </p:txBody>
      </p:sp>
      <p:sp>
        <p:nvSpPr>
          <p:cNvPr id="44" name="Прямоугольник 43">
            <a:extLst>
              <a:ext uri="{FF2B5EF4-FFF2-40B4-BE49-F238E27FC236}">
                <a16:creationId xmlns="" xmlns:a16="http://schemas.microsoft.com/office/drawing/2014/main" id="{F6E7EC80-9589-4937-924A-CEEA2719A5E3}"/>
              </a:ext>
            </a:extLst>
          </p:cNvPr>
          <p:cNvSpPr/>
          <p:nvPr/>
        </p:nvSpPr>
        <p:spPr>
          <a:xfrm>
            <a:off x="0" y="6123600"/>
            <a:ext cx="1699543" cy="735988"/>
          </a:xfrm>
          <a:prstGeom prst="rect">
            <a:avLst/>
          </a:prstGeom>
          <a:solidFill>
            <a:srgbClr val="7030A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2400" b="1" dirty="0" smtClean="0">
                <a:solidFill>
                  <a:schemeClr val="bg1"/>
                </a:solidFill>
              </a:rPr>
              <a:t>Ст.50</a:t>
            </a:r>
          </a:p>
          <a:p>
            <a:pPr algn="ctr"/>
            <a:r>
              <a:rPr lang="uk-UA" sz="2400" b="1" dirty="0" smtClean="0">
                <a:solidFill>
                  <a:schemeClr val="bg1"/>
                </a:solidFill>
              </a:rPr>
              <a:t>№267-270</a:t>
            </a:r>
            <a:endParaRPr lang="ru-RU" sz="2400" b="1" dirty="0">
              <a:solidFill>
                <a:schemeClr val="bg1"/>
              </a:solidFill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628752" y="1197546"/>
            <a:ext cx="10577964" cy="954107"/>
          </a:xfrm>
          <a:prstGeom prst="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ru-RU" sz="2800" b="1" dirty="0" err="1" smtClean="0">
                <a:solidFill>
                  <a:srgbClr val="7030A0"/>
                </a:solidFill>
              </a:rPr>
              <a:t>Назвіть</a:t>
            </a:r>
            <a:r>
              <a:rPr lang="ru-RU" sz="2800" b="1" dirty="0" smtClean="0">
                <a:solidFill>
                  <a:srgbClr val="7030A0"/>
                </a:solidFill>
              </a:rPr>
              <a:t> </a:t>
            </a:r>
            <a:r>
              <a:rPr lang="ru-RU" sz="2800" b="1" dirty="0">
                <a:solidFill>
                  <a:srgbClr val="7030A0"/>
                </a:solidFill>
              </a:rPr>
              <a:t>числа, що </a:t>
            </a:r>
            <a:r>
              <a:rPr lang="ru-RU" sz="2800" b="1" dirty="0" err="1">
                <a:solidFill>
                  <a:srgbClr val="7030A0"/>
                </a:solidFill>
              </a:rPr>
              <a:t>містяться</a:t>
            </a:r>
            <a:r>
              <a:rPr lang="ru-RU" sz="2800" b="1" dirty="0">
                <a:solidFill>
                  <a:srgbClr val="7030A0"/>
                </a:solidFill>
              </a:rPr>
              <a:t> на числовому </a:t>
            </a:r>
            <a:r>
              <a:rPr lang="ru-RU" sz="2800" b="1" dirty="0" err="1" smtClean="0">
                <a:solidFill>
                  <a:srgbClr val="7030A0"/>
                </a:solidFill>
              </a:rPr>
              <a:t>відрізку</a:t>
            </a:r>
            <a:r>
              <a:rPr lang="ru-RU" sz="2800" b="1" dirty="0" smtClean="0">
                <a:solidFill>
                  <a:srgbClr val="7030A0"/>
                </a:solidFill>
              </a:rPr>
              <a:t> </a:t>
            </a:r>
            <a:r>
              <a:rPr lang="ru-RU" sz="2800" b="1" dirty="0">
                <a:solidFill>
                  <a:srgbClr val="7030A0"/>
                </a:solidFill>
              </a:rPr>
              <a:t>між числами </a:t>
            </a:r>
            <a:r>
              <a:rPr lang="ru-RU" sz="2800" b="1" dirty="0" smtClean="0">
                <a:solidFill>
                  <a:srgbClr val="7030A0"/>
                </a:solidFill>
              </a:rPr>
              <a:t>7.237 </a:t>
            </a:r>
            <a:r>
              <a:rPr lang="ru-RU" sz="2800" b="1" dirty="0">
                <a:solidFill>
                  <a:srgbClr val="7030A0"/>
                </a:solidFill>
              </a:rPr>
              <a:t>і </a:t>
            </a:r>
            <a:r>
              <a:rPr lang="ru-RU" sz="2800" b="1" dirty="0" smtClean="0">
                <a:solidFill>
                  <a:srgbClr val="7030A0"/>
                </a:solidFill>
              </a:rPr>
              <a:t>7.245.</a:t>
            </a:r>
            <a:endParaRPr lang="ru-RU" sz="2800" b="1" dirty="0">
              <a:solidFill>
                <a:srgbClr val="7030A0"/>
              </a:solidFill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695131" y="5169493"/>
            <a:ext cx="5612923" cy="954107"/>
          </a:xfrm>
          <a:prstGeom prst="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ru-RU" sz="2800" b="1" dirty="0" smtClean="0">
                <a:solidFill>
                  <a:srgbClr val="7030A0"/>
                </a:solidFill>
              </a:rPr>
              <a:t>Утворіть </a:t>
            </a:r>
            <a:r>
              <a:rPr lang="ru-RU" sz="2800" b="1" dirty="0">
                <a:solidFill>
                  <a:srgbClr val="7030A0"/>
                </a:solidFill>
              </a:rPr>
              <a:t>числа </a:t>
            </a:r>
            <a:r>
              <a:rPr lang="ru-RU" sz="2800" b="1" dirty="0" smtClean="0">
                <a:solidFill>
                  <a:srgbClr val="7030A0"/>
                </a:solidFill>
              </a:rPr>
              <a:t>8.000</a:t>
            </a:r>
            <a:r>
              <a:rPr lang="ru-RU" sz="2800" b="1" dirty="0">
                <a:solidFill>
                  <a:srgbClr val="7030A0"/>
                </a:solidFill>
              </a:rPr>
              <a:t>, </a:t>
            </a:r>
            <a:r>
              <a:rPr lang="ru-RU" sz="2800" b="1" dirty="0" smtClean="0">
                <a:solidFill>
                  <a:srgbClr val="7030A0"/>
                </a:solidFill>
              </a:rPr>
              <a:t>9.000</a:t>
            </a:r>
            <a:r>
              <a:rPr lang="ru-RU" sz="2800" b="1" dirty="0">
                <a:solidFill>
                  <a:srgbClr val="7030A0"/>
                </a:solidFill>
              </a:rPr>
              <a:t>, </a:t>
            </a:r>
            <a:r>
              <a:rPr lang="ru-RU" sz="2800" b="1" dirty="0" smtClean="0">
                <a:solidFill>
                  <a:srgbClr val="7030A0"/>
                </a:solidFill>
              </a:rPr>
              <a:t>10.000 </a:t>
            </a:r>
            <a:r>
              <a:rPr lang="ru-RU" sz="2800" b="1" dirty="0">
                <a:solidFill>
                  <a:srgbClr val="7030A0"/>
                </a:solidFill>
              </a:rPr>
              <a:t>з </a:t>
            </a:r>
            <a:r>
              <a:rPr lang="ru-RU" sz="2800" b="1" dirty="0" err="1">
                <a:solidFill>
                  <a:srgbClr val="7030A0"/>
                </a:solidFill>
              </a:rPr>
              <a:t>попередніх</a:t>
            </a:r>
            <a:r>
              <a:rPr lang="ru-RU" sz="2800" b="1" dirty="0">
                <a:solidFill>
                  <a:srgbClr val="7030A0"/>
                </a:solidFill>
              </a:rPr>
              <a:t> до них чисел.</a:t>
            </a:r>
          </a:p>
        </p:txBody>
      </p:sp>
      <p:pic>
        <p:nvPicPr>
          <p:cNvPr id="2" name="Picture 2" descr="D:\4 клас\03 МАТЕМАТИКА\1 Листопад\2 Нумерація чисел у межах мільйона\2026-10-06_142649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9423" y="2205658"/>
            <a:ext cx="10620525" cy="8640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6596087" y="5206222"/>
            <a:ext cx="5040560" cy="954107"/>
          </a:xfrm>
          <a:prstGeom prst="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ru-RU" sz="2800" b="1" dirty="0" err="1" smtClean="0">
                <a:solidFill>
                  <a:srgbClr val="7030A0"/>
                </a:solidFill>
              </a:rPr>
              <a:t>Назвіть</a:t>
            </a:r>
            <a:r>
              <a:rPr lang="ru-RU" sz="2800" b="1" dirty="0" smtClean="0">
                <a:solidFill>
                  <a:srgbClr val="7030A0"/>
                </a:solidFill>
              </a:rPr>
              <a:t> </a:t>
            </a:r>
            <a:r>
              <a:rPr lang="ru-RU" sz="2800" b="1" dirty="0">
                <a:solidFill>
                  <a:srgbClr val="7030A0"/>
                </a:solidFill>
              </a:rPr>
              <a:t>числа від десяти </a:t>
            </a:r>
            <a:r>
              <a:rPr lang="ru-RU" sz="2800" b="1" dirty="0" err="1">
                <a:solidFill>
                  <a:srgbClr val="7030A0"/>
                </a:solidFill>
              </a:rPr>
              <a:t>тисяч</a:t>
            </a:r>
            <a:r>
              <a:rPr lang="ru-RU" sz="2800" b="1" dirty="0">
                <a:solidFill>
                  <a:srgbClr val="7030A0"/>
                </a:solidFill>
              </a:rPr>
              <a:t> до десяти </a:t>
            </a:r>
            <a:r>
              <a:rPr lang="ru-RU" sz="2800" b="1" dirty="0" err="1">
                <a:solidFill>
                  <a:srgbClr val="7030A0"/>
                </a:solidFill>
              </a:rPr>
              <a:t>тисяч</a:t>
            </a:r>
            <a:r>
              <a:rPr lang="ru-RU" sz="2800" b="1" dirty="0">
                <a:solidFill>
                  <a:srgbClr val="7030A0"/>
                </a:solidFill>
              </a:rPr>
              <a:t> десяти.</a:t>
            </a:r>
          </a:p>
        </p:txBody>
      </p:sp>
    </p:spTree>
    <p:extLst>
      <p:ext uri="{BB962C8B-B14F-4D97-AF65-F5344CB8AC3E}">
        <p14:creationId xmlns:p14="http://schemas.microsoft.com/office/powerpoint/2010/main" val="714727269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3" grpId="0" animBg="1"/>
      <p:bldP spid="9" grpId="0" animBg="1"/>
      <p:bldP spid="4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D:\4 клас\03 МАТЕМАТИКА\1 Листопад\2 Нумерація чисел у межах мільйона\2026-10-06_143528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0199" y="2967007"/>
            <a:ext cx="7932190" cy="27670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" name="Прямоугольник 16"/>
          <p:cNvSpPr/>
          <p:nvPr/>
        </p:nvSpPr>
        <p:spPr>
          <a:xfrm>
            <a:off x="782545" y="1289186"/>
            <a:ext cx="8051129" cy="1569660"/>
          </a:xfrm>
          <a:prstGeom prst="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ru-RU" sz="2400" dirty="0">
                <a:solidFill>
                  <a:srgbClr val="7030A0"/>
                </a:solidFill>
              </a:rPr>
              <a:t>— Розгляньте </a:t>
            </a:r>
            <a:r>
              <a:rPr lang="ru-RU" sz="2400" dirty="0" err="1">
                <a:solidFill>
                  <a:srgbClr val="7030A0"/>
                </a:solidFill>
              </a:rPr>
              <a:t>випадки</a:t>
            </a:r>
            <a:r>
              <a:rPr lang="ru-RU" sz="2400" dirty="0">
                <a:solidFill>
                  <a:srgbClr val="7030A0"/>
                </a:solidFill>
              </a:rPr>
              <a:t> додавання </a:t>
            </a:r>
            <a:r>
              <a:rPr lang="ru-RU" sz="2400" dirty="0" err="1">
                <a:solidFill>
                  <a:srgbClr val="7030A0"/>
                </a:solidFill>
              </a:rPr>
              <a:t>одиниць</a:t>
            </a:r>
            <a:r>
              <a:rPr lang="ru-RU" sz="2400" dirty="0">
                <a:solidFill>
                  <a:srgbClr val="7030A0"/>
                </a:solidFill>
              </a:rPr>
              <a:t> до десяти </a:t>
            </a:r>
            <a:r>
              <a:rPr lang="ru-RU" sz="2400" dirty="0" err="1">
                <a:solidFill>
                  <a:srgbClr val="7030A0"/>
                </a:solidFill>
              </a:rPr>
              <a:t>тисяч</a:t>
            </a:r>
            <a:r>
              <a:rPr lang="ru-RU" sz="2400" dirty="0">
                <a:solidFill>
                  <a:srgbClr val="7030A0"/>
                </a:solidFill>
              </a:rPr>
              <a:t>. </a:t>
            </a:r>
            <a:endParaRPr lang="ru-RU" sz="2400" dirty="0" smtClean="0">
              <a:solidFill>
                <a:srgbClr val="7030A0"/>
              </a:solidFill>
            </a:endParaRPr>
          </a:p>
          <a:p>
            <a:r>
              <a:rPr lang="ru-RU" sz="2400" dirty="0" smtClean="0">
                <a:solidFill>
                  <a:srgbClr val="7030A0"/>
                </a:solidFill>
              </a:rPr>
              <a:t>— </a:t>
            </a:r>
            <a:r>
              <a:rPr lang="ru-RU" sz="2400" dirty="0">
                <a:solidFill>
                  <a:srgbClr val="7030A0"/>
                </a:solidFill>
              </a:rPr>
              <a:t>Яке число </a:t>
            </a:r>
            <a:r>
              <a:rPr lang="ru-RU" sz="2400" dirty="0" err="1">
                <a:solidFill>
                  <a:srgbClr val="7030A0"/>
                </a:solidFill>
              </a:rPr>
              <a:t>отримаємо</a:t>
            </a:r>
            <a:r>
              <a:rPr lang="ru-RU" sz="2400" dirty="0">
                <a:solidFill>
                  <a:srgbClr val="7030A0"/>
                </a:solidFill>
              </a:rPr>
              <a:t> при </a:t>
            </a:r>
            <a:r>
              <a:rPr lang="ru-RU" sz="2400" dirty="0" err="1">
                <a:solidFill>
                  <a:srgbClr val="7030A0"/>
                </a:solidFill>
              </a:rPr>
              <a:t>додаванні</a:t>
            </a:r>
            <a:r>
              <a:rPr lang="ru-RU" sz="2400" dirty="0">
                <a:solidFill>
                  <a:srgbClr val="7030A0"/>
                </a:solidFill>
              </a:rPr>
              <a:t> </a:t>
            </a:r>
            <a:r>
              <a:rPr lang="ru-RU" sz="2400" dirty="0" err="1">
                <a:solidFill>
                  <a:srgbClr val="7030A0"/>
                </a:solidFill>
              </a:rPr>
              <a:t>одиниці</a:t>
            </a:r>
            <a:r>
              <a:rPr lang="ru-RU" sz="2400" dirty="0">
                <a:solidFill>
                  <a:srgbClr val="7030A0"/>
                </a:solidFill>
              </a:rPr>
              <a:t>? </a:t>
            </a:r>
            <a:endParaRPr lang="ru-RU" sz="2400" dirty="0" smtClean="0">
              <a:solidFill>
                <a:srgbClr val="7030A0"/>
              </a:solidFill>
            </a:endParaRPr>
          </a:p>
          <a:p>
            <a:r>
              <a:rPr lang="ru-RU" sz="2400" dirty="0" smtClean="0">
                <a:solidFill>
                  <a:srgbClr val="7030A0"/>
                </a:solidFill>
              </a:rPr>
              <a:t>— </a:t>
            </a:r>
            <a:r>
              <a:rPr lang="ru-RU" sz="2400" dirty="0">
                <a:solidFill>
                  <a:srgbClr val="7030A0"/>
                </a:solidFill>
              </a:rPr>
              <a:t>Скільки </a:t>
            </a:r>
            <a:r>
              <a:rPr lang="ru-RU" sz="2400" dirty="0" err="1">
                <a:solidFill>
                  <a:srgbClr val="7030A0"/>
                </a:solidFill>
              </a:rPr>
              <a:t>отримаємо</a:t>
            </a:r>
            <a:r>
              <a:rPr lang="ru-RU" sz="2400" dirty="0">
                <a:solidFill>
                  <a:srgbClr val="7030A0"/>
                </a:solidFill>
              </a:rPr>
              <a:t> при </a:t>
            </a:r>
            <a:r>
              <a:rPr lang="ru-RU" sz="2400" dirty="0" err="1">
                <a:solidFill>
                  <a:srgbClr val="7030A0"/>
                </a:solidFill>
              </a:rPr>
              <a:t>додаванні</a:t>
            </a:r>
            <a:r>
              <a:rPr lang="ru-RU" sz="2400" dirty="0">
                <a:solidFill>
                  <a:srgbClr val="7030A0"/>
                </a:solidFill>
              </a:rPr>
              <a:t> числа 2? </a:t>
            </a:r>
            <a:endParaRPr lang="ru-RU" sz="2400" dirty="0" smtClean="0">
              <a:solidFill>
                <a:srgbClr val="7030A0"/>
              </a:solidFill>
            </a:endParaRPr>
          </a:p>
          <a:p>
            <a:r>
              <a:rPr lang="ru-RU" sz="2400" dirty="0" smtClean="0">
                <a:solidFill>
                  <a:srgbClr val="7030A0"/>
                </a:solidFill>
              </a:rPr>
              <a:t>— </a:t>
            </a:r>
            <a:r>
              <a:rPr lang="ru-RU" sz="2400" dirty="0">
                <a:solidFill>
                  <a:srgbClr val="7030A0"/>
                </a:solidFill>
              </a:rPr>
              <a:t>Яке число </a:t>
            </a:r>
            <a:r>
              <a:rPr lang="ru-RU" sz="2400" dirty="0" err="1">
                <a:solidFill>
                  <a:srgbClr val="7030A0"/>
                </a:solidFill>
              </a:rPr>
              <a:t>отримаємо</a:t>
            </a:r>
            <a:r>
              <a:rPr lang="ru-RU" sz="2400" dirty="0">
                <a:solidFill>
                  <a:srgbClr val="7030A0"/>
                </a:solidFill>
              </a:rPr>
              <a:t> при </a:t>
            </a:r>
            <a:r>
              <a:rPr lang="ru-RU" sz="2400" dirty="0" err="1">
                <a:solidFill>
                  <a:srgbClr val="7030A0"/>
                </a:solidFill>
              </a:rPr>
              <a:t>додаванні</a:t>
            </a:r>
            <a:r>
              <a:rPr lang="ru-RU" sz="2400" dirty="0">
                <a:solidFill>
                  <a:srgbClr val="7030A0"/>
                </a:solidFill>
              </a:rPr>
              <a:t> </a:t>
            </a:r>
            <a:r>
              <a:rPr lang="ru-RU" sz="2400" dirty="0" err="1">
                <a:solidFill>
                  <a:srgbClr val="7030A0"/>
                </a:solidFill>
              </a:rPr>
              <a:t>трьох</a:t>
            </a:r>
            <a:r>
              <a:rPr lang="ru-RU" sz="2400" dirty="0">
                <a:solidFill>
                  <a:srgbClr val="7030A0"/>
                </a:solidFill>
              </a:rPr>
              <a:t> </a:t>
            </a:r>
            <a:r>
              <a:rPr lang="ru-RU" sz="2400" dirty="0" err="1">
                <a:solidFill>
                  <a:srgbClr val="7030A0"/>
                </a:solidFill>
              </a:rPr>
              <a:t>одиниць</a:t>
            </a:r>
            <a:r>
              <a:rPr lang="ru-RU" sz="2400" dirty="0">
                <a:solidFill>
                  <a:srgbClr val="7030A0"/>
                </a:solidFill>
              </a:rPr>
              <a:t>?</a:t>
            </a:r>
            <a:endParaRPr lang="ru-RU" sz="2400" b="1" dirty="0">
              <a:solidFill>
                <a:srgbClr val="7030A0"/>
              </a:solidFill>
            </a:endParaRPr>
          </a:p>
        </p:txBody>
      </p:sp>
      <p:sp>
        <p:nvSpPr>
          <p:cNvPr id="5" name="Прямоугольник 4">
            <a:extLst>
              <a:ext uri="{FF2B5EF4-FFF2-40B4-BE49-F238E27FC236}">
                <a16:creationId xmlns="" xmlns:a16="http://schemas.microsoft.com/office/drawing/2014/main" id="{F6E7EC80-9589-4937-924A-CEEA2719A5E3}"/>
              </a:ext>
            </a:extLst>
          </p:cNvPr>
          <p:cNvSpPr/>
          <p:nvPr/>
        </p:nvSpPr>
        <p:spPr>
          <a:xfrm>
            <a:off x="0" y="6094090"/>
            <a:ext cx="1267495" cy="735988"/>
          </a:xfrm>
          <a:prstGeom prst="rect">
            <a:avLst/>
          </a:prstGeom>
          <a:solidFill>
            <a:srgbClr val="7030A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2400" b="1" dirty="0" smtClean="0">
                <a:solidFill>
                  <a:schemeClr val="bg1"/>
                </a:solidFill>
              </a:rPr>
              <a:t>Ст.50 </a:t>
            </a:r>
          </a:p>
          <a:p>
            <a:pPr algn="ctr"/>
            <a:r>
              <a:rPr lang="uk-UA" sz="2400" b="1" dirty="0" smtClean="0">
                <a:solidFill>
                  <a:schemeClr val="bg1"/>
                </a:solidFill>
              </a:rPr>
              <a:t>№271</a:t>
            </a:r>
            <a:endParaRPr lang="ru-RU" sz="2400" b="1" dirty="0">
              <a:solidFill>
                <a:schemeClr val="bg1"/>
              </a:solidFill>
            </a:endParaRPr>
          </a:p>
        </p:txBody>
      </p:sp>
      <p:sp>
        <p:nvSpPr>
          <p:cNvPr id="27" name="Прямоугольник 26"/>
          <p:cNvSpPr/>
          <p:nvPr/>
        </p:nvSpPr>
        <p:spPr>
          <a:xfrm>
            <a:off x="763439" y="434233"/>
            <a:ext cx="10471288" cy="691305"/>
          </a:xfrm>
          <a:prstGeom prst="rect">
            <a:avLst/>
          </a:prstGeom>
          <a:solidFill>
            <a:srgbClr val="7030A0"/>
          </a:solidFill>
          <a:ln/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ru-RU" sz="4000" b="1" dirty="0" smtClean="0"/>
              <a:t>Запишіть </a:t>
            </a:r>
            <a:r>
              <a:rPr lang="ru-RU" sz="4000" b="1" dirty="0" err="1"/>
              <a:t>кожну</a:t>
            </a:r>
            <a:r>
              <a:rPr lang="ru-RU" sz="4000" b="1" dirty="0"/>
              <a:t> суму як одне число</a:t>
            </a:r>
            <a:endParaRPr lang="ru-RU" sz="4000" b="1" dirty="0">
              <a:solidFill>
                <a:srgbClr val="FFFF00"/>
              </a:solidFill>
            </a:endParaRPr>
          </a:p>
        </p:txBody>
      </p:sp>
      <p:pic>
        <p:nvPicPr>
          <p:cNvPr id="3074" name="Picture 2" descr="D:\Картинки до тестів\Емоції Листя\06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85676" y="1276330"/>
            <a:ext cx="2114550" cy="21621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9" name="Прямоугольник 28"/>
          <p:cNvSpPr/>
          <p:nvPr/>
        </p:nvSpPr>
        <p:spPr>
          <a:xfrm>
            <a:off x="2749817" y="3335816"/>
            <a:ext cx="168603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b="1" dirty="0" smtClean="0">
                <a:solidFill>
                  <a:srgbClr val="7030A0"/>
                </a:solidFill>
              </a:rPr>
              <a:t>=10.002</a:t>
            </a:r>
            <a:endParaRPr lang="ru-RU" sz="3200" b="1" dirty="0">
              <a:solidFill>
                <a:srgbClr val="7030A0"/>
              </a:solidFill>
            </a:endParaRPr>
          </a:p>
        </p:txBody>
      </p:sp>
      <p:sp>
        <p:nvSpPr>
          <p:cNvPr id="31" name="Прямоугольник 30"/>
          <p:cNvSpPr/>
          <p:nvPr/>
        </p:nvSpPr>
        <p:spPr>
          <a:xfrm>
            <a:off x="2635647" y="3781123"/>
            <a:ext cx="1584176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b="1" dirty="0" smtClean="0">
                <a:solidFill>
                  <a:srgbClr val="7030A0"/>
                </a:solidFill>
              </a:rPr>
              <a:t>=10.003 </a:t>
            </a:r>
            <a:endParaRPr lang="ru-RU" sz="3200" b="1" dirty="0">
              <a:solidFill>
                <a:srgbClr val="7030A0"/>
              </a:solidFill>
            </a:endParaRPr>
          </a:p>
        </p:txBody>
      </p:sp>
      <p:sp>
        <p:nvSpPr>
          <p:cNvPr id="33" name="Прямоугольник 32"/>
          <p:cNvSpPr/>
          <p:nvPr/>
        </p:nvSpPr>
        <p:spPr>
          <a:xfrm>
            <a:off x="7193175" y="3277066"/>
            <a:ext cx="1599213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b="1" dirty="0" smtClean="0">
                <a:solidFill>
                  <a:srgbClr val="7030A0"/>
                </a:solidFill>
              </a:rPr>
              <a:t>=10.020</a:t>
            </a:r>
            <a:endParaRPr lang="ru-RU" sz="3200" b="1" dirty="0">
              <a:solidFill>
                <a:srgbClr val="7030A0"/>
              </a:solidFill>
            </a:endParaRPr>
          </a:p>
        </p:txBody>
      </p:sp>
      <p:sp>
        <p:nvSpPr>
          <p:cNvPr id="34" name="Прямоугольник 33"/>
          <p:cNvSpPr/>
          <p:nvPr/>
        </p:nvSpPr>
        <p:spPr>
          <a:xfrm>
            <a:off x="5070960" y="4773127"/>
            <a:ext cx="1597135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b="1" dirty="0" smtClean="0">
                <a:solidFill>
                  <a:srgbClr val="7030A0"/>
                </a:solidFill>
              </a:rPr>
              <a:t>=10.200 </a:t>
            </a:r>
            <a:endParaRPr lang="ru-RU" sz="3200" b="1" dirty="0">
              <a:solidFill>
                <a:srgbClr val="7030A0"/>
              </a:solidFill>
            </a:endParaRPr>
          </a:p>
        </p:txBody>
      </p:sp>
      <p:sp>
        <p:nvSpPr>
          <p:cNvPr id="35" name="Прямоугольник 34"/>
          <p:cNvSpPr/>
          <p:nvPr/>
        </p:nvSpPr>
        <p:spPr>
          <a:xfrm>
            <a:off x="7200860" y="3748007"/>
            <a:ext cx="1632813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b="1" dirty="0" smtClean="0">
                <a:solidFill>
                  <a:srgbClr val="7030A0"/>
                </a:solidFill>
              </a:rPr>
              <a:t>=10.030</a:t>
            </a:r>
            <a:endParaRPr lang="ru-RU" sz="3200" b="1" dirty="0">
              <a:solidFill>
                <a:srgbClr val="7030A0"/>
              </a:solidFill>
            </a:endParaRPr>
          </a:p>
        </p:txBody>
      </p:sp>
      <p:sp>
        <p:nvSpPr>
          <p:cNvPr id="36" name="Прямоугольник 35"/>
          <p:cNvSpPr/>
          <p:nvPr/>
        </p:nvSpPr>
        <p:spPr>
          <a:xfrm>
            <a:off x="5040467" y="5149275"/>
            <a:ext cx="1699636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b="1" dirty="0" smtClean="0">
                <a:solidFill>
                  <a:srgbClr val="7030A0"/>
                </a:solidFill>
              </a:rPr>
              <a:t>=10.300</a:t>
            </a:r>
            <a:endParaRPr lang="ru-RU" sz="3200" b="1" dirty="0">
              <a:solidFill>
                <a:srgbClr val="7030A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95520044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/>
      <p:bldP spid="31" grpId="0"/>
      <p:bldP spid="33" grpId="0"/>
      <p:bldP spid="34" grpId="0"/>
      <p:bldP spid="35" grpId="0"/>
      <p:bldP spid="36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Прямоугольник 20"/>
          <p:cNvSpPr/>
          <p:nvPr/>
        </p:nvSpPr>
        <p:spPr>
          <a:xfrm>
            <a:off x="771302" y="2637706"/>
            <a:ext cx="4116379" cy="1569660"/>
          </a:xfrm>
          <a:prstGeom prst="rect">
            <a:avLst/>
          </a:prstGeom>
          <a:solidFill>
            <a:srgbClr val="00B050"/>
          </a:solidFill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ru-RU" sz="3200" b="1" dirty="0" smtClean="0"/>
              <a:t>10 + 10 =</a:t>
            </a:r>
            <a:endParaRPr lang="ru-RU" sz="3200" b="1" dirty="0"/>
          </a:p>
          <a:p>
            <a:r>
              <a:rPr lang="uk-UA" sz="3200" b="1" dirty="0" smtClean="0"/>
              <a:t>10 т. + 10т. =</a:t>
            </a:r>
            <a:endParaRPr lang="ru-RU" sz="2000" b="1" dirty="0" smtClean="0"/>
          </a:p>
          <a:p>
            <a:r>
              <a:rPr lang="ru-RU" sz="3200" b="1" dirty="0" smtClean="0"/>
              <a:t>10.000+10.000=</a:t>
            </a:r>
            <a:endParaRPr lang="ru-RU" sz="3200" b="1" dirty="0"/>
          </a:p>
        </p:txBody>
      </p:sp>
      <p:sp>
        <p:nvSpPr>
          <p:cNvPr id="19" name="Прямоугольник 18"/>
          <p:cNvSpPr/>
          <p:nvPr/>
        </p:nvSpPr>
        <p:spPr>
          <a:xfrm>
            <a:off x="5011911" y="1129407"/>
            <a:ext cx="3863789" cy="1569660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ru-RU" sz="3200" b="1" dirty="0" smtClean="0"/>
              <a:t>10 + 7 = </a:t>
            </a:r>
          </a:p>
          <a:p>
            <a:r>
              <a:rPr lang="ru-RU" sz="3200" b="1" dirty="0" smtClean="0"/>
              <a:t>10 т. +7 т. =</a:t>
            </a:r>
          </a:p>
          <a:p>
            <a:r>
              <a:rPr lang="ru-RU" sz="3200" b="1" dirty="0" smtClean="0"/>
              <a:t>10.000+7.000=                   </a:t>
            </a:r>
          </a:p>
        </p:txBody>
      </p:sp>
      <p:sp>
        <p:nvSpPr>
          <p:cNvPr id="18" name="Прямоугольник 17"/>
          <p:cNvSpPr/>
          <p:nvPr/>
        </p:nvSpPr>
        <p:spPr>
          <a:xfrm>
            <a:off x="771302" y="1053530"/>
            <a:ext cx="4116379" cy="1569660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ru-RU" sz="3200" b="1" dirty="0"/>
              <a:t>10 + 3 </a:t>
            </a:r>
            <a:r>
              <a:rPr lang="ru-RU" sz="3200" b="1" dirty="0" smtClean="0"/>
              <a:t>=</a:t>
            </a:r>
          </a:p>
          <a:p>
            <a:r>
              <a:rPr lang="ru-RU" sz="3200" b="1" dirty="0" smtClean="0"/>
              <a:t>10 </a:t>
            </a:r>
            <a:r>
              <a:rPr lang="ru-RU" sz="3200" b="1" dirty="0"/>
              <a:t>т. + 3 т. </a:t>
            </a:r>
            <a:r>
              <a:rPr lang="ru-RU" sz="3200" b="1" dirty="0" smtClean="0"/>
              <a:t>=</a:t>
            </a:r>
          </a:p>
          <a:p>
            <a:r>
              <a:rPr lang="ru-RU" sz="3200" b="1" dirty="0" smtClean="0"/>
              <a:t>10.000+3.000= </a:t>
            </a:r>
          </a:p>
        </p:txBody>
      </p:sp>
      <p:sp>
        <p:nvSpPr>
          <p:cNvPr id="5" name="Прямоугольник 4">
            <a:extLst>
              <a:ext uri="{FF2B5EF4-FFF2-40B4-BE49-F238E27FC236}">
                <a16:creationId xmlns="" xmlns:a16="http://schemas.microsoft.com/office/drawing/2014/main" id="{F6E7EC80-9589-4937-924A-CEEA2719A5E3}"/>
              </a:ext>
            </a:extLst>
          </p:cNvPr>
          <p:cNvSpPr/>
          <p:nvPr/>
        </p:nvSpPr>
        <p:spPr>
          <a:xfrm>
            <a:off x="0" y="6094090"/>
            <a:ext cx="1627535" cy="735988"/>
          </a:xfrm>
          <a:prstGeom prst="rect">
            <a:avLst/>
          </a:prstGeom>
          <a:solidFill>
            <a:srgbClr val="7030A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2400" b="1" dirty="0" smtClean="0">
                <a:solidFill>
                  <a:schemeClr val="bg1"/>
                </a:solidFill>
              </a:rPr>
              <a:t>Ст.50 </a:t>
            </a:r>
          </a:p>
          <a:p>
            <a:pPr algn="ctr"/>
            <a:r>
              <a:rPr lang="uk-UA" sz="2400" b="1" dirty="0" smtClean="0">
                <a:solidFill>
                  <a:schemeClr val="bg1"/>
                </a:solidFill>
              </a:rPr>
              <a:t>№272-273</a:t>
            </a:r>
            <a:endParaRPr lang="ru-RU" sz="2400" b="1" dirty="0">
              <a:solidFill>
                <a:schemeClr val="bg1"/>
              </a:solidFill>
            </a:endParaRPr>
          </a:p>
        </p:txBody>
      </p:sp>
      <p:sp>
        <p:nvSpPr>
          <p:cNvPr id="27" name="Прямоугольник 26"/>
          <p:cNvSpPr/>
          <p:nvPr/>
        </p:nvSpPr>
        <p:spPr>
          <a:xfrm>
            <a:off x="763439" y="333450"/>
            <a:ext cx="10471288" cy="691305"/>
          </a:xfrm>
          <a:prstGeom prst="rect">
            <a:avLst/>
          </a:prstGeom>
          <a:solidFill>
            <a:srgbClr val="7030A0"/>
          </a:solidFill>
          <a:ln/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ru-RU" sz="3600" b="1" dirty="0" smtClean="0"/>
              <a:t>Обчисліть вирази</a:t>
            </a:r>
            <a:endParaRPr lang="ru-RU" sz="3600" b="1" dirty="0">
              <a:solidFill>
                <a:srgbClr val="FFFF00"/>
              </a:solidFill>
            </a:endParaRPr>
          </a:p>
        </p:txBody>
      </p:sp>
      <p:sp>
        <p:nvSpPr>
          <p:cNvPr id="29" name="Прямоугольник 28"/>
          <p:cNvSpPr/>
          <p:nvPr/>
        </p:nvSpPr>
        <p:spPr>
          <a:xfrm>
            <a:off x="2203599" y="1053530"/>
            <a:ext cx="886096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b="1" dirty="0" smtClean="0">
                <a:solidFill>
                  <a:srgbClr val="FFFF00"/>
                </a:solidFill>
              </a:rPr>
              <a:t>13</a:t>
            </a:r>
            <a:endParaRPr lang="ru-RU" sz="3200" b="1" dirty="0">
              <a:solidFill>
                <a:srgbClr val="FFFF00"/>
              </a:solidFill>
            </a:endParaRPr>
          </a:p>
        </p:txBody>
      </p:sp>
      <p:sp>
        <p:nvSpPr>
          <p:cNvPr id="31" name="Прямоугольник 30"/>
          <p:cNvSpPr/>
          <p:nvPr/>
        </p:nvSpPr>
        <p:spPr>
          <a:xfrm>
            <a:off x="6982726" y="1587428"/>
            <a:ext cx="1018126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b="1" dirty="0" smtClean="0">
                <a:solidFill>
                  <a:srgbClr val="FFFF00"/>
                </a:solidFill>
              </a:rPr>
              <a:t>17 т. </a:t>
            </a:r>
            <a:endParaRPr lang="ru-RU" sz="3200" b="1" dirty="0">
              <a:solidFill>
                <a:srgbClr val="FFFF00"/>
              </a:solidFill>
            </a:endParaRPr>
          </a:p>
        </p:txBody>
      </p:sp>
      <p:sp>
        <p:nvSpPr>
          <p:cNvPr id="33" name="Прямоугольник 32"/>
          <p:cNvSpPr/>
          <p:nvPr/>
        </p:nvSpPr>
        <p:spPr>
          <a:xfrm>
            <a:off x="2851671" y="1559827"/>
            <a:ext cx="131593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b="1" dirty="0" smtClean="0">
                <a:solidFill>
                  <a:srgbClr val="FFFF00"/>
                </a:solidFill>
              </a:rPr>
              <a:t>13 т.</a:t>
            </a:r>
            <a:endParaRPr lang="ru-RU" sz="3200" b="1" dirty="0">
              <a:solidFill>
                <a:srgbClr val="FFFF00"/>
              </a:solidFill>
            </a:endParaRPr>
          </a:p>
        </p:txBody>
      </p:sp>
      <p:sp>
        <p:nvSpPr>
          <p:cNvPr id="34" name="Прямоугольник 33"/>
          <p:cNvSpPr/>
          <p:nvPr/>
        </p:nvSpPr>
        <p:spPr>
          <a:xfrm>
            <a:off x="7491789" y="2110422"/>
            <a:ext cx="1469475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b="1" dirty="0" smtClean="0">
                <a:solidFill>
                  <a:srgbClr val="FFFF00"/>
                </a:solidFill>
              </a:rPr>
              <a:t>17.000</a:t>
            </a:r>
            <a:endParaRPr lang="ru-RU" sz="3200" b="1" dirty="0">
              <a:solidFill>
                <a:srgbClr val="FFFF00"/>
              </a:solidFill>
            </a:endParaRPr>
          </a:p>
        </p:txBody>
      </p:sp>
      <p:sp>
        <p:nvSpPr>
          <p:cNvPr id="35" name="Прямоугольник 34"/>
          <p:cNvSpPr/>
          <p:nvPr/>
        </p:nvSpPr>
        <p:spPr>
          <a:xfrm>
            <a:off x="3211711" y="2049367"/>
            <a:ext cx="144016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b="1" dirty="0" smtClean="0">
                <a:solidFill>
                  <a:srgbClr val="FFFF00"/>
                </a:solidFill>
              </a:rPr>
              <a:t>13.000</a:t>
            </a:r>
            <a:endParaRPr lang="ru-RU" sz="3200" b="1" dirty="0">
              <a:solidFill>
                <a:srgbClr val="FFFF00"/>
              </a:solidFill>
            </a:endParaRPr>
          </a:p>
        </p:txBody>
      </p:sp>
      <p:sp>
        <p:nvSpPr>
          <p:cNvPr id="37" name="Прямоугольник 36"/>
          <p:cNvSpPr/>
          <p:nvPr/>
        </p:nvSpPr>
        <p:spPr>
          <a:xfrm>
            <a:off x="6450575" y="1129407"/>
            <a:ext cx="733794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b="1" dirty="0" smtClean="0">
                <a:solidFill>
                  <a:srgbClr val="FFFF00"/>
                </a:solidFill>
              </a:rPr>
              <a:t>17</a:t>
            </a:r>
            <a:endParaRPr lang="ru-RU" sz="3200" b="1" dirty="0">
              <a:solidFill>
                <a:srgbClr val="FFFF00"/>
              </a:solidFill>
            </a:endParaRPr>
          </a:p>
        </p:txBody>
      </p:sp>
      <p:pic>
        <p:nvPicPr>
          <p:cNvPr id="4098" name="Picture 2" descr="D:\4 клас\03 МАТЕМАТИКА\1 Листопад\2 Нумерація чисел у межах мільйона\2026-10-06_144805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5050" y="4221882"/>
            <a:ext cx="7917445" cy="23762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5089665" y="2935030"/>
            <a:ext cx="3786121" cy="1200329"/>
          </a:xfrm>
          <a:prstGeom prst="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ru-RU" sz="2400" b="1" dirty="0" smtClean="0">
                <a:solidFill>
                  <a:srgbClr val="7030A0"/>
                </a:solidFill>
              </a:rPr>
              <a:t>Прочитайте </a:t>
            </a:r>
            <a:r>
              <a:rPr lang="ru-RU" sz="2400" b="1" dirty="0">
                <a:solidFill>
                  <a:srgbClr val="7030A0"/>
                </a:solidFill>
              </a:rPr>
              <a:t>числа, </a:t>
            </a:r>
            <a:r>
              <a:rPr lang="ru-RU" sz="2400" b="1" dirty="0" err="1">
                <a:solidFill>
                  <a:srgbClr val="7030A0"/>
                </a:solidFill>
              </a:rPr>
              <a:t>записані</a:t>
            </a:r>
            <a:r>
              <a:rPr lang="ru-RU" sz="2400" b="1" dirty="0">
                <a:solidFill>
                  <a:srgbClr val="7030A0"/>
                </a:solidFill>
              </a:rPr>
              <a:t> в </a:t>
            </a:r>
            <a:r>
              <a:rPr lang="ru-RU" sz="2400" b="1" dirty="0" err="1">
                <a:solidFill>
                  <a:srgbClr val="7030A0"/>
                </a:solidFill>
              </a:rPr>
              <a:t>нумераційній</a:t>
            </a:r>
            <a:r>
              <a:rPr lang="ru-RU" sz="2400" b="1" dirty="0">
                <a:solidFill>
                  <a:srgbClr val="7030A0"/>
                </a:solidFill>
              </a:rPr>
              <a:t> </a:t>
            </a:r>
            <a:r>
              <a:rPr lang="ru-RU" sz="2400" b="1" dirty="0" err="1" smtClean="0">
                <a:solidFill>
                  <a:srgbClr val="7030A0"/>
                </a:solidFill>
              </a:rPr>
              <a:t>таблиці</a:t>
            </a:r>
            <a:r>
              <a:rPr lang="ru-RU" sz="2400" b="1" dirty="0">
                <a:solidFill>
                  <a:srgbClr val="7030A0"/>
                </a:solidFill>
              </a:rPr>
              <a:t>. </a:t>
            </a:r>
            <a:r>
              <a:rPr lang="ru-RU" sz="2400" b="1" dirty="0" smtClean="0">
                <a:solidFill>
                  <a:srgbClr val="7030A0"/>
                </a:solidFill>
              </a:rPr>
              <a:t>Запишіть їх </a:t>
            </a:r>
            <a:endParaRPr lang="ru-RU" sz="2400" b="1" dirty="0">
              <a:solidFill>
                <a:srgbClr val="7030A0"/>
              </a:solidFill>
            </a:endParaRPr>
          </a:p>
        </p:txBody>
      </p:sp>
      <p:sp>
        <p:nvSpPr>
          <p:cNvPr id="20" name="Прямоугольник 19"/>
          <p:cNvSpPr/>
          <p:nvPr/>
        </p:nvSpPr>
        <p:spPr>
          <a:xfrm>
            <a:off x="2439409" y="2663686"/>
            <a:ext cx="886096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b="1" dirty="0" smtClean="0">
                <a:solidFill>
                  <a:srgbClr val="FFFF00"/>
                </a:solidFill>
              </a:rPr>
              <a:t>20</a:t>
            </a:r>
            <a:endParaRPr lang="ru-RU" sz="3200" b="1" dirty="0">
              <a:solidFill>
                <a:srgbClr val="FFFF00"/>
              </a:solidFill>
            </a:endParaRPr>
          </a:p>
        </p:txBody>
      </p:sp>
      <p:sp>
        <p:nvSpPr>
          <p:cNvPr id="22" name="Прямоугольник 21"/>
          <p:cNvSpPr/>
          <p:nvPr/>
        </p:nvSpPr>
        <p:spPr>
          <a:xfrm>
            <a:off x="3087481" y="3169983"/>
            <a:ext cx="131593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b="1" dirty="0" smtClean="0">
                <a:solidFill>
                  <a:srgbClr val="FFFF00"/>
                </a:solidFill>
              </a:rPr>
              <a:t>20 т.</a:t>
            </a:r>
            <a:endParaRPr lang="ru-RU" sz="3200" b="1" dirty="0">
              <a:solidFill>
                <a:srgbClr val="FFFF00"/>
              </a:solidFill>
            </a:endParaRPr>
          </a:p>
        </p:txBody>
      </p:sp>
      <p:sp>
        <p:nvSpPr>
          <p:cNvPr id="23" name="Прямоугольник 22"/>
          <p:cNvSpPr/>
          <p:nvPr/>
        </p:nvSpPr>
        <p:spPr>
          <a:xfrm>
            <a:off x="3447521" y="3659523"/>
            <a:ext cx="144016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b="1" dirty="0" smtClean="0">
                <a:solidFill>
                  <a:srgbClr val="FFFF00"/>
                </a:solidFill>
              </a:rPr>
              <a:t>20.000</a:t>
            </a:r>
            <a:endParaRPr lang="ru-RU" sz="3200" b="1" dirty="0">
              <a:solidFill>
                <a:srgbClr val="FFFF00"/>
              </a:solidFill>
            </a:endParaRPr>
          </a:p>
        </p:txBody>
      </p:sp>
      <p:sp>
        <p:nvSpPr>
          <p:cNvPr id="24" name="Прямоугольник 23"/>
          <p:cNvSpPr/>
          <p:nvPr/>
        </p:nvSpPr>
        <p:spPr>
          <a:xfrm>
            <a:off x="9522871" y="4743306"/>
            <a:ext cx="1440160" cy="523220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ru-RU" sz="2800" b="1" dirty="0" smtClean="0">
                <a:solidFill>
                  <a:schemeClr val="bg1"/>
                </a:solidFill>
              </a:rPr>
              <a:t>13.527</a:t>
            </a:r>
            <a:endParaRPr lang="ru-RU" sz="2800" b="1" dirty="0">
              <a:solidFill>
                <a:schemeClr val="bg1"/>
              </a:solidFill>
            </a:endParaRPr>
          </a:p>
        </p:txBody>
      </p:sp>
      <p:sp>
        <p:nvSpPr>
          <p:cNvPr id="25" name="Прямоугольник 24"/>
          <p:cNvSpPr/>
          <p:nvPr/>
        </p:nvSpPr>
        <p:spPr>
          <a:xfrm>
            <a:off x="9526416" y="5234211"/>
            <a:ext cx="1440160" cy="523220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ru-RU" sz="2800" b="1" dirty="0" smtClean="0">
                <a:solidFill>
                  <a:schemeClr val="bg1"/>
                </a:solidFill>
              </a:rPr>
              <a:t>18.306</a:t>
            </a:r>
            <a:endParaRPr lang="ru-RU" sz="2800" b="1" dirty="0">
              <a:solidFill>
                <a:schemeClr val="bg1"/>
              </a:solidFill>
            </a:endParaRPr>
          </a:p>
        </p:txBody>
      </p:sp>
      <p:sp>
        <p:nvSpPr>
          <p:cNvPr id="26" name="Прямоугольник 25"/>
          <p:cNvSpPr/>
          <p:nvPr/>
        </p:nvSpPr>
        <p:spPr>
          <a:xfrm>
            <a:off x="9529653" y="5658194"/>
            <a:ext cx="1440160" cy="523220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ru-RU" sz="2800" b="1" dirty="0" smtClean="0">
                <a:solidFill>
                  <a:schemeClr val="bg1"/>
                </a:solidFill>
              </a:rPr>
              <a:t>13.042</a:t>
            </a:r>
            <a:endParaRPr lang="ru-RU" sz="2800" b="1" dirty="0">
              <a:solidFill>
                <a:schemeClr val="bg1"/>
              </a:solidFill>
            </a:endParaRPr>
          </a:p>
        </p:txBody>
      </p:sp>
      <p:sp>
        <p:nvSpPr>
          <p:cNvPr id="28" name="Прямоугольник 27"/>
          <p:cNvSpPr/>
          <p:nvPr/>
        </p:nvSpPr>
        <p:spPr>
          <a:xfrm>
            <a:off x="9552249" y="6146934"/>
            <a:ext cx="1440160" cy="523220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ru-RU" sz="2800" b="1" dirty="0" smtClean="0">
                <a:solidFill>
                  <a:schemeClr val="bg1"/>
                </a:solidFill>
              </a:rPr>
              <a:t>10.724</a:t>
            </a:r>
            <a:endParaRPr lang="ru-RU" sz="2800" b="1" dirty="0">
              <a:solidFill>
                <a:schemeClr val="bg1"/>
              </a:solidFill>
            </a:endParaRPr>
          </a:p>
        </p:txBody>
      </p:sp>
      <p:pic>
        <p:nvPicPr>
          <p:cNvPr id="30" name="Picture 2" descr="D:\Картинки до тестів\Емоції Листя\09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02184" y="1272639"/>
            <a:ext cx="2308421" cy="25231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66954381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4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9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4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6" presetClass="entr" presetSubtype="37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5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16" presetClass="entr" presetSubtype="37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62" dur="500"/>
                                        <p:tgtEl>
                                          <p:spTgt spid="40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2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animBg="1"/>
      <p:bldP spid="29" grpId="0"/>
      <p:bldP spid="31" grpId="0"/>
      <p:bldP spid="33" grpId="0"/>
      <p:bldP spid="34" grpId="0"/>
      <p:bldP spid="35" grpId="0"/>
      <p:bldP spid="37" grpId="0"/>
      <p:bldP spid="2" grpId="0" animBg="1"/>
      <p:bldP spid="20" grpId="0"/>
      <p:bldP spid="22" grpId="0"/>
      <p:bldP spid="23" grpId="0"/>
      <p:bldP spid="24" grpId="0" animBg="1"/>
      <p:bldP spid="25" grpId="0" animBg="1"/>
      <p:bldP spid="26" grpId="0" animBg="1"/>
      <p:bldP spid="28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Прямоугольник 20"/>
          <p:cNvSpPr/>
          <p:nvPr/>
        </p:nvSpPr>
        <p:spPr>
          <a:xfrm>
            <a:off x="849770" y="1919560"/>
            <a:ext cx="9850773" cy="584775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ru-RU" sz="3200" b="1" dirty="0" smtClean="0"/>
              <a:t>Якщо с </a:t>
            </a:r>
            <a:r>
              <a:rPr lang="ru-RU" sz="3200" b="1" dirty="0" smtClean="0"/>
              <a:t>=  </a:t>
            </a:r>
            <a:r>
              <a:rPr lang="ru-RU" sz="3200" b="1" dirty="0" smtClean="0"/>
              <a:t>3.000, то 10.000 + с =</a:t>
            </a:r>
            <a:endParaRPr lang="ru-RU" sz="3200" b="1" dirty="0"/>
          </a:p>
        </p:txBody>
      </p:sp>
      <p:sp>
        <p:nvSpPr>
          <p:cNvPr id="18" name="Прямоугольник 17"/>
          <p:cNvSpPr/>
          <p:nvPr/>
        </p:nvSpPr>
        <p:spPr>
          <a:xfrm>
            <a:off x="940102" y="4581922"/>
            <a:ext cx="6808113" cy="1384995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ru-RU" sz="3200" b="1" dirty="0"/>
              <a:t>678 : </a:t>
            </a:r>
            <a:r>
              <a:rPr lang="ru-RU" sz="3200" b="1" dirty="0" smtClean="0"/>
              <a:t>6 =                   708 </a:t>
            </a:r>
            <a:r>
              <a:rPr lang="ru-RU" sz="3200" b="1" dirty="0"/>
              <a:t>– 47 · </a:t>
            </a:r>
            <a:r>
              <a:rPr lang="ru-RU" sz="3200" b="1" dirty="0" smtClean="0"/>
              <a:t>8 = </a:t>
            </a:r>
          </a:p>
          <a:p>
            <a:r>
              <a:rPr lang="ru-RU" sz="1800" b="1" dirty="0" smtClean="0"/>
              <a:t>     </a:t>
            </a:r>
          </a:p>
          <a:p>
            <a:r>
              <a:rPr lang="ru-RU" sz="3200" b="1" dirty="0" smtClean="0"/>
              <a:t>107 </a:t>
            </a:r>
            <a:r>
              <a:rPr lang="ru-RU" sz="3200" b="1" dirty="0"/>
              <a:t>· 9 </a:t>
            </a:r>
            <a:r>
              <a:rPr lang="ru-RU" sz="3200" b="1" dirty="0" smtClean="0"/>
              <a:t>=                   450 </a:t>
            </a:r>
            <a:r>
              <a:rPr lang="ru-RU" sz="3200" b="1" dirty="0"/>
              <a:t>: 50 : 3</a:t>
            </a:r>
            <a:r>
              <a:rPr lang="uk-UA" sz="3200" b="1" dirty="0" smtClean="0"/>
              <a:t> =   </a:t>
            </a:r>
            <a:endParaRPr lang="uk-UA" sz="3200" b="1" dirty="0" smtClean="0"/>
          </a:p>
        </p:txBody>
      </p:sp>
      <p:sp>
        <p:nvSpPr>
          <p:cNvPr id="5" name="Прямоугольник 4">
            <a:extLst>
              <a:ext uri="{FF2B5EF4-FFF2-40B4-BE49-F238E27FC236}">
                <a16:creationId xmlns="" xmlns:a16="http://schemas.microsoft.com/office/drawing/2014/main" id="{F6E7EC80-9589-4937-924A-CEEA2719A5E3}"/>
              </a:ext>
            </a:extLst>
          </p:cNvPr>
          <p:cNvSpPr/>
          <p:nvPr/>
        </p:nvSpPr>
        <p:spPr>
          <a:xfrm>
            <a:off x="0" y="6094090"/>
            <a:ext cx="1699543" cy="735988"/>
          </a:xfrm>
          <a:prstGeom prst="rect">
            <a:avLst/>
          </a:prstGeom>
          <a:solidFill>
            <a:srgbClr val="7030A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2400" b="1" dirty="0" smtClean="0">
                <a:solidFill>
                  <a:schemeClr val="bg1"/>
                </a:solidFill>
              </a:rPr>
              <a:t>Ст.51 </a:t>
            </a:r>
            <a:endParaRPr lang="uk-UA" sz="2400" b="1" dirty="0" smtClean="0">
              <a:solidFill>
                <a:schemeClr val="bg1"/>
              </a:solidFill>
            </a:endParaRPr>
          </a:p>
          <a:p>
            <a:pPr algn="ctr"/>
            <a:r>
              <a:rPr lang="uk-UA" sz="2400" b="1" dirty="0" smtClean="0">
                <a:solidFill>
                  <a:schemeClr val="bg1"/>
                </a:solidFill>
              </a:rPr>
              <a:t>№</a:t>
            </a:r>
            <a:r>
              <a:rPr lang="uk-UA" sz="2400" b="1" dirty="0" smtClean="0">
                <a:solidFill>
                  <a:schemeClr val="bg1"/>
                </a:solidFill>
              </a:rPr>
              <a:t>274, 275</a:t>
            </a:r>
            <a:endParaRPr lang="ru-RU" sz="2400" b="1" dirty="0">
              <a:solidFill>
                <a:schemeClr val="bg1"/>
              </a:solidFill>
            </a:endParaRPr>
          </a:p>
        </p:txBody>
      </p:sp>
      <p:sp>
        <p:nvSpPr>
          <p:cNvPr id="27" name="Прямоугольник 26"/>
          <p:cNvSpPr/>
          <p:nvPr/>
        </p:nvSpPr>
        <p:spPr>
          <a:xfrm>
            <a:off x="763439" y="434233"/>
            <a:ext cx="10471288" cy="691305"/>
          </a:xfrm>
          <a:prstGeom prst="rect">
            <a:avLst/>
          </a:prstGeom>
          <a:solidFill>
            <a:srgbClr val="7030A0"/>
          </a:solidFill>
          <a:ln/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ru-RU" sz="4000" b="1" dirty="0" smtClean="0"/>
              <a:t>Розв’яжіть </a:t>
            </a:r>
            <a:r>
              <a:rPr lang="ru-RU" sz="4000" b="1" dirty="0" err="1" smtClean="0"/>
              <a:t>нерівності</a:t>
            </a:r>
            <a:endParaRPr lang="ru-RU" sz="4000" b="1" dirty="0">
              <a:solidFill>
                <a:srgbClr val="FFFF00"/>
              </a:solidFill>
            </a:endParaRPr>
          </a:p>
        </p:txBody>
      </p:sp>
      <p:sp>
        <p:nvSpPr>
          <p:cNvPr id="17" name="Прямоугольник 16"/>
          <p:cNvSpPr/>
          <p:nvPr/>
        </p:nvSpPr>
        <p:spPr>
          <a:xfrm>
            <a:off x="849771" y="1302238"/>
            <a:ext cx="7330491" cy="523220"/>
          </a:xfrm>
          <a:prstGeom prst="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ru-RU" sz="2800" b="1" dirty="0" err="1" smtClean="0">
                <a:solidFill>
                  <a:srgbClr val="7030A0"/>
                </a:solidFill>
              </a:rPr>
              <a:t>Знайдіть</a:t>
            </a:r>
            <a:r>
              <a:rPr lang="ru-RU" sz="2800" b="1" dirty="0" smtClean="0">
                <a:solidFill>
                  <a:srgbClr val="7030A0"/>
                </a:solidFill>
              </a:rPr>
              <a:t> </a:t>
            </a:r>
            <a:r>
              <a:rPr lang="ru-RU" sz="2800" b="1" dirty="0">
                <a:solidFill>
                  <a:srgbClr val="7030A0"/>
                </a:solidFill>
              </a:rPr>
              <a:t>значення </a:t>
            </a:r>
            <a:r>
              <a:rPr lang="ru-RU" sz="2800" b="1" dirty="0" err="1">
                <a:solidFill>
                  <a:srgbClr val="7030A0"/>
                </a:solidFill>
              </a:rPr>
              <a:t>виразу</a:t>
            </a:r>
            <a:r>
              <a:rPr lang="ru-RU" sz="2800" b="1" dirty="0">
                <a:solidFill>
                  <a:srgbClr val="7030A0"/>
                </a:solidFill>
              </a:rPr>
              <a:t> 10 000 + </a:t>
            </a:r>
            <a:r>
              <a:rPr lang="ru-RU" sz="2800" b="1" dirty="0" smtClean="0">
                <a:solidFill>
                  <a:srgbClr val="7030A0"/>
                </a:solidFill>
              </a:rPr>
              <a:t>с, якщо…</a:t>
            </a:r>
            <a:r>
              <a:rPr lang="ru-RU" sz="2800" b="1" dirty="0" smtClean="0">
                <a:solidFill>
                  <a:srgbClr val="7030A0"/>
                </a:solidFill>
              </a:rPr>
              <a:t> </a:t>
            </a:r>
            <a:endParaRPr lang="ru-RU" sz="2800" b="1" dirty="0">
              <a:solidFill>
                <a:srgbClr val="7030A0"/>
              </a:solidFill>
            </a:endParaRPr>
          </a:p>
        </p:txBody>
      </p:sp>
      <p:sp>
        <p:nvSpPr>
          <p:cNvPr id="31" name="Прямоугольник 30"/>
          <p:cNvSpPr/>
          <p:nvPr/>
        </p:nvSpPr>
        <p:spPr>
          <a:xfrm>
            <a:off x="6244343" y="1902138"/>
            <a:ext cx="3160056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b="1" dirty="0" smtClean="0">
                <a:solidFill>
                  <a:srgbClr val="FFFF00"/>
                </a:solidFill>
              </a:rPr>
              <a:t>10.000 + 3.000 = </a:t>
            </a:r>
            <a:endParaRPr lang="ru-RU" sz="3200" b="1" dirty="0">
              <a:solidFill>
                <a:srgbClr val="FFFF00"/>
              </a:solidFill>
            </a:endParaRPr>
          </a:p>
        </p:txBody>
      </p:sp>
      <p:sp>
        <p:nvSpPr>
          <p:cNvPr id="32" name="Прямоугольник 31"/>
          <p:cNvSpPr/>
          <p:nvPr/>
        </p:nvSpPr>
        <p:spPr>
          <a:xfrm>
            <a:off x="9071866" y="1885456"/>
            <a:ext cx="1628677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b="1" dirty="0" smtClean="0">
                <a:solidFill>
                  <a:srgbClr val="FFFF00"/>
                </a:solidFill>
              </a:rPr>
              <a:t>1</a:t>
            </a:r>
            <a:r>
              <a:rPr lang="ru-RU" sz="3200" b="1" dirty="0" smtClean="0">
                <a:solidFill>
                  <a:srgbClr val="FFFF00"/>
                </a:solidFill>
              </a:rPr>
              <a:t>3.000</a:t>
            </a:r>
            <a:endParaRPr lang="ru-RU" sz="3200" b="1" dirty="0">
              <a:solidFill>
                <a:srgbClr val="FFFF00"/>
              </a:solidFill>
            </a:endParaRPr>
          </a:p>
        </p:txBody>
      </p:sp>
      <p:sp>
        <p:nvSpPr>
          <p:cNvPr id="24" name="Прямоугольник 23"/>
          <p:cNvSpPr/>
          <p:nvPr/>
        </p:nvSpPr>
        <p:spPr>
          <a:xfrm>
            <a:off x="905516" y="3881247"/>
            <a:ext cx="3358376" cy="523220"/>
          </a:xfrm>
          <a:prstGeom prst="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ru-RU" sz="2800" b="1" dirty="0" smtClean="0">
                <a:solidFill>
                  <a:srgbClr val="7030A0"/>
                </a:solidFill>
              </a:rPr>
              <a:t>Розв’яжіть </a:t>
            </a:r>
            <a:r>
              <a:rPr lang="ru-RU" sz="2800" b="1" dirty="0" smtClean="0">
                <a:solidFill>
                  <a:srgbClr val="7030A0"/>
                </a:solidFill>
              </a:rPr>
              <a:t>вирази</a:t>
            </a:r>
            <a:endParaRPr lang="ru-RU" sz="2800" b="1" dirty="0">
              <a:solidFill>
                <a:srgbClr val="7030A0"/>
              </a:solidFill>
            </a:endParaRPr>
          </a:p>
        </p:txBody>
      </p:sp>
      <p:pic>
        <p:nvPicPr>
          <p:cNvPr id="34" name="Picture 2" descr="D:\Картинки до тестів\Емоції Листя\07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61112" y="3899835"/>
            <a:ext cx="1627209" cy="22005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6" name="Прямоугольник 25"/>
          <p:cNvSpPr/>
          <p:nvPr/>
        </p:nvSpPr>
        <p:spPr>
          <a:xfrm>
            <a:off x="849769" y="2509796"/>
            <a:ext cx="9850773" cy="584775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ru-RU" sz="3200" b="1" dirty="0" smtClean="0"/>
              <a:t>Якщо с </a:t>
            </a:r>
            <a:r>
              <a:rPr lang="ru-RU" sz="3200" b="1" dirty="0" smtClean="0"/>
              <a:t>=  </a:t>
            </a:r>
            <a:r>
              <a:rPr lang="ru-RU" sz="3200" b="1" dirty="0" smtClean="0"/>
              <a:t>4.000, то 10.000 + с =</a:t>
            </a:r>
            <a:endParaRPr lang="ru-RU" sz="3200" b="1" dirty="0"/>
          </a:p>
        </p:txBody>
      </p:sp>
      <p:sp>
        <p:nvSpPr>
          <p:cNvPr id="33" name="Прямоугольник 32"/>
          <p:cNvSpPr/>
          <p:nvPr/>
        </p:nvSpPr>
        <p:spPr>
          <a:xfrm>
            <a:off x="849771" y="3094571"/>
            <a:ext cx="9850773" cy="584775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ru-RU" sz="3200" b="1" dirty="0" smtClean="0"/>
              <a:t>Якщо с </a:t>
            </a:r>
            <a:r>
              <a:rPr lang="ru-RU" sz="3200" b="1" dirty="0" smtClean="0"/>
              <a:t>= </a:t>
            </a:r>
            <a:r>
              <a:rPr lang="ru-RU" sz="3200" b="1" dirty="0" smtClean="0"/>
              <a:t>10.000, то 10.000 + с =</a:t>
            </a:r>
            <a:endParaRPr lang="ru-RU" sz="3200" b="1" dirty="0"/>
          </a:p>
        </p:txBody>
      </p:sp>
      <p:sp>
        <p:nvSpPr>
          <p:cNvPr id="42" name="Прямоугольник 41"/>
          <p:cNvSpPr/>
          <p:nvPr/>
        </p:nvSpPr>
        <p:spPr>
          <a:xfrm>
            <a:off x="6236145" y="2470231"/>
            <a:ext cx="3160056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b="1" dirty="0" smtClean="0">
                <a:solidFill>
                  <a:srgbClr val="FFFF00"/>
                </a:solidFill>
              </a:rPr>
              <a:t>10.000 + 4.000 = </a:t>
            </a:r>
            <a:endParaRPr lang="ru-RU" sz="3200" b="1" dirty="0">
              <a:solidFill>
                <a:srgbClr val="FFFF00"/>
              </a:solidFill>
            </a:endParaRPr>
          </a:p>
        </p:txBody>
      </p:sp>
      <p:sp>
        <p:nvSpPr>
          <p:cNvPr id="43" name="Прямоугольник 42"/>
          <p:cNvSpPr/>
          <p:nvPr/>
        </p:nvSpPr>
        <p:spPr>
          <a:xfrm>
            <a:off x="9063668" y="2453549"/>
            <a:ext cx="1628677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b="1" dirty="0" smtClean="0">
                <a:solidFill>
                  <a:srgbClr val="FFFF00"/>
                </a:solidFill>
              </a:rPr>
              <a:t>1</a:t>
            </a:r>
            <a:r>
              <a:rPr lang="ru-RU" sz="3200" b="1" dirty="0" smtClean="0">
                <a:solidFill>
                  <a:srgbClr val="FFFF00"/>
                </a:solidFill>
              </a:rPr>
              <a:t>4.000</a:t>
            </a:r>
            <a:endParaRPr lang="ru-RU" sz="3200" b="1" dirty="0">
              <a:solidFill>
                <a:srgbClr val="FFFF00"/>
              </a:solidFill>
            </a:endParaRPr>
          </a:p>
        </p:txBody>
      </p:sp>
      <p:sp>
        <p:nvSpPr>
          <p:cNvPr id="44" name="Прямоугольник 43"/>
          <p:cNvSpPr/>
          <p:nvPr/>
        </p:nvSpPr>
        <p:spPr>
          <a:xfrm>
            <a:off x="6396743" y="3068077"/>
            <a:ext cx="3160056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b="1" dirty="0" smtClean="0">
                <a:solidFill>
                  <a:srgbClr val="FFFF00"/>
                </a:solidFill>
              </a:rPr>
              <a:t>10.000 + 10.000 = </a:t>
            </a:r>
            <a:endParaRPr lang="ru-RU" sz="3200" b="1" dirty="0">
              <a:solidFill>
                <a:srgbClr val="FFFF00"/>
              </a:solidFill>
            </a:endParaRPr>
          </a:p>
        </p:txBody>
      </p:sp>
      <p:sp>
        <p:nvSpPr>
          <p:cNvPr id="45" name="Прямоугольник 44"/>
          <p:cNvSpPr/>
          <p:nvPr/>
        </p:nvSpPr>
        <p:spPr>
          <a:xfrm>
            <a:off x="9411399" y="3058696"/>
            <a:ext cx="144081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b="1" dirty="0" smtClean="0">
                <a:solidFill>
                  <a:srgbClr val="FFFF00"/>
                </a:solidFill>
              </a:rPr>
              <a:t>20</a:t>
            </a:r>
            <a:r>
              <a:rPr lang="ru-RU" sz="3200" b="1" dirty="0" smtClean="0">
                <a:solidFill>
                  <a:srgbClr val="FFFF00"/>
                </a:solidFill>
              </a:rPr>
              <a:t>.000</a:t>
            </a:r>
            <a:endParaRPr lang="ru-RU" sz="3200" b="1" dirty="0">
              <a:solidFill>
                <a:srgbClr val="FFFF00"/>
              </a:solidFill>
            </a:endParaRPr>
          </a:p>
        </p:txBody>
      </p:sp>
      <p:sp>
        <p:nvSpPr>
          <p:cNvPr id="46" name="Прямоугольник 45"/>
          <p:cNvSpPr/>
          <p:nvPr/>
        </p:nvSpPr>
        <p:spPr>
          <a:xfrm>
            <a:off x="2419623" y="4581922"/>
            <a:ext cx="886096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b="1" dirty="0" smtClean="0">
                <a:solidFill>
                  <a:srgbClr val="FF0000"/>
                </a:solidFill>
              </a:rPr>
              <a:t>113</a:t>
            </a:r>
            <a:endParaRPr lang="ru-RU" sz="3200" b="1" dirty="0">
              <a:solidFill>
                <a:srgbClr val="FF0000"/>
              </a:solidFill>
            </a:endParaRPr>
          </a:p>
        </p:txBody>
      </p:sp>
      <p:sp>
        <p:nvSpPr>
          <p:cNvPr id="47" name="Прямоугольник 46"/>
          <p:cNvSpPr/>
          <p:nvPr/>
        </p:nvSpPr>
        <p:spPr>
          <a:xfrm>
            <a:off x="2419623" y="5382142"/>
            <a:ext cx="886096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b="1" dirty="0" smtClean="0">
                <a:solidFill>
                  <a:srgbClr val="FF0000"/>
                </a:solidFill>
              </a:rPr>
              <a:t>963</a:t>
            </a:r>
            <a:endParaRPr lang="ru-RU" sz="3200" b="1" dirty="0">
              <a:solidFill>
                <a:srgbClr val="FF0000"/>
              </a:solidFill>
            </a:endParaRPr>
          </a:p>
        </p:txBody>
      </p:sp>
      <p:sp>
        <p:nvSpPr>
          <p:cNvPr id="48" name="Прямоугольник 47"/>
          <p:cNvSpPr/>
          <p:nvPr/>
        </p:nvSpPr>
        <p:spPr>
          <a:xfrm>
            <a:off x="5332107" y="4150753"/>
            <a:ext cx="886096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b="1" dirty="0" smtClean="0">
                <a:solidFill>
                  <a:srgbClr val="FF0000"/>
                </a:solidFill>
              </a:rPr>
              <a:t>376</a:t>
            </a:r>
            <a:endParaRPr lang="ru-RU" sz="3200" b="1" dirty="0">
              <a:solidFill>
                <a:srgbClr val="FF0000"/>
              </a:solidFill>
            </a:endParaRPr>
          </a:p>
        </p:txBody>
      </p:sp>
      <p:sp>
        <p:nvSpPr>
          <p:cNvPr id="49" name="Прямоугольник 48"/>
          <p:cNvSpPr/>
          <p:nvPr/>
        </p:nvSpPr>
        <p:spPr>
          <a:xfrm>
            <a:off x="6524079" y="4597799"/>
            <a:ext cx="886096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b="1" dirty="0" smtClean="0">
                <a:solidFill>
                  <a:srgbClr val="FF0000"/>
                </a:solidFill>
              </a:rPr>
              <a:t>332</a:t>
            </a:r>
            <a:endParaRPr lang="ru-RU" sz="3200" b="1" dirty="0">
              <a:solidFill>
                <a:srgbClr val="FF0000"/>
              </a:solidFill>
            </a:endParaRPr>
          </a:p>
        </p:txBody>
      </p:sp>
      <p:sp>
        <p:nvSpPr>
          <p:cNvPr id="50" name="Прямоугольник 49"/>
          <p:cNvSpPr/>
          <p:nvPr/>
        </p:nvSpPr>
        <p:spPr>
          <a:xfrm>
            <a:off x="4851566" y="4982031"/>
            <a:ext cx="443048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b="1" dirty="0" smtClean="0">
                <a:solidFill>
                  <a:srgbClr val="FF0000"/>
                </a:solidFill>
              </a:rPr>
              <a:t>9</a:t>
            </a:r>
            <a:endParaRPr lang="ru-RU" sz="3200" b="1" dirty="0">
              <a:solidFill>
                <a:srgbClr val="FF0000"/>
              </a:solidFill>
            </a:endParaRPr>
          </a:p>
        </p:txBody>
      </p:sp>
      <p:sp>
        <p:nvSpPr>
          <p:cNvPr id="51" name="Прямоугольник 50"/>
          <p:cNvSpPr/>
          <p:nvPr/>
        </p:nvSpPr>
        <p:spPr>
          <a:xfrm>
            <a:off x="6307116" y="5354106"/>
            <a:ext cx="443048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b="1" dirty="0" smtClean="0">
                <a:solidFill>
                  <a:srgbClr val="FF0000"/>
                </a:solidFill>
              </a:rPr>
              <a:t>3</a:t>
            </a:r>
            <a:endParaRPr lang="ru-RU" sz="32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06761089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9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4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9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4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9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4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animBg="1"/>
      <p:bldP spid="31" grpId="0"/>
      <p:bldP spid="32" grpId="0"/>
      <p:bldP spid="24" grpId="0" animBg="1"/>
      <p:bldP spid="42" grpId="0"/>
      <p:bldP spid="43" grpId="0"/>
      <p:bldP spid="44" grpId="0"/>
      <p:bldP spid="45" grpId="0"/>
      <p:bldP spid="46" grpId="0"/>
      <p:bldP spid="47" grpId="0"/>
      <p:bldP spid="48" grpId="0"/>
      <p:bldP spid="49" grpId="0"/>
      <p:bldP spid="50" grpId="0"/>
      <p:bldP spid="51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" name="Picture 4" descr="D:\Картинки до тестів\Емоції Листя\03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60383" y="384070"/>
            <a:ext cx="2227943" cy="23662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Прямоугольник 6"/>
          <p:cNvSpPr/>
          <p:nvPr/>
        </p:nvSpPr>
        <p:spPr>
          <a:xfrm>
            <a:off x="864118" y="405458"/>
            <a:ext cx="8269249" cy="720080"/>
          </a:xfrm>
          <a:prstGeom prst="rect">
            <a:avLst/>
          </a:prstGeom>
          <a:solidFill>
            <a:srgbClr val="7030A0"/>
          </a:solidFill>
          <a:ln/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lIns="91425" tIns="45713" rIns="91425" bIns="45713" rtlCol="0" anchor="ctr"/>
          <a:lstStyle/>
          <a:p>
            <a:pPr algn="ctr"/>
            <a:r>
              <a:rPr lang="ru-RU" sz="4000" b="1" dirty="0" smtClean="0"/>
              <a:t>Розв’яжіть </a:t>
            </a:r>
            <a:r>
              <a:rPr lang="ru-RU" sz="4000" b="1" dirty="0" smtClean="0"/>
              <a:t>задачу </a:t>
            </a:r>
            <a:r>
              <a:rPr lang="ru-RU" sz="4000" b="1" dirty="0" err="1" smtClean="0"/>
              <a:t>виразом</a:t>
            </a:r>
            <a:endParaRPr lang="ru-RU" sz="4000" b="1" dirty="0" smtClean="0"/>
          </a:p>
        </p:txBody>
      </p:sp>
      <p:sp>
        <p:nvSpPr>
          <p:cNvPr id="21" name="Прямоугольник 4">
            <a:extLst>
              <a:ext uri="{FF2B5EF4-FFF2-40B4-BE49-F238E27FC236}">
                <a16:creationId xmlns="" xmlns:a16="http://schemas.microsoft.com/office/drawing/2014/main" id="{F6E7EC80-9589-4937-924A-CEEA2719A5E3}"/>
              </a:ext>
            </a:extLst>
          </p:cNvPr>
          <p:cNvSpPr/>
          <p:nvPr/>
        </p:nvSpPr>
        <p:spPr>
          <a:xfrm>
            <a:off x="-1" y="6094090"/>
            <a:ext cx="1267496" cy="735988"/>
          </a:xfrm>
          <a:prstGeom prst="rect">
            <a:avLst/>
          </a:prstGeom>
          <a:solidFill>
            <a:srgbClr val="7030A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2400" b="1" dirty="0" smtClean="0">
                <a:solidFill>
                  <a:schemeClr val="bg1"/>
                </a:solidFill>
              </a:rPr>
              <a:t>Ст.51 </a:t>
            </a:r>
            <a:endParaRPr lang="uk-UA" sz="2400" b="1" dirty="0" smtClean="0">
              <a:solidFill>
                <a:schemeClr val="bg1"/>
              </a:solidFill>
            </a:endParaRPr>
          </a:p>
          <a:p>
            <a:pPr algn="ctr"/>
            <a:r>
              <a:rPr lang="uk-UA" sz="2400" b="1" dirty="0" smtClean="0">
                <a:solidFill>
                  <a:schemeClr val="bg1"/>
                </a:solidFill>
              </a:rPr>
              <a:t>№</a:t>
            </a:r>
            <a:r>
              <a:rPr lang="uk-UA" sz="2400" b="1" dirty="0" smtClean="0">
                <a:solidFill>
                  <a:schemeClr val="bg1"/>
                </a:solidFill>
              </a:rPr>
              <a:t>276</a:t>
            </a:r>
            <a:endParaRPr lang="ru-RU" sz="2400" b="1" dirty="0">
              <a:solidFill>
                <a:schemeClr val="bg1"/>
              </a:solidFill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864118" y="1180703"/>
            <a:ext cx="8269249" cy="1569660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ru-RU" sz="3200" b="1" dirty="0"/>
              <a:t>У супермаркет привезли 81 ц </a:t>
            </a:r>
            <a:r>
              <a:rPr lang="ru-RU" sz="3200" b="1" dirty="0" err="1"/>
              <a:t>картоплі</a:t>
            </a:r>
            <a:r>
              <a:rPr lang="ru-RU" sz="3200" b="1" dirty="0"/>
              <a:t>, а </a:t>
            </a:r>
            <a:r>
              <a:rPr lang="ru-RU" sz="3200" b="1" dirty="0" err="1" smtClean="0"/>
              <a:t>моркви</a:t>
            </a:r>
            <a:r>
              <a:rPr lang="ru-RU" sz="3200" b="1" dirty="0" smtClean="0"/>
              <a:t> </a:t>
            </a:r>
            <a:r>
              <a:rPr lang="ru-RU" sz="3200" b="1" dirty="0"/>
              <a:t>— </a:t>
            </a:r>
            <a:r>
              <a:rPr lang="ru-RU" sz="3200" b="1" dirty="0" err="1"/>
              <a:t>утричі</a:t>
            </a:r>
            <a:r>
              <a:rPr lang="ru-RU" sz="3200" b="1" dirty="0"/>
              <a:t> </a:t>
            </a:r>
            <a:r>
              <a:rPr lang="ru-RU" sz="3200" b="1" dirty="0" err="1"/>
              <a:t>менше</a:t>
            </a:r>
            <a:r>
              <a:rPr lang="ru-RU" sz="3200" b="1" dirty="0"/>
              <a:t>. Скільки </a:t>
            </a:r>
            <a:r>
              <a:rPr lang="ru-RU" sz="3200" b="1" dirty="0" err="1"/>
              <a:t>центнерів</a:t>
            </a:r>
            <a:r>
              <a:rPr lang="ru-RU" sz="3200" b="1" dirty="0"/>
              <a:t> </a:t>
            </a:r>
            <a:r>
              <a:rPr lang="ru-RU" sz="3200" b="1" dirty="0" err="1"/>
              <a:t>картоплі</a:t>
            </a:r>
            <a:r>
              <a:rPr lang="ru-RU" sz="3200" b="1" dirty="0"/>
              <a:t> й </a:t>
            </a:r>
            <a:r>
              <a:rPr lang="ru-RU" sz="3200" b="1" dirty="0" err="1"/>
              <a:t>моркви</a:t>
            </a:r>
            <a:r>
              <a:rPr lang="ru-RU" sz="3200" b="1" dirty="0"/>
              <a:t> привезли в супермаркет?</a:t>
            </a:r>
            <a:endParaRPr lang="ru-RU" sz="3200" b="1" dirty="0" smtClean="0">
              <a:solidFill>
                <a:srgbClr val="7030A0"/>
              </a:solidFill>
            </a:endParaRPr>
          </a:p>
        </p:txBody>
      </p:sp>
      <p:sp>
        <p:nvSpPr>
          <p:cNvPr id="22" name="Прямоугольник 21"/>
          <p:cNvSpPr/>
          <p:nvPr/>
        </p:nvSpPr>
        <p:spPr>
          <a:xfrm>
            <a:off x="675310" y="5337213"/>
            <a:ext cx="2091732" cy="584775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ru-RU" sz="3200" b="1" dirty="0" smtClean="0"/>
              <a:t>Відповідь:</a:t>
            </a:r>
          </a:p>
        </p:txBody>
      </p:sp>
      <p:sp>
        <p:nvSpPr>
          <p:cNvPr id="24" name="Прямоугольник 23"/>
          <p:cNvSpPr/>
          <p:nvPr/>
        </p:nvSpPr>
        <p:spPr>
          <a:xfrm>
            <a:off x="2767042" y="5337212"/>
            <a:ext cx="6781373" cy="1077218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ru-RU" sz="3200" b="1" dirty="0" smtClean="0"/>
              <a:t>Привезли 108ц </a:t>
            </a:r>
            <a:r>
              <a:rPr lang="ru-RU" sz="3200" b="1" dirty="0" err="1" smtClean="0"/>
              <a:t>овочів</a:t>
            </a:r>
            <a:r>
              <a:rPr lang="ru-RU" sz="3200" b="1" dirty="0" smtClean="0"/>
              <a:t>. </a:t>
            </a:r>
          </a:p>
          <a:p>
            <a:r>
              <a:rPr lang="ru-RU" sz="3200" b="1" dirty="0" err="1" smtClean="0"/>
              <a:t>Картоплі</a:t>
            </a:r>
            <a:r>
              <a:rPr lang="ru-RU" sz="3200" b="1" dirty="0" smtClean="0"/>
              <a:t> на 54ц більше, </a:t>
            </a:r>
            <a:r>
              <a:rPr lang="ru-RU" sz="3200" b="1" dirty="0" err="1" smtClean="0"/>
              <a:t>ніж</a:t>
            </a:r>
            <a:r>
              <a:rPr lang="ru-RU" sz="3200" b="1" dirty="0"/>
              <a:t> </a:t>
            </a:r>
            <a:r>
              <a:rPr lang="ru-RU" sz="3200" b="1" dirty="0" err="1" smtClean="0"/>
              <a:t>моркви</a:t>
            </a:r>
            <a:r>
              <a:rPr lang="ru-RU" sz="3200" b="1" dirty="0" smtClean="0"/>
              <a:t>. </a:t>
            </a:r>
            <a:endParaRPr lang="ru-RU" sz="3200" b="1" dirty="0" smtClean="0"/>
          </a:p>
        </p:txBody>
      </p:sp>
      <p:sp>
        <p:nvSpPr>
          <p:cNvPr id="31" name="Прямоугольник 30"/>
          <p:cNvSpPr/>
          <p:nvPr/>
        </p:nvSpPr>
        <p:spPr>
          <a:xfrm>
            <a:off x="645482" y="2856632"/>
            <a:ext cx="5298019" cy="1077218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uk-UA" sz="3200" b="1" dirty="0" smtClean="0">
                <a:solidFill>
                  <a:schemeClr val="bg1"/>
                </a:solidFill>
              </a:rPr>
              <a:t>К </a:t>
            </a:r>
            <a:r>
              <a:rPr lang="uk-UA" sz="3200" b="1" dirty="0" smtClean="0">
                <a:solidFill>
                  <a:schemeClr val="bg1"/>
                </a:solidFill>
              </a:rPr>
              <a:t>– </a:t>
            </a:r>
            <a:r>
              <a:rPr lang="uk-UA" sz="3200" b="1" dirty="0" smtClean="0">
                <a:solidFill>
                  <a:schemeClr val="bg1"/>
                </a:solidFill>
              </a:rPr>
              <a:t>81 ц</a:t>
            </a:r>
            <a:endParaRPr lang="uk-UA" sz="3200" b="1" dirty="0" smtClean="0">
              <a:solidFill>
                <a:schemeClr val="bg1"/>
              </a:solidFill>
            </a:endParaRPr>
          </a:p>
          <a:p>
            <a:r>
              <a:rPr lang="uk-UA" sz="3200" b="1" dirty="0" smtClean="0">
                <a:solidFill>
                  <a:schemeClr val="bg1"/>
                </a:solidFill>
              </a:rPr>
              <a:t>М – ?, у 3р. &lt;</a:t>
            </a:r>
            <a:endParaRPr lang="ru-RU" sz="3200" b="1" dirty="0" smtClean="0">
              <a:solidFill>
                <a:schemeClr val="bg1"/>
              </a:solidFill>
            </a:endParaRPr>
          </a:p>
        </p:txBody>
      </p:sp>
      <p:sp>
        <p:nvSpPr>
          <p:cNvPr id="16" name="Прямоугольник 15"/>
          <p:cNvSpPr/>
          <p:nvPr/>
        </p:nvSpPr>
        <p:spPr>
          <a:xfrm>
            <a:off x="691431" y="4467342"/>
            <a:ext cx="3608747" cy="584775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ru-RU" sz="3200" b="1" dirty="0" smtClean="0">
                <a:solidFill>
                  <a:schemeClr val="bg1"/>
                </a:solidFill>
              </a:rPr>
              <a:t>81 + 81 </a:t>
            </a:r>
            <a:r>
              <a:rPr lang="ru-RU" sz="3200" b="1" dirty="0" smtClean="0">
                <a:solidFill>
                  <a:schemeClr val="bg1"/>
                </a:solidFill>
              </a:rPr>
              <a:t>: </a:t>
            </a:r>
            <a:r>
              <a:rPr lang="ru-RU" sz="3200" b="1" dirty="0" smtClean="0">
                <a:solidFill>
                  <a:schemeClr val="bg1"/>
                </a:solidFill>
              </a:rPr>
              <a:t>3 =</a:t>
            </a:r>
            <a:endParaRPr lang="ru-RU" sz="2800" dirty="0"/>
          </a:p>
        </p:txBody>
      </p:sp>
      <p:sp>
        <p:nvSpPr>
          <p:cNvPr id="2" name="Правая фигурная скобка 1"/>
          <p:cNvSpPr/>
          <p:nvPr/>
        </p:nvSpPr>
        <p:spPr>
          <a:xfrm>
            <a:off x="2955852" y="2965911"/>
            <a:ext cx="298460" cy="892552"/>
          </a:xfrm>
          <a:prstGeom prst="rightBrac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" name="Прямоугольник 17"/>
          <p:cNvSpPr/>
          <p:nvPr/>
        </p:nvSpPr>
        <p:spPr>
          <a:xfrm>
            <a:off x="3313359" y="3133631"/>
            <a:ext cx="834455" cy="584775"/>
          </a:xfrm>
          <a:prstGeom prst="rect">
            <a:avLst/>
          </a:prstGeom>
          <a:noFill/>
          <a:ln>
            <a:noFill/>
          </a:ln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ru-RU" sz="3200" b="1" dirty="0" smtClean="0">
                <a:solidFill>
                  <a:schemeClr val="bg1"/>
                </a:solidFill>
              </a:rPr>
              <a:t>? ц</a:t>
            </a:r>
            <a:endParaRPr lang="ru-RU" sz="2800" dirty="0">
              <a:solidFill>
                <a:schemeClr val="bg1"/>
              </a:solidFill>
            </a:endParaRPr>
          </a:p>
        </p:txBody>
      </p:sp>
      <p:sp>
        <p:nvSpPr>
          <p:cNvPr id="28" name="Прямоугольник 27"/>
          <p:cNvSpPr/>
          <p:nvPr/>
        </p:nvSpPr>
        <p:spPr>
          <a:xfrm>
            <a:off x="1869536" y="4007751"/>
            <a:ext cx="680098" cy="584775"/>
          </a:xfrm>
          <a:prstGeom prst="rect">
            <a:avLst/>
          </a:prstGeom>
          <a:noFill/>
          <a:ln>
            <a:noFill/>
          </a:ln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ru-RU" sz="3200" b="1" dirty="0" smtClean="0">
                <a:solidFill>
                  <a:srgbClr val="FF0000"/>
                </a:solidFill>
              </a:rPr>
              <a:t>27</a:t>
            </a:r>
            <a:endParaRPr lang="ru-RU" sz="2800" dirty="0">
              <a:solidFill>
                <a:srgbClr val="FF0000"/>
              </a:solidFill>
            </a:endParaRPr>
          </a:p>
        </p:txBody>
      </p:sp>
      <p:sp>
        <p:nvSpPr>
          <p:cNvPr id="19" name="Прямоугольник 18"/>
          <p:cNvSpPr/>
          <p:nvPr/>
        </p:nvSpPr>
        <p:spPr>
          <a:xfrm>
            <a:off x="2779662" y="4467342"/>
            <a:ext cx="1520515" cy="584775"/>
          </a:xfrm>
          <a:prstGeom prst="rect">
            <a:avLst/>
          </a:prstGeom>
          <a:noFill/>
          <a:ln>
            <a:noFill/>
          </a:ln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ru-RU" sz="3200" b="1" dirty="0" smtClean="0">
                <a:solidFill>
                  <a:srgbClr val="FF0000"/>
                </a:solidFill>
              </a:rPr>
              <a:t>108 (ц)</a:t>
            </a:r>
            <a:endParaRPr lang="ru-RU" sz="2800" dirty="0">
              <a:solidFill>
                <a:srgbClr val="FF0000"/>
              </a:solidFill>
            </a:endParaRPr>
          </a:p>
        </p:txBody>
      </p:sp>
      <p:pic>
        <p:nvPicPr>
          <p:cNvPr id="1026" name="Picture 2" descr="D:\4 клас\03 МАТЕМАТИКА\Стрілка порівняння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91803" y="2948336"/>
            <a:ext cx="401860" cy="9855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0" name="Прямоугольник 19"/>
          <p:cNvSpPr/>
          <p:nvPr/>
        </p:nvSpPr>
        <p:spPr>
          <a:xfrm>
            <a:off x="4435847" y="3133631"/>
            <a:ext cx="1296144" cy="584775"/>
          </a:xfrm>
          <a:prstGeom prst="rect">
            <a:avLst/>
          </a:prstGeom>
          <a:noFill/>
          <a:ln>
            <a:noFill/>
          </a:ln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ru-RU" sz="3200" b="1" dirty="0" smtClean="0">
                <a:solidFill>
                  <a:schemeClr val="bg1"/>
                </a:solidFill>
              </a:rPr>
              <a:t>На ? ц</a:t>
            </a:r>
            <a:endParaRPr lang="ru-RU" sz="2800" dirty="0">
              <a:solidFill>
                <a:schemeClr val="bg1"/>
              </a:solidFill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6074554" y="2872021"/>
            <a:ext cx="5413772" cy="1200329"/>
          </a:xfrm>
          <a:prstGeom prst="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ru-RU" sz="2400" b="1" dirty="0" err="1" smtClean="0">
                <a:solidFill>
                  <a:srgbClr val="7030A0"/>
                </a:solidFill>
              </a:rPr>
              <a:t>Сформулюйте</a:t>
            </a:r>
            <a:r>
              <a:rPr lang="ru-RU" sz="2400" b="1" dirty="0" smtClean="0">
                <a:solidFill>
                  <a:srgbClr val="7030A0"/>
                </a:solidFill>
              </a:rPr>
              <a:t> </a:t>
            </a:r>
            <a:r>
              <a:rPr lang="ru-RU" sz="2400" b="1" dirty="0">
                <a:solidFill>
                  <a:srgbClr val="7030A0"/>
                </a:solidFill>
              </a:rPr>
              <a:t>запитання до задачі зі словами </a:t>
            </a:r>
            <a:r>
              <a:rPr lang="ru-RU" sz="2400" b="1" dirty="0">
                <a:solidFill>
                  <a:srgbClr val="FF0000"/>
                </a:solidFill>
              </a:rPr>
              <a:t>«На </a:t>
            </a:r>
            <a:r>
              <a:rPr lang="ru-RU" sz="2400" b="1" dirty="0" err="1">
                <a:solidFill>
                  <a:srgbClr val="FF0000"/>
                </a:solidFill>
              </a:rPr>
              <a:t>скільки</a:t>
            </a:r>
            <a:r>
              <a:rPr lang="ru-RU" sz="2400" b="1" dirty="0">
                <a:solidFill>
                  <a:srgbClr val="FF0000"/>
                </a:solidFill>
              </a:rPr>
              <a:t> </a:t>
            </a:r>
            <a:r>
              <a:rPr lang="ru-RU" sz="2400" b="1" dirty="0" err="1">
                <a:solidFill>
                  <a:srgbClr val="FF0000"/>
                </a:solidFill>
              </a:rPr>
              <a:t>центнерів</a:t>
            </a:r>
            <a:r>
              <a:rPr lang="ru-RU" sz="2400" b="1" dirty="0">
                <a:solidFill>
                  <a:srgbClr val="FF0000"/>
                </a:solidFill>
              </a:rPr>
              <a:t> більше…». </a:t>
            </a:r>
            <a:r>
              <a:rPr lang="ru-RU" sz="2400" b="1" dirty="0" smtClean="0">
                <a:solidFill>
                  <a:srgbClr val="7030A0"/>
                </a:solidFill>
              </a:rPr>
              <a:t>Розв’яжіть </a:t>
            </a:r>
            <a:r>
              <a:rPr lang="ru-RU" sz="2400" b="1" dirty="0" err="1" smtClean="0">
                <a:solidFill>
                  <a:srgbClr val="7030A0"/>
                </a:solidFill>
              </a:rPr>
              <a:t>утворену</a:t>
            </a:r>
            <a:r>
              <a:rPr lang="ru-RU" sz="2400" b="1" dirty="0" smtClean="0">
                <a:solidFill>
                  <a:srgbClr val="7030A0"/>
                </a:solidFill>
              </a:rPr>
              <a:t> </a:t>
            </a:r>
            <a:r>
              <a:rPr lang="ru-RU" sz="2400" b="1" dirty="0">
                <a:solidFill>
                  <a:srgbClr val="7030A0"/>
                </a:solidFill>
              </a:rPr>
              <a:t>задачу</a:t>
            </a:r>
          </a:p>
        </p:txBody>
      </p:sp>
      <p:sp>
        <p:nvSpPr>
          <p:cNvPr id="23" name="Прямоугольник 22"/>
          <p:cNvSpPr/>
          <p:nvPr/>
        </p:nvSpPr>
        <p:spPr>
          <a:xfrm>
            <a:off x="4723879" y="4467341"/>
            <a:ext cx="3608747" cy="584775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ru-RU" sz="3200" b="1" dirty="0" smtClean="0">
                <a:solidFill>
                  <a:schemeClr val="bg1"/>
                </a:solidFill>
              </a:rPr>
              <a:t>81 – 81 </a:t>
            </a:r>
            <a:r>
              <a:rPr lang="ru-RU" sz="3200" b="1" dirty="0" smtClean="0">
                <a:solidFill>
                  <a:schemeClr val="bg1"/>
                </a:solidFill>
              </a:rPr>
              <a:t>: </a:t>
            </a:r>
            <a:r>
              <a:rPr lang="ru-RU" sz="3200" b="1" dirty="0" smtClean="0">
                <a:solidFill>
                  <a:schemeClr val="bg1"/>
                </a:solidFill>
              </a:rPr>
              <a:t>3 =</a:t>
            </a:r>
            <a:endParaRPr lang="ru-RU" sz="2800" dirty="0"/>
          </a:p>
        </p:txBody>
      </p:sp>
      <p:sp>
        <p:nvSpPr>
          <p:cNvPr id="25" name="Прямоугольник 24"/>
          <p:cNvSpPr/>
          <p:nvPr/>
        </p:nvSpPr>
        <p:spPr>
          <a:xfrm>
            <a:off x="6812110" y="4467341"/>
            <a:ext cx="1520515" cy="584775"/>
          </a:xfrm>
          <a:prstGeom prst="rect">
            <a:avLst/>
          </a:prstGeom>
          <a:noFill/>
          <a:ln>
            <a:noFill/>
          </a:ln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ru-RU" sz="3200" b="1" dirty="0" smtClean="0">
                <a:solidFill>
                  <a:srgbClr val="FF0000"/>
                </a:solidFill>
              </a:rPr>
              <a:t>54 (ц)</a:t>
            </a:r>
            <a:endParaRPr lang="ru-RU" sz="28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19897275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0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500"/>
                            </p:stCondLst>
                            <p:childTnLst>
                              <p:par>
                                <p:cTn id="4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4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9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4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6" presetClass="entr" presetSubtype="37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59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4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7" dur="500"/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2" dur="500"/>
                                        <p:tgtEl>
                                          <p:spTgt spid="2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 animBg="1"/>
      <p:bldP spid="24" grpId="0" animBg="1"/>
      <p:bldP spid="31" grpId="0" animBg="1"/>
      <p:bldP spid="16" grpId="0" animBg="1"/>
      <p:bldP spid="2" grpId="0" animBg="1"/>
      <p:bldP spid="18" grpId="0"/>
      <p:bldP spid="28" grpId="0"/>
      <p:bldP spid="19" grpId="0"/>
      <p:bldP spid="20" grpId="0"/>
      <p:bldP spid="3" grpId="0" animBg="1"/>
      <p:bldP spid="23" grpId="0" animBg="1"/>
      <p:bldP spid="25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864118" y="405458"/>
            <a:ext cx="8269249" cy="720080"/>
          </a:xfrm>
          <a:prstGeom prst="rect">
            <a:avLst/>
          </a:prstGeom>
          <a:solidFill>
            <a:srgbClr val="7030A0"/>
          </a:solidFill>
          <a:ln/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lIns="91425" tIns="45713" rIns="91425" bIns="45713" rtlCol="0" anchor="ctr"/>
          <a:lstStyle/>
          <a:p>
            <a:pPr algn="ctr"/>
            <a:r>
              <a:rPr lang="ru-RU" sz="4000" b="1" dirty="0" smtClean="0"/>
              <a:t>Розв’яжіть </a:t>
            </a:r>
            <a:r>
              <a:rPr lang="ru-RU" sz="4000" b="1" dirty="0" smtClean="0"/>
              <a:t>задачу </a:t>
            </a:r>
            <a:r>
              <a:rPr lang="ru-RU" sz="4000" b="1" dirty="0" err="1" smtClean="0"/>
              <a:t>виразом</a:t>
            </a:r>
            <a:endParaRPr lang="ru-RU" sz="4000" b="1" dirty="0" smtClean="0"/>
          </a:p>
        </p:txBody>
      </p:sp>
      <p:sp>
        <p:nvSpPr>
          <p:cNvPr id="21" name="Прямоугольник 4">
            <a:extLst>
              <a:ext uri="{FF2B5EF4-FFF2-40B4-BE49-F238E27FC236}">
                <a16:creationId xmlns="" xmlns:a16="http://schemas.microsoft.com/office/drawing/2014/main" id="{F6E7EC80-9589-4937-924A-CEEA2719A5E3}"/>
              </a:ext>
            </a:extLst>
          </p:cNvPr>
          <p:cNvSpPr/>
          <p:nvPr/>
        </p:nvSpPr>
        <p:spPr>
          <a:xfrm>
            <a:off x="-1" y="6094090"/>
            <a:ext cx="1267496" cy="735988"/>
          </a:xfrm>
          <a:prstGeom prst="rect">
            <a:avLst/>
          </a:prstGeom>
          <a:solidFill>
            <a:srgbClr val="7030A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2400" b="1" dirty="0" smtClean="0">
                <a:solidFill>
                  <a:schemeClr val="bg1"/>
                </a:solidFill>
              </a:rPr>
              <a:t>Ст.51 </a:t>
            </a:r>
            <a:endParaRPr lang="uk-UA" sz="2400" b="1" dirty="0" smtClean="0">
              <a:solidFill>
                <a:schemeClr val="bg1"/>
              </a:solidFill>
            </a:endParaRPr>
          </a:p>
          <a:p>
            <a:pPr algn="ctr"/>
            <a:r>
              <a:rPr lang="uk-UA" sz="2400" b="1" dirty="0" smtClean="0">
                <a:solidFill>
                  <a:schemeClr val="bg1"/>
                </a:solidFill>
              </a:rPr>
              <a:t>№</a:t>
            </a:r>
            <a:r>
              <a:rPr lang="uk-UA" sz="2400" b="1" dirty="0" smtClean="0">
                <a:solidFill>
                  <a:schemeClr val="bg1"/>
                </a:solidFill>
              </a:rPr>
              <a:t>277</a:t>
            </a:r>
            <a:endParaRPr lang="ru-RU" sz="2400" b="1" dirty="0">
              <a:solidFill>
                <a:schemeClr val="bg1"/>
              </a:solidFill>
            </a:endParaRPr>
          </a:p>
        </p:txBody>
      </p:sp>
      <p:sp>
        <p:nvSpPr>
          <p:cNvPr id="22" name="Прямоугольник 21"/>
          <p:cNvSpPr/>
          <p:nvPr/>
        </p:nvSpPr>
        <p:spPr>
          <a:xfrm>
            <a:off x="675310" y="5337213"/>
            <a:ext cx="2091732" cy="584775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ru-RU" sz="3200" b="1" dirty="0" smtClean="0"/>
              <a:t>Відповідь:</a:t>
            </a:r>
          </a:p>
        </p:txBody>
      </p:sp>
      <p:sp>
        <p:nvSpPr>
          <p:cNvPr id="24" name="Прямоугольник 23"/>
          <p:cNvSpPr/>
          <p:nvPr/>
        </p:nvSpPr>
        <p:spPr>
          <a:xfrm>
            <a:off x="2783124" y="5337212"/>
            <a:ext cx="6045211" cy="584775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ru-RU" sz="3200" b="1" dirty="0" smtClean="0"/>
              <a:t>69 </a:t>
            </a:r>
            <a:r>
              <a:rPr lang="ru-RU" sz="3200" b="1" dirty="0" err="1" smtClean="0"/>
              <a:t>книжок</a:t>
            </a:r>
            <a:r>
              <a:rPr lang="ru-RU" sz="3200" b="1" dirty="0" smtClean="0"/>
              <a:t> </a:t>
            </a:r>
            <a:r>
              <a:rPr lang="ru-RU" sz="3200" b="1" dirty="0" err="1" smtClean="0"/>
              <a:t>усього</a:t>
            </a:r>
            <a:r>
              <a:rPr lang="ru-RU" sz="3200" b="1" dirty="0" smtClean="0"/>
              <a:t> на 2 </a:t>
            </a:r>
            <a:r>
              <a:rPr lang="ru-RU" sz="3200" b="1" dirty="0" err="1" smtClean="0"/>
              <a:t>полицях</a:t>
            </a:r>
            <a:r>
              <a:rPr lang="ru-RU" sz="3200" b="1" dirty="0" smtClean="0"/>
              <a:t>. </a:t>
            </a:r>
            <a:endParaRPr lang="ru-RU" sz="3200" b="1" dirty="0" smtClean="0"/>
          </a:p>
        </p:txBody>
      </p:sp>
      <p:sp>
        <p:nvSpPr>
          <p:cNvPr id="31" name="Прямоугольник 30"/>
          <p:cNvSpPr/>
          <p:nvPr/>
        </p:nvSpPr>
        <p:spPr>
          <a:xfrm>
            <a:off x="890910" y="2913436"/>
            <a:ext cx="4553050" cy="1077218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uk-UA" sz="3200" b="1" dirty="0" smtClean="0">
                <a:solidFill>
                  <a:schemeClr val="bg1"/>
                </a:solidFill>
              </a:rPr>
              <a:t>І </a:t>
            </a:r>
            <a:r>
              <a:rPr lang="uk-UA" sz="3200" b="1" dirty="0" smtClean="0">
                <a:solidFill>
                  <a:schemeClr val="bg1"/>
                </a:solidFill>
              </a:rPr>
              <a:t>– </a:t>
            </a:r>
            <a:r>
              <a:rPr lang="uk-UA" sz="3200" b="1" dirty="0" smtClean="0">
                <a:solidFill>
                  <a:schemeClr val="bg1"/>
                </a:solidFill>
              </a:rPr>
              <a:t>46кн., у 2р. &gt;</a:t>
            </a:r>
            <a:endParaRPr lang="uk-UA" sz="3200" b="1" dirty="0" smtClean="0">
              <a:solidFill>
                <a:schemeClr val="bg1"/>
              </a:solidFill>
            </a:endParaRPr>
          </a:p>
          <a:p>
            <a:r>
              <a:rPr lang="uk-UA" sz="3200" b="1" dirty="0" smtClean="0">
                <a:solidFill>
                  <a:schemeClr val="bg1"/>
                </a:solidFill>
              </a:rPr>
              <a:t>ІІ – ? </a:t>
            </a:r>
            <a:r>
              <a:rPr lang="uk-UA" sz="3200" b="1" dirty="0" err="1" smtClean="0">
                <a:solidFill>
                  <a:schemeClr val="bg1"/>
                </a:solidFill>
              </a:rPr>
              <a:t>кн</a:t>
            </a:r>
            <a:r>
              <a:rPr lang="uk-UA" sz="3200" b="1" dirty="0" smtClean="0">
                <a:solidFill>
                  <a:schemeClr val="bg1"/>
                </a:solidFill>
              </a:rPr>
              <a:t>.</a:t>
            </a:r>
            <a:endParaRPr lang="ru-RU" sz="3200" b="1" dirty="0" smtClean="0">
              <a:solidFill>
                <a:schemeClr val="bg1"/>
              </a:solidFill>
            </a:endParaRPr>
          </a:p>
        </p:txBody>
      </p:sp>
      <p:sp>
        <p:nvSpPr>
          <p:cNvPr id="16" name="Прямоугольник 15"/>
          <p:cNvSpPr/>
          <p:nvPr/>
        </p:nvSpPr>
        <p:spPr>
          <a:xfrm>
            <a:off x="691431" y="4467342"/>
            <a:ext cx="3608747" cy="584775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ru-RU" sz="3200" b="1" dirty="0" smtClean="0">
                <a:solidFill>
                  <a:schemeClr val="bg1"/>
                </a:solidFill>
              </a:rPr>
              <a:t>46 + 46 </a:t>
            </a:r>
            <a:r>
              <a:rPr lang="ru-RU" sz="3200" b="1" dirty="0" smtClean="0">
                <a:solidFill>
                  <a:schemeClr val="bg1"/>
                </a:solidFill>
              </a:rPr>
              <a:t>: </a:t>
            </a:r>
            <a:r>
              <a:rPr lang="ru-RU" sz="3200" b="1" dirty="0" smtClean="0">
                <a:solidFill>
                  <a:schemeClr val="bg1"/>
                </a:solidFill>
              </a:rPr>
              <a:t>2 =</a:t>
            </a:r>
            <a:endParaRPr lang="ru-RU" sz="2800" dirty="0"/>
          </a:p>
        </p:txBody>
      </p:sp>
      <p:sp>
        <p:nvSpPr>
          <p:cNvPr id="2" name="Правая фигурная скобка 1"/>
          <p:cNvSpPr/>
          <p:nvPr/>
        </p:nvSpPr>
        <p:spPr>
          <a:xfrm>
            <a:off x="3787775" y="3005769"/>
            <a:ext cx="298460" cy="892552"/>
          </a:xfrm>
          <a:prstGeom prst="rightBrac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" name="Прямоугольник 17"/>
          <p:cNvSpPr/>
          <p:nvPr/>
        </p:nvSpPr>
        <p:spPr>
          <a:xfrm>
            <a:off x="4112943" y="3159657"/>
            <a:ext cx="1281324" cy="584775"/>
          </a:xfrm>
          <a:prstGeom prst="rect">
            <a:avLst/>
          </a:prstGeom>
          <a:noFill/>
          <a:ln>
            <a:noFill/>
          </a:ln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ru-RU" sz="3200" b="1" dirty="0" smtClean="0">
                <a:solidFill>
                  <a:schemeClr val="bg1"/>
                </a:solidFill>
              </a:rPr>
              <a:t>? кн.</a:t>
            </a:r>
            <a:endParaRPr lang="ru-RU" sz="2800" dirty="0">
              <a:solidFill>
                <a:schemeClr val="bg1"/>
              </a:solidFill>
            </a:endParaRPr>
          </a:p>
        </p:txBody>
      </p:sp>
      <p:sp>
        <p:nvSpPr>
          <p:cNvPr id="28" name="Прямоугольник 27"/>
          <p:cNvSpPr/>
          <p:nvPr/>
        </p:nvSpPr>
        <p:spPr>
          <a:xfrm>
            <a:off x="1869536" y="4007751"/>
            <a:ext cx="680098" cy="584775"/>
          </a:xfrm>
          <a:prstGeom prst="rect">
            <a:avLst/>
          </a:prstGeom>
          <a:noFill/>
          <a:ln>
            <a:noFill/>
          </a:ln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ru-RU" sz="3200" b="1" dirty="0" smtClean="0">
                <a:solidFill>
                  <a:srgbClr val="FF0000"/>
                </a:solidFill>
              </a:rPr>
              <a:t>23</a:t>
            </a:r>
            <a:endParaRPr lang="ru-RU" sz="2800" dirty="0">
              <a:solidFill>
                <a:srgbClr val="FF0000"/>
              </a:solidFill>
            </a:endParaRPr>
          </a:p>
        </p:txBody>
      </p:sp>
      <p:sp>
        <p:nvSpPr>
          <p:cNvPr id="19" name="Прямоугольник 18"/>
          <p:cNvSpPr/>
          <p:nvPr/>
        </p:nvSpPr>
        <p:spPr>
          <a:xfrm>
            <a:off x="2779662" y="4467342"/>
            <a:ext cx="1520515" cy="584775"/>
          </a:xfrm>
          <a:prstGeom prst="rect">
            <a:avLst/>
          </a:prstGeom>
          <a:noFill/>
          <a:ln>
            <a:noFill/>
          </a:ln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ru-RU" sz="3200" b="1" dirty="0" smtClean="0">
                <a:solidFill>
                  <a:srgbClr val="FF0000"/>
                </a:solidFill>
              </a:rPr>
              <a:t>69 (кн.)</a:t>
            </a:r>
            <a:endParaRPr lang="ru-RU" sz="2800" dirty="0">
              <a:solidFill>
                <a:srgbClr val="FF0000"/>
              </a:solidFill>
            </a:endParaRPr>
          </a:p>
        </p:txBody>
      </p:sp>
      <p:sp>
        <p:nvSpPr>
          <p:cNvPr id="26" name="Прямоугольник 25"/>
          <p:cNvSpPr/>
          <p:nvPr/>
        </p:nvSpPr>
        <p:spPr>
          <a:xfrm>
            <a:off x="927188" y="1180703"/>
            <a:ext cx="8405204" cy="1569660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ru-RU" sz="3200" b="1" dirty="0"/>
              <a:t>На </a:t>
            </a:r>
            <a:r>
              <a:rPr lang="ru-RU" sz="3200" b="1" dirty="0" err="1"/>
              <a:t>одній</a:t>
            </a:r>
            <a:r>
              <a:rPr lang="ru-RU" sz="3200" b="1" dirty="0"/>
              <a:t> </a:t>
            </a:r>
            <a:r>
              <a:rPr lang="ru-RU" sz="3200" b="1" dirty="0" err="1"/>
              <a:t>книжковій</a:t>
            </a:r>
            <a:r>
              <a:rPr lang="ru-RU" sz="3200" b="1" dirty="0"/>
              <a:t> </a:t>
            </a:r>
            <a:r>
              <a:rPr lang="ru-RU" sz="3200" b="1" dirty="0" err="1"/>
              <a:t>полиці</a:t>
            </a:r>
            <a:r>
              <a:rPr lang="ru-RU" sz="3200" b="1" dirty="0"/>
              <a:t> стоїть 46 </a:t>
            </a:r>
            <a:r>
              <a:rPr lang="ru-RU" sz="3200" b="1" dirty="0" err="1"/>
              <a:t>книжок</a:t>
            </a:r>
            <a:r>
              <a:rPr lang="ru-RU" sz="3200" b="1" dirty="0"/>
              <a:t>. Це </a:t>
            </a:r>
            <a:r>
              <a:rPr lang="ru-RU" sz="3200" b="1" dirty="0" err="1"/>
              <a:t>вдвічі</a:t>
            </a:r>
            <a:r>
              <a:rPr lang="ru-RU" sz="3200" b="1" dirty="0"/>
              <a:t> більше, </a:t>
            </a:r>
            <a:r>
              <a:rPr lang="ru-RU" sz="3200" b="1" dirty="0" err="1"/>
              <a:t>ніж</a:t>
            </a:r>
            <a:r>
              <a:rPr lang="ru-RU" sz="3200" b="1" dirty="0"/>
              <a:t> на </a:t>
            </a:r>
            <a:r>
              <a:rPr lang="ru-RU" sz="3200" b="1" dirty="0" err="1"/>
              <a:t>іншій</a:t>
            </a:r>
            <a:r>
              <a:rPr lang="ru-RU" sz="3200" b="1" dirty="0"/>
              <a:t> </a:t>
            </a:r>
            <a:r>
              <a:rPr lang="ru-RU" sz="3200" b="1" dirty="0" err="1"/>
              <a:t>полиці</a:t>
            </a:r>
            <a:r>
              <a:rPr lang="ru-RU" sz="3200" b="1" dirty="0"/>
              <a:t>. Скільки всього </a:t>
            </a:r>
            <a:r>
              <a:rPr lang="ru-RU" sz="3200" b="1" dirty="0" err="1"/>
              <a:t>книжок</a:t>
            </a:r>
            <a:r>
              <a:rPr lang="ru-RU" sz="3200" b="1" dirty="0"/>
              <a:t> стоїть на цих </a:t>
            </a:r>
            <a:r>
              <a:rPr lang="ru-RU" sz="3200" b="1" dirty="0" err="1"/>
              <a:t>двох</a:t>
            </a:r>
            <a:r>
              <a:rPr lang="ru-RU" sz="3200" b="1" dirty="0"/>
              <a:t> </a:t>
            </a:r>
            <a:r>
              <a:rPr lang="ru-RU" sz="3200" b="1" dirty="0" err="1"/>
              <a:t>полицях</a:t>
            </a:r>
            <a:r>
              <a:rPr lang="ru-RU" sz="3200" b="1" dirty="0"/>
              <a:t>?</a:t>
            </a:r>
            <a:endParaRPr lang="ru-RU" sz="3200" b="1" dirty="0">
              <a:solidFill>
                <a:srgbClr val="7030A0"/>
              </a:solidFill>
            </a:endParaRPr>
          </a:p>
        </p:txBody>
      </p:sp>
      <p:pic>
        <p:nvPicPr>
          <p:cNvPr id="27" name="Picture 2" descr="D:\Картинки до тестів\Емоції Листя\загрузка (2).pn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" b="7990"/>
          <a:stretch/>
        </p:blipFill>
        <p:spPr bwMode="auto">
          <a:xfrm>
            <a:off x="9548415" y="405458"/>
            <a:ext cx="1800225" cy="234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67078271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6" presetClass="entr" presetSubtype="37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35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5" dur="500"/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 animBg="1"/>
      <p:bldP spid="24" grpId="0" animBg="1"/>
      <p:bldP spid="31" grpId="0" animBg="1"/>
      <p:bldP spid="16" grpId="0" animBg="1"/>
      <p:bldP spid="2" grpId="0" animBg="1"/>
      <p:bldP spid="18" grpId="0"/>
      <p:bldP spid="28" grpId="0"/>
      <p:bldP spid="19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961879" y="549474"/>
            <a:ext cx="10297144" cy="792088"/>
          </a:xfrm>
          <a:prstGeom prst="rect">
            <a:avLst/>
          </a:prstGeom>
          <a:solidFill>
            <a:srgbClr val="7030A0"/>
          </a:solidFill>
          <a:ln/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lIns="91425" tIns="45713" rIns="91425" bIns="45713" rtlCol="0" anchor="ctr"/>
          <a:lstStyle/>
          <a:p>
            <a:pPr algn="ctr"/>
            <a:r>
              <a:rPr lang="ru-RU" sz="3600" b="1" dirty="0" err="1" smtClean="0"/>
              <a:t>Назвіть</a:t>
            </a:r>
            <a:r>
              <a:rPr lang="ru-RU" sz="3600" b="1" dirty="0" smtClean="0"/>
              <a:t> </a:t>
            </a:r>
            <a:r>
              <a:rPr lang="ru-RU" sz="3600" b="1" dirty="0" err="1"/>
              <a:t>номери</a:t>
            </a:r>
            <a:r>
              <a:rPr lang="ru-RU" sz="3600" b="1" dirty="0"/>
              <a:t> </a:t>
            </a:r>
            <a:r>
              <a:rPr lang="ru-RU" sz="3600" b="1" dirty="0" err="1"/>
              <a:t>фігур</a:t>
            </a:r>
            <a:r>
              <a:rPr lang="ru-RU" sz="3600" b="1" dirty="0"/>
              <a:t>, що не є </a:t>
            </a:r>
            <a:r>
              <a:rPr lang="ru-RU" sz="3600" b="1" dirty="0" err="1"/>
              <a:t>багатокутниками</a:t>
            </a:r>
            <a:endParaRPr lang="uk-UA" sz="3600" b="1" dirty="0">
              <a:solidFill>
                <a:schemeClr val="bg1"/>
              </a:solidFill>
            </a:endParaRPr>
          </a:p>
        </p:txBody>
      </p:sp>
      <p:sp>
        <p:nvSpPr>
          <p:cNvPr id="6" name="Прямоугольник 4">
            <a:extLst>
              <a:ext uri="{FF2B5EF4-FFF2-40B4-BE49-F238E27FC236}">
                <a16:creationId xmlns="" xmlns:a16="http://schemas.microsoft.com/office/drawing/2014/main" id="{F6E7EC80-9589-4937-924A-CEEA2719A5E3}"/>
              </a:ext>
            </a:extLst>
          </p:cNvPr>
          <p:cNvSpPr/>
          <p:nvPr/>
        </p:nvSpPr>
        <p:spPr>
          <a:xfrm>
            <a:off x="1309797" y="3357786"/>
            <a:ext cx="805185" cy="827041"/>
          </a:xfrm>
          <a:prstGeom prst="rect">
            <a:avLst/>
          </a:prstGeom>
          <a:solidFill>
            <a:srgbClr val="FFC00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5" tIns="45713" rIns="91425" bIns="45713" rtlCol="0" anchor="ctr"/>
          <a:lstStyle/>
          <a:p>
            <a:pPr algn="ctr"/>
            <a:r>
              <a:rPr lang="uk-UA" sz="3600" b="1" dirty="0" smtClean="0">
                <a:solidFill>
                  <a:schemeClr val="bg1"/>
                </a:solidFill>
              </a:rPr>
              <a:t>1</a:t>
            </a:r>
            <a:endParaRPr lang="uk-UA" sz="6000" b="1" dirty="0" smtClean="0">
              <a:solidFill>
                <a:schemeClr val="bg1"/>
              </a:solidFill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3320319" y="3221251"/>
            <a:ext cx="251992" cy="41549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 smtClean="0"/>
              <a:t>.</a:t>
            </a:r>
            <a:endParaRPr lang="ru-RU" dirty="0"/>
          </a:p>
        </p:txBody>
      </p:sp>
      <p:pic>
        <p:nvPicPr>
          <p:cNvPr id="2050" name="Picture 2" descr="D:\4 клас\03 МАТЕМАТИКА\1 Листопад\2 Нумерація чисел у межах мільйона\2026-10-06_223735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9439" y="1781091"/>
            <a:ext cx="10642024" cy="14401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Прямоугольник 4">
            <a:extLst>
              <a:ext uri="{FF2B5EF4-FFF2-40B4-BE49-F238E27FC236}">
                <a16:creationId xmlns="" xmlns:a16="http://schemas.microsoft.com/office/drawing/2014/main" id="{F6E7EC80-9589-4937-924A-CEEA2719A5E3}"/>
              </a:ext>
            </a:extLst>
          </p:cNvPr>
          <p:cNvSpPr/>
          <p:nvPr/>
        </p:nvSpPr>
        <p:spPr>
          <a:xfrm>
            <a:off x="-1" y="6094090"/>
            <a:ext cx="1267496" cy="735988"/>
          </a:xfrm>
          <a:prstGeom prst="rect">
            <a:avLst/>
          </a:prstGeom>
          <a:solidFill>
            <a:srgbClr val="7030A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2400" b="1" dirty="0" smtClean="0">
                <a:solidFill>
                  <a:schemeClr val="bg1"/>
                </a:solidFill>
              </a:rPr>
              <a:t>Ст.51 </a:t>
            </a:r>
            <a:endParaRPr lang="uk-UA" sz="2400" b="1" dirty="0" smtClean="0">
              <a:solidFill>
                <a:schemeClr val="bg1"/>
              </a:solidFill>
            </a:endParaRPr>
          </a:p>
          <a:p>
            <a:pPr algn="ctr"/>
            <a:r>
              <a:rPr lang="uk-UA" sz="2400" b="1" dirty="0" smtClean="0">
                <a:solidFill>
                  <a:schemeClr val="bg1"/>
                </a:solidFill>
              </a:rPr>
              <a:t>№</a:t>
            </a:r>
            <a:r>
              <a:rPr lang="uk-UA" sz="2400" b="1" dirty="0" smtClean="0">
                <a:solidFill>
                  <a:schemeClr val="bg1"/>
                </a:solidFill>
              </a:rPr>
              <a:t>278</a:t>
            </a:r>
            <a:endParaRPr lang="ru-RU" sz="2400" b="1" dirty="0">
              <a:solidFill>
                <a:schemeClr val="bg1"/>
              </a:solidFill>
            </a:endParaRPr>
          </a:p>
        </p:txBody>
      </p:sp>
      <p:sp>
        <p:nvSpPr>
          <p:cNvPr id="10" name="Прямоугольник 4">
            <a:extLst>
              <a:ext uri="{FF2B5EF4-FFF2-40B4-BE49-F238E27FC236}">
                <a16:creationId xmlns="" xmlns:a16="http://schemas.microsoft.com/office/drawing/2014/main" id="{F6E7EC80-9589-4937-924A-CEEA2719A5E3}"/>
              </a:ext>
            </a:extLst>
          </p:cNvPr>
          <p:cNvSpPr/>
          <p:nvPr/>
        </p:nvSpPr>
        <p:spPr>
          <a:xfrm>
            <a:off x="5083919" y="3389486"/>
            <a:ext cx="805185" cy="827041"/>
          </a:xfrm>
          <a:prstGeom prst="rect">
            <a:avLst/>
          </a:prstGeom>
          <a:ln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91425" tIns="45713" rIns="91425" bIns="45713" rtlCol="0" anchor="ctr"/>
          <a:lstStyle/>
          <a:p>
            <a:pPr algn="ctr"/>
            <a:r>
              <a:rPr lang="uk-UA" sz="3600" b="1" dirty="0" smtClean="0">
                <a:solidFill>
                  <a:schemeClr val="bg1"/>
                </a:solidFill>
              </a:rPr>
              <a:t>3</a:t>
            </a:r>
            <a:endParaRPr lang="uk-UA" sz="6000" b="1" dirty="0" smtClean="0">
              <a:solidFill>
                <a:schemeClr val="bg1"/>
              </a:solidFill>
            </a:endParaRPr>
          </a:p>
        </p:txBody>
      </p:sp>
      <p:sp>
        <p:nvSpPr>
          <p:cNvPr id="12" name="Прямоугольник 4">
            <a:extLst>
              <a:ext uri="{FF2B5EF4-FFF2-40B4-BE49-F238E27FC236}">
                <a16:creationId xmlns="" xmlns:a16="http://schemas.microsoft.com/office/drawing/2014/main" id="{F6E7EC80-9589-4937-924A-CEEA2719A5E3}"/>
              </a:ext>
            </a:extLst>
          </p:cNvPr>
          <p:cNvSpPr/>
          <p:nvPr/>
        </p:nvSpPr>
        <p:spPr>
          <a:xfrm>
            <a:off x="8468295" y="3223228"/>
            <a:ext cx="805185" cy="827041"/>
          </a:xfrm>
          <a:prstGeom prst="rect">
            <a:avLst/>
          </a:prstGeom>
          <a:solidFill>
            <a:srgbClr val="00B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5" tIns="45713" rIns="91425" bIns="45713" rtlCol="0" anchor="ctr"/>
          <a:lstStyle/>
          <a:p>
            <a:pPr algn="ctr"/>
            <a:r>
              <a:rPr lang="uk-UA" sz="3600" b="1" dirty="0" smtClean="0">
                <a:solidFill>
                  <a:schemeClr val="bg1"/>
                </a:solidFill>
              </a:rPr>
              <a:t>5</a:t>
            </a:r>
            <a:endParaRPr lang="uk-UA" sz="6000" b="1" dirty="0" smtClean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86740537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10" grpId="0" animBg="1"/>
      <p:bldP spid="12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961879" y="405458"/>
            <a:ext cx="10297144" cy="648072"/>
          </a:xfrm>
          <a:prstGeom prst="rect">
            <a:avLst/>
          </a:prstGeom>
          <a:solidFill>
            <a:srgbClr val="7030A0"/>
          </a:solidFill>
          <a:ln/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lIns="91425" tIns="45713" rIns="91425" bIns="45713" rtlCol="0" anchor="ctr"/>
          <a:lstStyle/>
          <a:p>
            <a:pPr algn="ctr"/>
            <a:r>
              <a:rPr lang="uk-UA" sz="4000" b="1" dirty="0">
                <a:solidFill>
                  <a:schemeClr val="bg1"/>
                </a:solidFill>
              </a:rPr>
              <a:t>Домашнє завдання</a:t>
            </a:r>
          </a:p>
        </p:txBody>
      </p:sp>
      <p:sp>
        <p:nvSpPr>
          <p:cNvPr id="6" name="Прямоугольник 4">
            <a:extLst>
              <a:ext uri="{FF2B5EF4-FFF2-40B4-BE49-F238E27FC236}">
                <a16:creationId xmlns="" xmlns:a16="http://schemas.microsoft.com/office/drawing/2014/main" id="{F6E7EC80-9589-4937-924A-CEEA2719A5E3}"/>
              </a:ext>
            </a:extLst>
          </p:cNvPr>
          <p:cNvSpPr/>
          <p:nvPr/>
        </p:nvSpPr>
        <p:spPr>
          <a:xfrm>
            <a:off x="-19995" y="6022082"/>
            <a:ext cx="1215482" cy="827041"/>
          </a:xfrm>
          <a:prstGeom prst="rect">
            <a:avLst/>
          </a:prstGeom>
          <a:solidFill>
            <a:srgbClr val="7030A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5" tIns="45713" rIns="91425" bIns="45713" rtlCol="0" anchor="ctr"/>
          <a:lstStyle/>
          <a:p>
            <a:pPr algn="ctr"/>
            <a:r>
              <a:rPr lang="uk-UA" sz="1400" b="1" dirty="0">
                <a:solidFill>
                  <a:schemeClr val="bg1"/>
                </a:solidFill>
              </a:rPr>
              <a:t>Підручник</a:t>
            </a:r>
          </a:p>
          <a:p>
            <a:pPr algn="ctr"/>
            <a:r>
              <a:rPr lang="uk-UA" sz="2800" b="1" dirty="0" smtClean="0">
                <a:solidFill>
                  <a:schemeClr val="bg1"/>
                </a:solidFill>
              </a:rPr>
              <a:t>Ст.51</a:t>
            </a:r>
          </a:p>
        </p:txBody>
      </p:sp>
      <p:pic>
        <p:nvPicPr>
          <p:cNvPr id="8" name="Picture 2" descr="D:\Картинки до тестів\!!! Учні\634ce20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961878" y="1137161"/>
            <a:ext cx="1624633" cy="25922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TextBox 10"/>
          <p:cNvSpPr txBox="1"/>
          <p:nvPr/>
        </p:nvSpPr>
        <p:spPr>
          <a:xfrm>
            <a:off x="3427735" y="3933850"/>
            <a:ext cx="7742613" cy="1815882"/>
          </a:xfrm>
          <a:prstGeom prst="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457200" indent="-457200">
              <a:buFont typeface="Wingdings" panose="05000000000000000000" pitchFamily="2" charset="2"/>
              <a:buChar char="v"/>
            </a:pPr>
            <a:r>
              <a:rPr lang="uk-UA" sz="2800" b="1" dirty="0" smtClean="0">
                <a:solidFill>
                  <a:srgbClr val="7030A0"/>
                </a:solidFill>
              </a:rPr>
              <a:t>Сьогодні на уроці я дізнався/дізналась про…</a:t>
            </a:r>
          </a:p>
          <a:p>
            <a:pPr marL="457200" indent="-457200">
              <a:buFont typeface="Wingdings" panose="05000000000000000000" pitchFamily="2" charset="2"/>
              <a:buChar char="v"/>
            </a:pPr>
            <a:r>
              <a:rPr lang="uk-UA" sz="2800" b="1" dirty="0">
                <a:solidFill>
                  <a:srgbClr val="7030A0"/>
                </a:solidFill>
              </a:rPr>
              <a:t>Найбільш цікавим було</a:t>
            </a:r>
            <a:r>
              <a:rPr lang="uk-UA" sz="2800" b="1" dirty="0" smtClean="0">
                <a:solidFill>
                  <a:srgbClr val="7030A0"/>
                </a:solidFill>
              </a:rPr>
              <a:t>…</a:t>
            </a:r>
          </a:p>
          <a:p>
            <a:pPr marL="457200" lvl="0" indent="-457200">
              <a:buFont typeface="Wingdings" panose="05000000000000000000" pitchFamily="2" charset="2"/>
              <a:buChar char="v"/>
            </a:pPr>
            <a:r>
              <a:rPr lang="ru-RU" sz="2800" b="1" dirty="0">
                <a:solidFill>
                  <a:srgbClr val="7030A0"/>
                </a:solidFill>
              </a:rPr>
              <a:t>Мені було важко</a:t>
            </a:r>
            <a:r>
              <a:rPr lang="ru-RU" sz="2800" b="1" dirty="0" smtClean="0">
                <a:solidFill>
                  <a:srgbClr val="7030A0"/>
                </a:solidFill>
              </a:rPr>
              <a:t>...</a:t>
            </a:r>
            <a:endParaRPr lang="uk-UA" sz="2800" b="1" dirty="0">
              <a:solidFill>
                <a:srgbClr val="7030A0"/>
              </a:solidFill>
            </a:endParaRPr>
          </a:p>
          <a:p>
            <a:pPr marL="457200" indent="-457200">
              <a:buFont typeface="Wingdings" panose="05000000000000000000" pitchFamily="2" charset="2"/>
              <a:buChar char="v"/>
            </a:pPr>
            <a:r>
              <a:rPr lang="uk-UA" sz="2800" b="1" dirty="0">
                <a:solidFill>
                  <a:srgbClr val="7030A0"/>
                </a:solidFill>
              </a:rPr>
              <a:t>Урок запам'ятався мені тим, що </a:t>
            </a:r>
            <a:r>
              <a:rPr lang="uk-UA" sz="2800" b="1" dirty="0" smtClean="0">
                <a:solidFill>
                  <a:srgbClr val="7030A0"/>
                </a:solidFill>
              </a:rPr>
              <a:t>…</a:t>
            </a:r>
          </a:p>
        </p:txBody>
      </p:sp>
      <p:pic>
        <p:nvPicPr>
          <p:cNvPr id="3074" name="Picture 2" descr="D:\4 клас\03 МАТЕМАТИКА\1 Листопад\2 Нумерація чисел у межах мільйона\2026-10-06_143843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61224" y="1160211"/>
            <a:ext cx="8597799" cy="24135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89573893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Прямоугольник 16"/>
          <p:cNvSpPr/>
          <p:nvPr/>
        </p:nvSpPr>
        <p:spPr>
          <a:xfrm>
            <a:off x="1545485" y="405458"/>
            <a:ext cx="9207245" cy="766653"/>
          </a:xfrm>
          <a:prstGeom prst="rect">
            <a:avLst/>
          </a:prstGeom>
          <a:solidFill>
            <a:srgbClr val="7030A0"/>
          </a:solidFill>
          <a:ln/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4000" b="1" dirty="0">
                <a:solidFill>
                  <a:schemeClr val="bg1"/>
                </a:solidFill>
              </a:rPr>
              <a:t>Рефлексія. Вправа «Печиво від совенят» </a:t>
            </a:r>
          </a:p>
        </p:txBody>
      </p:sp>
      <p:pic>
        <p:nvPicPr>
          <p:cNvPr id="18" name="Рисунок 17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25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3298036" y="1766798"/>
            <a:ext cx="5702141" cy="3515017"/>
          </a:xfrm>
          <a:prstGeom prst="roundRect">
            <a:avLst/>
          </a:prstGeom>
          <a:effectLst>
            <a:softEdge rad="127000"/>
          </a:effectLst>
        </p:spPr>
      </p:pic>
      <p:pic>
        <p:nvPicPr>
          <p:cNvPr id="19" name="Picture 4" descr="Рождественские пряники. праздничное глазированное печенье в форме домика и  сердца, звезды и снежинки. векторные иллюстрации шаржа. | Премиум векторы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50160" b="95847" l="9585" r="95208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50350" t="46641" r="4667" b="7557"/>
          <a:stretch/>
        </p:blipFill>
        <p:spPr bwMode="auto">
          <a:xfrm>
            <a:off x="261998" y="3132260"/>
            <a:ext cx="3714172" cy="37850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" name="Picture 4" descr="Рождественские пряники. праздничное глазированное печенье в форме домика и  сердца, звезды и снежинки. векторные иллюстрации шаржа. | Премиум векторы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350" t="46641" r="4667" b="7557"/>
          <a:stretch/>
        </p:blipFill>
        <p:spPr bwMode="auto">
          <a:xfrm>
            <a:off x="335516" y="749579"/>
            <a:ext cx="3567135" cy="36351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" name="Picture 4" descr="Рождественские пряники. праздничное глазированное печенье в форме домика и  сердца, звезды и снежинки. векторные иллюстрации шаржа. | Премиум векторы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350" t="46641" r="4667" b="7557"/>
          <a:stretch/>
        </p:blipFill>
        <p:spPr bwMode="auto">
          <a:xfrm>
            <a:off x="8164900" y="741684"/>
            <a:ext cx="3348954" cy="34128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3" name="Picture 4" descr="Рождественские пряники. праздничное глазированное печенье в форме домика и  сердца, звезды и снежинки. векторные иллюстрации шаржа. | Премиум векторы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350" t="46641" r="4667" b="7557"/>
          <a:stretch/>
        </p:blipFill>
        <p:spPr bwMode="auto">
          <a:xfrm>
            <a:off x="8000442" y="3153457"/>
            <a:ext cx="3513412" cy="35804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4" name="TextBox 23">
            <a:extLst>
              <a:ext uri="{FF2B5EF4-FFF2-40B4-BE49-F238E27FC236}">
                <a16:creationId xmlns:a16="http://schemas.microsoft.com/office/drawing/2014/main" xmlns="" id="{4A422E68-C715-41C5-BD9F-D4C4EE7F7FFA}"/>
              </a:ext>
            </a:extLst>
          </p:cNvPr>
          <p:cNvSpPr txBox="1"/>
          <p:nvPr/>
        </p:nvSpPr>
        <p:spPr>
          <a:xfrm>
            <a:off x="849021" y="4589316"/>
            <a:ext cx="2540125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sz="2800" b="1" dirty="0" smtClean="0">
                <a:solidFill>
                  <a:schemeClr val="accent2">
                    <a:lumMod val="50000"/>
                  </a:schemeClr>
                </a:solidFill>
              </a:rPr>
              <a:t>На </a:t>
            </a:r>
            <a:r>
              <a:rPr lang="uk-UA" sz="2800" b="1" dirty="0">
                <a:solidFill>
                  <a:schemeClr val="accent2">
                    <a:lumMod val="50000"/>
                  </a:schemeClr>
                </a:solidFill>
              </a:rPr>
              <a:t>уроці </a:t>
            </a:r>
          </a:p>
          <a:p>
            <a:pPr algn="ctr"/>
            <a:r>
              <a:rPr lang="uk-UA" sz="2800" b="1" dirty="0">
                <a:solidFill>
                  <a:schemeClr val="accent2">
                    <a:lumMod val="50000"/>
                  </a:schemeClr>
                </a:solidFill>
              </a:rPr>
              <a:t>я навчився/</a:t>
            </a:r>
          </a:p>
          <a:p>
            <a:pPr algn="ctr"/>
            <a:r>
              <a:rPr lang="uk-UA" sz="2800" b="1" dirty="0">
                <a:solidFill>
                  <a:schemeClr val="accent2">
                    <a:lumMod val="50000"/>
                  </a:schemeClr>
                </a:solidFill>
              </a:rPr>
              <a:t>навчилася…</a:t>
            </a:r>
            <a:endParaRPr lang="ru-RU" sz="2800" b="1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xmlns="" id="{9AA5B367-759C-4656-8406-C6FEB2C4ADA9}"/>
              </a:ext>
            </a:extLst>
          </p:cNvPr>
          <p:cNvSpPr txBox="1"/>
          <p:nvPr/>
        </p:nvSpPr>
        <p:spPr>
          <a:xfrm>
            <a:off x="1195487" y="2061642"/>
            <a:ext cx="1800200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ru-RU"/>
            </a:defPPr>
            <a:lvl1pPr algn="ctr">
              <a:defRPr b="1"/>
            </a:lvl1pPr>
          </a:lstStyle>
          <a:p>
            <a:r>
              <a:rPr lang="uk-UA" sz="2800" dirty="0">
                <a:solidFill>
                  <a:schemeClr val="accent2">
                    <a:lumMod val="50000"/>
                  </a:schemeClr>
                </a:solidFill>
              </a:rPr>
              <a:t>Найкраще </a:t>
            </a:r>
          </a:p>
          <a:p>
            <a:r>
              <a:rPr lang="uk-UA" sz="2800" dirty="0">
                <a:solidFill>
                  <a:schemeClr val="accent2">
                    <a:lumMod val="50000"/>
                  </a:schemeClr>
                </a:solidFill>
              </a:rPr>
              <a:t>мені вдалося…</a:t>
            </a:r>
            <a:endParaRPr lang="ru-RU" sz="2800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xmlns="" id="{A8854B14-A831-4207-9DA7-F8B11852112C}"/>
              </a:ext>
            </a:extLst>
          </p:cNvPr>
          <p:cNvSpPr txBox="1"/>
          <p:nvPr/>
        </p:nvSpPr>
        <p:spPr>
          <a:xfrm>
            <a:off x="8508578" y="4485304"/>
            <a:ext cx="2357642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ru-RU"/>
            </a:defPPr>
            <a:lvl1pPr algn="ctr">
              <a:defRPr b="1"/>
            </a:lvl1pPr>
          </a:lstStyle>
          <a:p>
            <a:r>
              <a:rPr lang="uk-UA" sz="2800" dirty="0">
                <a:solidFill>
                  <a:schemeClr val="accent2">
                    <a:lumMod val="50000"/>
                  </a:schemeClr>
                </a:solidFill>
              </a:rPr>
              <a:t>Урок </a:t>
            </a:r>
          </a:p>
          <a:p>
            <a:r>
              <a:rPr lang="uk-UA" sz="2800" dirty="0">
                <a:solidFill>
                  <a:schemeClr val="accent2">
                    <a:lumMod val="50000"/>
                  </a:schemeClr>
                </a:solidFill>
              </a:rPr>
              <a:t>завершую з настроєм…</a:t>
            </a:r>
            <a:endParaRPr lang="ru-RU" sz="2800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xmlns="" id="{9AA5B367-759C-4656-8406-C6FEB2C4ADA9}"/>
              </a:ext>
            </a:extLst>
          </p:cNvPr>
          <p:cNvSpPr txBox="1"/>
          <p:nvPr/>
        </p:nvSpPr>
        <p:spPr>
          <a:xfrm>
            <a:off x="8865201" y="2061642"/>
            <a:ext cx="2001019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ru-RU"/>
            </a:defPPr>
            <a:lvl1pPr algn="ctr">
              <a:defRPr b="1"/>
            </a:lvl1pPr>
          </a:lstStyle>
          <a:p>
            <a:r>
              <a:rPr lang="uk-UA" sz="2800" dirty="0">
                <a:solidFill>
                  <a:schemeClr val="accent2">
                    <a:lumMod val="50000"/>
                  </a:schemeClr>
                </a:solidFill>
              </a:rPr>
              <a:t>Я хотів би дізнатися про…</a:t>
            </a:r>
            <a:endParaRPr lang="ru-RU" sz="2800" dirty="0">
              <a:solidFill>
                <a:schemeClr val="accent2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75713236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14103</TotalTime>
  <Words>715</Words>
  <Application>Microsoft Office PowerPoint</Application>
  <PresentationFormat>Произвольный</PresentationFormat>
  <Paragraphs>184</Paragraphs>
  <Slides>15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15</vt:i4>
      </vt:variant>
    </vt:vector>
  </HeadingPairs>
  <TitlesOfParts>
    <vt:vector size="16" baseType="lpstr"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Esmiralda Ivanova</dc:creator>
  <cp:lastModifiedBy>Esmiralda Ivanova</cp:lastModifiedBy>
  <cp:revision>1117</cp:revision>
  <dcterms:created xsi:type="dcterms:W3CDTF">2025-08-27T14:01:18Z</dcterms:created>
  <dcterms:modified xsi:type="dcterms:W3CDTF">2026-10-06T20:16:29Z</dcterms:modified>
</cp:coreProperties>
</file>