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6"/>
  </p:notesMasterIdLst>
  <p:sldIdLst>
    <p:sldId id="282" r:id="rId2"/>
    <p:sldId id="925" r:id="rId3"/>
    <p:sldId id="904" r:id="rId4"/>
    <p:sldId id="286" r:id="rId5"/>
    <p:sldId id="927" r:id="rId6"/>
    <p:sldId id="901" r:id="rId7"/>
    <p:sldId id="923" r:id="rId8"/>
    <p:sldId id="928" r:id="rId9"/>
    <p:sldId id="879" r:id="rId10"/>
    <p:sldId id="929" r:id="rId11"/>
    <p:sldId id="905" r:id="rId12"/>
    <p:sldId id="917" r:id="rId13"/>
    <p:sldId id="930" r:id="rId14"/>
    <p:sldId id="926" r:id="rId15"/>
  </p:sldIdLst>
  <p:sldSz cx="12184063" cy="6859588"/>
  <p:notesSz cx="6858000" cy="9144000"/>
  <p:defaultTextStyle>
    <a:defPPr>
      <a:defRPr lang="ru-RU"/>
    </a:defPPr>
    <a:lvl1pPr marL="0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21352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42704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564056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085408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606760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128114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649465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170817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3C63B972-18A9-4008-81B7-F9F6ED7A9182}">
          <p14:sldIdLst>
            <p14:sldId id="282"/>
            <p14:sldId id="925"/>
            <p14:sldId id="904"/>
            <p14:sldId id="286"/>
            <p14:sldId id="927"/>
            <p14:sldId id="901"/>
            <p14:sldId id="923"/>
            <p14:sldId id="928"/>
            <p14:sldId id="879"/>
            <p14:sldId id="929"/>
            <p14:sldId id="905"/>
            <p14:sldId id="917"/>
            <p14:sldId id="930"/>
            <p14:sldId id="926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99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7695" autoAdjust="0"/>
  </p:normalViewPr>
  <p:slideViewPr>
    <p:cSldViewPr>
      <p:cViewPr>
        <p:scale>
          <a:sx n="90" d="100"/>
          <a:sy n="90" d="100"/>
        </p:scale>
        <p:origin x="-462" y="-72"/>
      </p:cViewPr>
      <p:guideLst>
        <p:guide orient="horz" pos="2161"/>
        <p:guide pos="383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89AA968-9F58-4A6E-B11C-582CA574AD65}" type="doc">
      <dgm:prSet loTypeId="urn:microsoft.com/office/officeart/2005/8/layout/hList6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17FCBCD0-5166-44EF-A995-697AB50FC98B}">
      <dgm:prSet custT="1">
        <dgm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sz="2800" dirty="0" smtClean="0"/>
            <a:t>КЛАС</a:t>
          </a:r>
        </a:p>
        <a:p>
          <a:r>
            <a:rPr lang="ru-RU" sz="2800" dirty="0" smtClean="0"/>
            <a:t>МІЛЬЙОНІВ, МІЛЬЯРДІВ </a:t>
          </a:r>
          <a:endParaRPr lang="ru-RU" sz="2800" b="1" dirty="0">
            <a:solidFill>
              <a:schemeClr val="bg1"/>
            </a:solidFill>
          </a:endParaRPr>
        </a:p>
      </dgm:t>
    </dgm:pt>
    <dgm:pt modelId="{5DA8E561-7845-4F5E-8BAA-7476E17DE152}" type="parTrans" cxnId="{61173E0E-C7CE-4D50-8A41-FB11AB1EF1A9}">
      <dgm:prSet/>
      <dgm:spPr/>
      <dgm:t>
        <a:bodyPr/>
        <a:lstStyle/>
        <a:p>
          <a:endParaRPr lang="ru-RU"/>
        </a:p>
      </dgm:t>
    </dgm:pt>
    <dgm:pt modelId="{51DA5559-1D76-4E84-9E22-8C1484394DD0}" type="sibTrans" cxnId="{61173E0E-C7CE-4D50-8A41-FB11AB1EF1A9}">
      <dgm:prSet/>
      <dgm:spPr/>
      <dgm:t>
        <a:bodyPr/>
        <a:lstStyle/>
        <a:p>
          <a:endParaRPr lang="ru-RU"/>
        </a:p>
      </dgm:t>
    </dgm:pt>
    <dgm:pt modelId="{BC7931E8-86A7-44AD-A246-C659A84EF1D0}">
      <dgm:prSet custT="1">
        <dgm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sz="2800" dirty="0" smtClean="0"/>
            <a:t>ТАБЛИЦЯ КЛАСІВ НАТУРАЛЬНИХ ЧИСЕЛ</a:t>
          </a:r>
          <a:endParaRPr lang="uk-UA" sz="2800" b="1" dirty="0">
            <a:solidFill>
              <a:schemeClr val="bg1"/>
            </a:solidFill>
          </a:endParaRPr>
        </a:p>
      </dgm:t>
    </dgm:pt>
    <dgm:pt modelId="{F78F4AAA-2F15-475F-922E-F959D1C7547E}" type="parTrans" cxnId="{1256F933-2110-4277-86C1-A231C153A6C9}">
      <dgm:prSet/>
      <dgm:spPr/>
      <dgm:t>
        <a:bodyPr/>
        <a:lstStyle/>
        <a:p>
          <a:endParaRPr lang="ru-RU"/>
        </a:p>
      </dgm:t>
    </dgm:pt>
    <dgm:pt modelId="{46BA457C-7EE8-4DE0-8B1E-DA724D446462}" type="sibTrans" cxnId="{1256F933-2110-4277-86C1-A231C153A6C9}">
      <dgm:prSet/>
      <dgm:spPr/>
      <dgm:t>
        <a:bodyPr/>
        <a:lstStyle/>
        <a:p>
          <a:endParaRPr lang="ru-RU"/>
        </a:p>
      </dgm:t>
    </dgm:pt>
    <dgm:pt modelId="{6115EC9A-5D0A-49BC-89B0-C823DAA39B65}">
      <dgm:prSet custT="1">
        <dgm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sz="2800" dirty="0" smtClean="0"/>
            <a:t>РОЗВ’ЯЗУВАННЯ ЗАДАЧ</a:t>
          </a:r>
          <a:endParaRPr lang="ru-RU" sz="2800" b="1" dirty="0">
            <a:solidFill>
              <a:schemeClr val="bg1"/>
            </a:solidFill>
          </a:endParaRPr>
        </a:p>
      </dgm:t>
    </dgm:pt>
    <dgm:pt modelId="{A4FE801B-8756-4E15-A4D7-1BF852671781}" type="parTrans" cxnId="{AE6A85AA-C1E7-4CC6-AD76-7491E08E3E96}">
      <dgm:prSet/>
      <dgm:spPr/>
      <dgm:t>
        <a:bodyPr/>
        <a:lstStyle/>
        <a:p>
          <a:endParaRPr lang="ru-RU"/>
        </a:p>
      </dgm:t>
    </dgm:pt>
    <dgm:pt modelId="{626858F5-C7D4-4A07-AB22-3CCF0B1FAB8F}" type="sibTrans" cxnId="{AE6A85AA-C1E7-4CC6-AD76-7491E08E3E96}">
      <dgm:prSet/>
      <dgm:spPr/>
      <dgm:t>
        <a:bodyPr/>
        <a:lstStyle/>
        <a:p>
          <a:endParaRPr lang="ru-RU"/>
        </a:p>
      </dgm:t>
    </dgm:pt>
    <dgm:pt modelId="{B8BDD424-9492-4512-80FF-938BF7CFE1AC}">
      <dgm:prSet custT="1">
        <dgm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sz="2800" dirty="0" smtClean="0"/>
            <a:t>ОБЧИСЛЕННЯ ВИРАЗІВ</a:t>
          </a:r>
          <a:endParaRPr lang="en-US" sz="2800" b="1" dirty="0" smtClean="0"/>
        </a:p>
      </dgm:t>
    </dgm:pt>
    <dgm:pt modelId="{9C4AEB6D-170E-4FA1-996A-D5B2176042C0}" type="parTrans" cxnId="{23143B07-9FAC-47C8-A13D-B50BD72BCA06}">
      <dgm:prSet/>
      <dgm:spPr/>
      <dgm:t>
        <a:bodyPr/>
        <a:lstStyle/>
        <a:p>
          <a:endParaRPr lang="ru-RU"/>
        </a:p>
      </dgm:t>
    </dgm:pt>
    <dgm:pt modelId="{46CD9F72-CA7A-48F6-8E67-73B59B19B81F}" type="sibTrans" cxnId="{23143B07-9FAC-47C8-A13D-B50BD72BCA06}">
      <dgm:prSet/>
      <dgm:spPr/>
      <dgm:t>
        <a:bodyPr/>
        <a:lstStyle/>
        <a:p>
          <a:endParaRPr lang="ru-RU"/>
        </a:p>
      </dgm:t>
    </dgm:pt>
    <dgm:pt modelId="{6408D3F1-0C0E-4F5D-B5D5-053E6D4B4C50}" type="pres">
      <dgm:prSet presAssocID="{289AA968-9F58-4A6E-B11C-582CA574AD65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128CD1A-1E54-41AB-ABBF-267B83BF69D9}" type="pres">
      <dgm:prSet presAssocID="{B8BDD424-9492-4512-80FF-938BF7CFE1AC}" presName="node" presStyleLbl="node1" presStyleIdx="0" presStyleCnt="4" custScaleX="195529" custLinFactNeighborX="15605" custLinFactNeighborY="-115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CBD397D-046F-40AA-B079-23418C3C10A6}" type="pres">
      <dgm:prSet presAssocID="{46CD9F72-CA7A-48F6-8E67-73B59B19B81F}" presName="sibTrans" presStyleCnt="0"/>
      <dgm:spPr/>
    </dgm:pt>
    <dgm:pt modelId="{00E23834-4C97-4BAD-9028-AA93134EBB29}" type="pres">
      <dgm:prSet presAssocID="{6115EC9A-5D0A-49BC-89B0-C823DAA39B65}" presName="node" presStyleLbl="node1" presStyleIdx="1" presStyleCnt="4" custScaleX="229872" custLinFactX="389117" custLinFactNeighborX="400000" custLinFactNeighborY="-47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876FB75-3E41-41EA-914C-4542E25630F3}" type="pres">
      <dgm:prSet presAssocID="{626858F5-C7D4-4A07-AB22-3CCF0B1FAB8F}" presName="sibTrans" presStyleCnt="0"/>
      <dgm:spPr/>
    </dgm:pt>
    <dgm:pt modelId="{8C93B566-6306-40C5-A3D5-B84E788E517B}" type="pres">
      <dgm:prSet presAssocID="{17FCBCD0-5166-44EF-A995-697AB50FC98B}" presName="node" presStyleLbl="node1" presStyleIdx="2" presStyleCnt="4" custScaleX="199914" custLinFactX="-14101" custLinFactNeighborX="-100000" custLinFactNeighborY="-47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4E8D5E2-E5AE-41CC-80D3-5A0016AFADCC}" type="pres">
      <dgm:prSet presAssocID="{51DA5559-1D76-4E84-9E22-8C1484394DD0}" presName="sibTrans" presStyleCnt="0"/>
      <dgm:spPr/>
    </dgm:pt>
    <dgm:pt modelId="{D2B473EA-0294-46C9-BEB1-B63C89DB6F91}" type="pres">
      <dgm:prSet presAssocID="{BC7931E8-86A7-44AD-A246-C659A84EF1D0}" presName="node" presStyleLbl="node1" presStyleIdx="3" presStyleCnt="4" custScaleX="210708" custLinFactX="-408837" custLinFactNeighborX="-500000" custLinFactNeighborY="-47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BA305DF-F2D1-469F-A188-E615459E2DD9}" type="presOf" srcId="{6115EC9A-5D0A-49BC-89B0-C823DAA39B65}" destId="{00E23834-4C97-4BAD-9028-AA93134EBB29}" srcOrd="0" destOrd="0" presId="urn:microsoft.com/office/officeart/2005/8/layout/hList6"/>
    <dgm:cxn modelId="{AE6A85AA-C1E7-4CC6-AD76-7491E08E3E96}" srcId="{289AA968-9F58-4A6E-B11C-582CA574AD65}" destId="{6115EC9A-5D0A-49BC-89B0-C823DAA39B65}" srcOrd="1" destOrd="0" parTransId="{A4FE801B-8756-4E15-A4D7-1BF852671781}" sibTransId="{626858F5-C7D4-4A07-AB22-3CCF0B1FAB8F}"/>
    <dgm:cxn modelId="{1256F933-2110-4277-86C1-A231C153A6C9}" srcId="{289AA968-9F58-4A6E-B11C-582CA574AD65}" destId="{BC7931E8-86A7-44AD-A246-C659A84EF1D0}" srcOrd="3" destOrd="0" parTransId="{F78F4AAA-2F15-475F-922E-F959D1C7547E}" sibTransId="{46BA457C-7EE8-4DE0-8B1E-DA724D446462}"/>
    <dgm:cxn modelId="{5D06D076-AA30-444E-81CD-7C3D8E16BEDD}" type="presOf" srcId="{B8BDD424-9492-4512-80FF-938BF7CFE1AC}" destId="{D128CD1A-1E54-41AB-ABBF-267B83BF69D9}" srcOrd="0" destOrd="0" presId="urn:microsoft.com/office/officeart/2005/8/layout/hList6"/>
    <dgm:cxn modelId="{5CDAA885-2502-456B-888F-86EAEC823115}" type="presOf" srcId="{17FCBCD0-5166-44EF-A995-697AB50FC98B}" destId="{8C93B566-6306-40C5-A3D5-B84E788E517B}" srcOrd="0" destOrd="0" presId="urn:microsoft.com/office/officeart/2005/8/layout/hList6"/>
    <dgm:cxn modelId="{A7E97C1C-AF6F-4389-8A70-9488635D44AA}" type="presOf" srcId="{BC7931E8-86A7-44AD-A246-C659A84EF1D0}" destId="{D2B473EA-0294-46C9-BEB1-B63C89DB6F91}" srcOrd="0" destOrd="0" presId="urn:microsoft.com/office/officeart/2005/8/layout/hList6"/>
    <dgm:cxn modelId="{2BB2753D-7677-45FC-BD9A-A055991F4404}" type="presOf" srcId="{289AA968-9F58-4A6E-B11C-582CA574AD65}" destId="{6408D3F1-0C0E-4F5D-B5D5-053E6D4B4C50}" srcOrd="0" destOrd="0" presId="urn:microsoft.com/office/officeart/2005/8/layout/hList6"/>
    <dgm:cxn modelId="{61173E0E-C7CE-4D50-8A41-FB11AB1EF1A9}" srcId="{289AA968-9F58-4A6E-B11C-582CA574AD65}" destId="{17FCBCD0-5166-44EF-A995-697AB50FC98B}" srcOrd="2" destOrd="0" parTransId="{5DA8E561-7845-4F5E-8BAA-7476E17DE152}" sibTransId="{51DA5559-1D76-4E84-9E22-8C1484394DD0}"/>
    <dgm:cxn modelId="{23143B07-9FAC-47C8-A13D-B50BD72BCA06}" srcId="{289AA968-9F58-4A6E-B11C-582CA574AD65}" destId="{B8BDD424-9492-4512-80FF-938BF7CFE1AC}" srcOrd="0" destOrd="0" parTransId="{9C4AEB6D-170E-4FA1-996A-D5B2176042C0}" sibTransId="{46CD9F72-CA7A-48F6-8E67-73B59B19B81F}"/>
    <dgm:cxn modelId="{69E273D6-FC6E-4B04-9AC8-FC3832C4333D}" type="presParOf" srcId="{6408D3F1-0C0E-4F5D-B5D5-053E6D4B4C50}" destId="{D128CD1A-1E54-41AB-ABBF-267B83BF69D9}" srcOrd="0" destOrd="0" presId="urn:microsoft.com/office/officeart/2005/8/layout/hList6"/>
    <dgm:cxn modelId="{D9600C9C-0EAD-4D15-87C3-EDFDF1A5DD80}" type="presParOf" srcId="{6408D3F1-0C0E-4F5D-B5D5-053E6D4B4C50}" destId="{ECBD397D-046F-40AA-B079-23418C3C10A6}" srcOrd="1" destOrd="0" presId="urn:microsoft.com/office/officeart/2005/8/layout/hList6"/>
    <dgm:cxn modelId="{B70D6CEE-6637-41E6-9B3A-0FAF7F3A3717}" type="presParOf" srcId="{6408D3F1-0C0E-4F5D-B5D5-053E6D4B4C50}" destId="{00E23834-4C97-4BAD-9028-AA93134EBB29}" srcOrd="2" destOrd="0" presId="urn:microsoft.com/office/officeart/2005/8/layout/hList6"/>
    <dgm:cxn modelId="{7BE1A9B5-A942-4785-AE3E-68E88B006EC8}" type="presParOf" srcId="{6408D3F1-0C0E-4F5D-B5D5-053E6D4B4C50}" destId="{8876FB75-3E41-41EA-914C-4542E25630F3}" srcOrd="3" destOrd="0" presId="urn:microsoft.com/office/officeart/2005/8/layout/hList6"/>
    <dgm:cxn modelId="{1FBC6E4A-21F2-4BF4-8D83-73FDFAD90F18}" type="presParOf" srcId="{6408D3F1-0C0E-4F5D-B5D5-053E6D4B4C50}" destId="{8C93B566-6306-40C5-A3D5-B84E788E517B}" srcOrd="4" destOrd="0" presId="urn:microsoft.com/office/officeart/2005/8/layout/hList6"/>
    <dgm:cxn modelId="{8992CE1B-F086-41BA-9C4C-39D9D6391CE1}" type="presParOf" srcId="{6408D3F1-0C0E-4F5D-B5D5-053E6D4B4C50}" destId="{B4E8D5E2-E5AE-41CC-80D3-5A0016AFADCC}" srcOrd="5" destOrd="0" presId="urn:microsoft.com/office/officeart/2005/8/layout/hList6"/>
    <dgm:cxn modelId="{39A03257-633E-4574-8F06-9149194EABE1}" type="presParOf" srcId="{6408D3F1-0C0E-4F5D-B5D5-053E6D4B4C50}" destId="{D2B473EA-0294-46C9-BEB1-B63C89DB6F91}" srcOrd="6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128CD1A-1E54-41AB-ABBF-267B83BF69D9}">
      <dsp:nvSpPr>
        <dsp:cNvPr id="0" name=""/>
        <dsp:cNvSpPr/>
      </dsp:nvSpPr>
      <dsp:spPr>
        <a:xfrm rot="16200000">
          <a:off x="-878040" y="894043"/>
          <a:ext cx="4273486" cy="2485398"/>
        </a:xfrm>
        <a:prstGeom prst="flowChartManualOperation">
          <a:avLst/>
        </a:prstGeom>
        <a:solidFill>
          <a:schemeClr val="accent6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6"/>
        </a:fillRef>
        <a:effectRef idx="1">
          <a:schemeClr val="accent6"/>
        </a:effectRef>
        <a:fontRef idx="minor">
          <a:schemeClr val="lt1"/>
        </a:fontRef>
      </dsp:style>
      <dsp:txBody>
        <a:bodyPr spcFirstLastPara="0" vert="horz" wrap="square" lIns="177800" tIns="0" rIns="17780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ОБЧИСЛЕННЯ ВИРАЗІВ</a:t>
          </a:r>
          <a:endParaRPr lang="en-US" sz="2800" b="1" kern="1200" dirty="0" smtClean="0"/>
        </a:p>
      </dsp:txBody>
      <dsp:txXfrm rot="5400000">
        <a:off x="16004" y="854696"/>
        <a:ext cx="2485398" cy="2564092"/>
      </dsp:txXfrm>
    </dsp:sp>
    <dsp:sp modelId="{00E23834-4C97-4BAD-9028-AA93134EBB29}">
      <dsp:nvSpPr>
        <dsp:cNvPr id="0" name=""/>
        <dsp:cNvSpPr/>
      </dsp:nvSpPr>
      <dsp:spPr>
        <a:xfrm rot="16200000">
          <a:off x="7233543" y="675774"/>
          <a:ext cx="4273486" cy="2921937"/>
        </a:xfrm>
        <a:prstGeom prst="flowChartManualOperation">
          <a:avLst/>
        </a:prstGeom>
        <a:solidFill>
          <a:schemeClr val="accent2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2"/>
        </a:fillRef>
        <a:effectRef idx="1">
          <a:schemeClr val="accent2"/>
        </a:effectRef>
        <a:fontRef idx="minor">
          <a:schemeClr val="lt1"/>
        </a:fontRef>
      </dsp:style>
      <dsp:txBody>
        <a:bodyPr spcFirstLastPara="0" vert="horz" wrap="square" lIns="177800" tIns="0" rIns="17780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РОЗВ’ЯЗУВАННЯ ЗАДАЧ</a:t>
          </a:r>
          <a:endParaRPr lang="ru-RU" sz="2800" b="1" kern="1200" dirty="0">
            <a:solidFill>
              <a:schemeClr val="bg1"/>
            </a:solidFill>
          </a:endParaRPr>
        </a:p>
      </dsp:txBody>
      <dsp:txXfrm rot="5400000">
        <a:off x="7909318" y="854696"/>
        <a:ext cx="2921937" cy="2564092"/>
      </dsp:txXfrm>
    </dsp:sp>
    <dsp:sp modelId="{8C93B566-6306-40C5-A3D5-B84E788E517B}">
      <dsp:nvSpPr>
        <dsp:cNvPr id="0" name=""/>
        <dsp:cNvSpPr/>
      </dsp:nvSpPr>
      <dsp:spPr>
        <a:xfrm rot="16200000">
          <a:off x="4458381" y="866174"/>
          <a:ext cx="4273486" cy="2541137"/>
        </a:xfrm>
        <a:prstGeom prst="flowChartManualOperation">
          <a:avLst/>
        </a:prstGeom>
        <a:solidFill>
          <a:schemeClr val="accent3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3"/>
        </a:fillRef>
        <a:effectRef idx="1">
          <a:schemeClr val="accent3"/>
        </a:effectRef>
        <a:fontRef idx="minor">
          <a:schemeClr val="lt1"/>
        </a:fontRef>
      </dsp:style>
      <dsp:txBody>
        <a:bodyPr spcFirstLastPara="0" vert="horz" wrap="square" lIns="177800" tIns="0" rIns="17780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КЛАС</a:t>
          </a: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МІЛЬЙОНІВ, МІЛЬЯРДІВ </a:t>
          </a:r>
          <a:endParaRPr lang="ru-RU" sz="2800" b="1" kern="1200" dirty="0">
            <a:solidFill>
              <a:schemeClr val="bg1"/>
            </a:solidFill>
          </a:endParaRPr>
        </a:p>
      </dsp:txBody>
      <dsp:txXfrm rot="5400000">
        <a:off x="5324555" y="854697"/>
        <a:ext cx="2541137" cy="2564092"/>
      </dsp:txXfrm>
    </dsp:sp>
    <dsp:sp modelId="{D2B473EA-0294-46C9-BEB1-B63C89DB6F91}">
      <dsp:nvSpPr>
        <dsp:cNvPr id="0" name=""/>
        <dsp:cNvSpPr/>
      </dsp:nvSpPr>
      <dsp:spPr>
        <a:xfrm rot="16200000">
          <a:off x="1764571" y="797572"/>
          <a:ext cx="4273486" cy="2678341"/>
        </a:xfrm>
        <a:prstGeom prst="flowChartManualOperation">
          <a:avLst/>
        </a:prstGeom>
        <a:solidFill>
          <a:schemeClr val="accent1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1"/>
        </a:fillRef>
        <a:effectRef idx="1">
          <a:schemeClr val="accent1"/>
        </a:effectRef>
        <a:fontRef idx="minor">
          <a:schemeClr val="lt1"/>
        </a:fontRef>
      </dsp:style>
      <dsp:txBody>
        <a:bodyPr spcFirstLastPara="0" vert="horz" wrap="square" lIns="177800" tIns="0" rIns="17780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ТАБЛИЦЯ КЛАСІВ НАТУРАЛЬНИХ ЧИСЕЛ</a:t>
          </a:r>
          <a:endParaRPr lang="uk-UA" sz="2800" b="1" kern="1200" dirty="0">
            <a:solidFill>
              <a:schemeClr val="bg1"/>
            </a:solidFill>
          </a:endParaRPr>
        </a:p>
      </dsp:txBody>
      <dsp:txXfrm rot="5400000">
        <a:off x="2562144" y="854696"/>
        <a:ext cx="2678341" cy="256409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A83D0F-16AD-4207-BA1B-9AA45B8CA75D}" type="datetimeFigureOut">
              <a:rPr lang="ru-RU" smtClean="0"/>
              <a:t>21.10.2026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4175" y="685800"/>
            <a:ext cx="60896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F4673B-B7F4-4A21-9006-118821B4FA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49487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521352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1042704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564056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2085408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2606760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3128114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3649465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4170817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3805" y="2130919"/>
            <a:ext cx="10356454" cy="147036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7610" y="3887100"/>
            <a:ext cx="8528844" cy="175300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440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81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322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76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203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644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084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525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21.10.2026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156695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21.10.2026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176961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2457" y="4407921"/>
            <a:ext cx="10356454" cy="1362390"/>
          </a:xfrm>
        </p:spPr>
        <p:txBody>
          <a:bodyPr anchor="t"/>
          <a:lstStyle>
            <a:lvl1pPr algn="l">
              <a:defRPr sz="48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2457" y="2907387"/>
            <a:ext cx="10356454" cy="1500534"/>
          </a:xfrm>
        </p:spPr>
        <p:txBody>
          <a:bodyPr anchor="b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544068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1088136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3pPr>
            <a:lvl4pPr marL="1632204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4pPr>
            <a:lvl5pPr marL="2176272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5pPr>
            <a:lvl6pPr marL="272034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6pPr>
            <a:lvl7pPr marL="3264408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7pPr>
            <a:lvl8pPr marL="3808476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8pPr>
            <a:lvl9pPr marL="4352544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21.10.2026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525447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203" y="1600571"/>
            <a:ext cx="5381294" cy="4527011"/>
          </a:xfrm>
        </p:spPr>
        <p:txBody>
          <a:bodyPr/>
          <a:lstStyle>
            <a:lvl1pPr>
              <a:defRPr sz="3300"/>
            </a:lvl1pPr>
            <a:lvl2pPr>
              <a:defRPr sz="29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3566" y="1600571"/>
            <a:ext cx="5381294" cy="4527011"/>
          </a:xfrm>
        </p:spPr>
        <p:txBody>
          <a:bodyPr/>
          <a:lstStyle>
            <a:lvl1pPr>
              <a:defRPr sz="3300"/>
            </a:lvl1pPr>
            <a:lvl2pPr>
              <a:defRPr sz="29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21.10.2026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991163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203" y="1535469"/>
            <a:ext cx="5383410" cy="639910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44068" indent="0">
              <a:buNone/>
              <a:defRPr sz="2400" b="1"/>
            </a:lvl2pPr>
            <a:lvl3pPr marL="1088136" indent="0">
              <a:buNone/>
              <a:defRPr sz="2100" b="1"/>
            </a:lvl3pPr>
            <a:lvl4pPr marL="1632204" indent="0">
              <a:buNone/>
              <a:defRPr sz="1900" b="1"/>
            </a:lvl4pPr>
            <a:lvl5pPr marL="2176272" indent="0">
              <a:buNone/>
              <a:defRPr sz="1900" b="1"/>
            </a:lvl5pPr>
            <a:lvl6pPr marL="2720340" indent="0">
              <a:buNone/>
              <a:defRPr sz="1900" b="1"/>
            </a:lvl6pPr>
            <a:lvl7pPr marL="3264408" indent="0">
              <a:buNone/>
              <a:defRPr sz="1900" b="1"/>
            </a:lvl7pPr>
            <a:lvl8pPr marL="3808476" indent="0">
              <a:buNone/>
              <a:defRPr sz="1900" b="1"/>
            </a:lvl8pPr>
            <a:lvl9pPr marL="4352544" indent="0">
              <a:buNone/>
              <a:defRPr sz="19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203" y="2175379"/>
            <a:ext cx="5383410" cy="3952203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89335" y="1535469"/>
            <a:ext cx="5385525" cy="639910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44068" indent="0">
              <a:buNone/>
              <a:defRPr sz="2400" b="1"/>
            </a:lvl2pPr>
            <a:lvl3pPr marL="1088136" indent="0">
              <a:buNone/>
              <a:defRPr sz="2100" b="1"/>
            </a:lvl3pPr>
            <a:lvl4pPr marL="1632204" indent="0">
              <a:buNone/>
              <a:defRPr sz="1900" b="1"/>
            </a:lvl4pPr>
            <a:lvl5pPr marL="2176272" indent="0">
              <a:buNone/>
              <a:defRPr sz="1900" b="1"/>
            </a:lvl5pPr>
            <a:lvl6pPr marL="2720340" indent="0">
              <a:buNone/>
              <a:defRPr sz="1900" b="1"/>
            </a:lvl6pPr>
            <a:lvl7pPr marL="3264408" indent="0">
              <a:buNone/>
              <a:defRPr sz="1900" b="1"/>
            </a:lvl7pPr>
            <a:lvl8pPr marL="3808476" indent="0">
              <a:buNone/>
              <a:defRPr sz="1900" b="1"/>
            </a:lvl8pPr>
            <a:lvl9pPr marL="4352544" indent="0">
              <a:buNone/>
              <a:defRPr sz="19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89335" y="2175379"/>
            <a:ext cx="5385525" cy="3952203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21.10.2026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785365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21.10.2026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10657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21.10.2026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792119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204" y="273113"/>
            <a:ext cx="4008473" cy="1162319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3630" y="273114"/>
            <a:ext cx="6811230" cy="5854468"/>
          </a:xfrm>
        </p:spPr>
        <p:txBody>
          <a:bodyPr/>
          <a:lstStyle>
            <a:lvl1pPr>
              <a:defRPr sz="3800"/>
            </a:lvl1pPr>
            <a:lvl2pPr>
              <a:defRPr sz="3300"/>
            </a:lvl2pPr>
            <a:lvl3pPr>
              <a:defRPr sz="29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204" y="1435433"/>
            <a:ext cx="4008473" cy="4692149"/>
          </a:xfrm>
        </p:spPr>
        <p:txBody>
          <a:bodyPr/>
          <a:lstStyle>
            <a:lvl1pPr marL="0" indent="0">
              <a:buNone/>
              <a:defRPr sz="1700"/>
            </a:lvl1pPr>
            <a:lvl2pPr marL="544068" indent="0">
              <a:buNone/>
              <a:defRPr sz="1400"/>
            </a:lvl2pPr>
            <a:lvl3pPr marL="1088136" indent="0">
              <a:buNone/>
              <a:defRPr sz="1200"/>
            </a:lvl3pPr>
            <a:lvl4pPr marL="1632204" indent="0">
              <a:buNone/>
              <a:defRPr sz="1100"/>
            </a:lvl4pPr>
            <a:lvl5pPr marL="2176272" indent="0">
              <a:buNone/>
              <a:defRPr sz="1100"/>
            </a:lvl5pPr>
            <a:lvl6pPr marL="2720340" indent="0">
              <a:buNone/>
              <a:defRPr sz="1100"/>
            </a:lvl6pPr>
            <a:lvl7pPr marL="3264408" indent="0">
              <a:buNone/>
              <a:defRPr sz="1100"/>
            </a:lvl7pPr>
            <a:lvl8pPr marL="3808476" indent="0">
              <a:buNone/>
              <a:defRPr sz="1100"/>
            </a:lvl8pPr>
            <a:lvl9pPr marL="4352544" indent="0">
              <a:buNone/>
              <a:defRPr sz="11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21.10.2026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639016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8162" y="4801712"/>
            <a:ext cx="7310438" cy="566869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8162" y="612917"/>
            <a:ext cx="7310438" cy="4115753"/>
          </a:xfrm>
        </p:spPr>
        <p:txBody>
          <a:bodyPr/>
          <a:lstStyle>
            <a:lvl1pPr marL="0" indent="0">
              <a:buNone/>
              <a:defRPr sz="3800"/>
            </a:lvl1pPr>
            <a:lvl2pPr marL="544068" indent="0">
              <a:buNone/>
              <a:defRPr sz="3300"/>
            </a:lvl2pPr>
            <a:lvl3pPr marL="1088136" indent="0">
              <a:buNone/>
              <a:defRPr sz="2900"/>
            </a:lvl3pPr>
            <a:lvl4pPr marL="1632204" indent="0">
              <a:buNone/>
              <a:defRPr sz="2400"/>
            </a:lvl4pPr>
            <a:lvl5pPr marL="2176272" indent="0">
              <a:buNone/>
              <a:defRPr sz="2400"/>
            </a:lvl5pPr>
            <a:lvl6pPr marL="2720340" indent="0">
              <a:buNone/>
              <a:defRPr sz="2400"/>
            </a:lvl6pPr>
            <a:lvl7pPr marL="3264408" indent="0">
              <a:buNone/>
              <a:defRPr sz="2400"/>
            </a:lvl7pPr>
            <a:lvl8pPr marL="3808476" indent="0">
              <a:buNone/>
              <a:defRPr sz="2400"/>
            </a:lvl8pPr>
            <a:lvl9pPr marL="4352544" indent="0">
              <a:buNone/>
              <a:defRPr sz="24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8162" y="5368581"/>
            <a:ext cx="7310438" cy="805048"/>
          </a:xfrm>
        </p:spPr>
        <p:txBody>
          <a:bodyPr/>
          <a:lstStyle>
            <a:lvl1pPr marL="0" indent="0">
              <a:buNone/>
              <a:defRPr sz="1700"/>
            </a:lvl1pPr>
            <a:lvl2pPr marL="544068" indent="0">
              <a:buNone/>
              <a:defRPr sz="1400"/>
            </a:lvl2pPr>
            <a:lvl3pPr marL="1088136" indent="0">
              <a:buNone/>
              <a:defRPr sz="1200"/>
            </a:lvl3pPr>
            <a:lvl4pPr marL="1632204" indent="0">
              <a:buNone/>
              <a:defRPr sz="1100"/>
            </a:lvl4pPr>
            <a:lvl5pPr marL="2176272" indent="0">
              <a:buNone/>
              <a:defRPr sz="1100"/>
            </a:lvl5pPr>
            <a:lvl6pPr marL="2720340" indent="0">
              <a:buNone/>
              <a:defRPr sz="1100"/>
            </a:lvl6pPr>
            <a:lvl7pPr marL="3264408" indent="0">
              <a:buNone/>
              <a:defRPr sz="1100"/>
            </a:lvl7pPr>
            <a:lvl8pPr marL="3808476" indent="0">
              <a:buNone/>
              <a:defRPr sz="1100"/>
            </a:lvl8pPr>
            <a:lvl9pPr marL="4352544" indent="0">
              <a:buNone/>
              <a:defRPr sz="11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21.10.2026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320205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21.10.2026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856826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3446" y="274702"/>
            <a:ext cx="2741414" cy="585288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203" y="274702"/>
            <a:ext cx="8021175" cy="585288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21.10.2026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729446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203" y="274701"/>
            <a:ext cx="10965657" cy="1143265"/>
          </a:xfrm>
          <a:prstGeom prst="rect">
            <a:avLst/>
          </a:prstGeom>
        </p:spPr>
        <p:txBody>
          <a:bodyPr vert="horz" lIns="108814" tIns="54407" rIns="108814" bIns="54407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203" y="1600571"/>
            <a:ext cx="10965657" cy="4527011"/>
          </a:xfrm>
          <a:prstGeom prst="rect">
            <a:avLst/>
          </a:prstGeom>
        </p:spPr>
        <p:txBody>
          <a:bodyPr vert="horz" lIns="108814" tIns="54407" rIns="108814" bIns="54407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203" y="6357822"/>
            <a:ext cx="2842948" cy="365210"/>
          </a:xfrm>
          <a:prstGeom prst="rect">
            <a:avLst/>
          </a:prstGeom>
        </p:spPr>
        <p:txBody>
          <a:bodyPr vert="horz" lIns="108814" tIns="54407" rIns="108814" bIns="54407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66B65A-C128-4DF6-9DC2-5A7C37140CA0}" type="datetimeFigureOut">
              <a:rPr lang="ru-RU" smtClean="0"/>
              <a:t>21.10.2026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2888" y="6357822"/>
            <a:ext cx="3858287" cy="365210"/>
          </a:xfrm>
          <a:prstGeom prst="rect">
            <a:avLst/>
          </a:prstGeom>
        </p:spPr>
        <p:txBody>
          <a:bodyPr vert="horz" lIns="108814" tIns="54407" rIns="108814" bIns="54407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1912" y="6357822"/>
            <a:ext cx="2842948" cy="365210"/>
          </a:xfrm>
          <a:prstGeom prst="rect">
            <a:avLst/>
          </a:prstGeom>
        </p:spPr>
        <p:txBody>
          <a:bodyPr vert="horz" lIns="108814" tIns="54407" rIns="108814" bIns="54407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7244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ransition spd="slow">
    <p:push dir="u"/>
  </p:transition>
  <p:timing>
    <p:tnLst>
      <p:par>
        <p:cTn id="1" dur="indefinite" restart="never" nodeType="tmRoot"/>
      </p:par>
    </p:tnLst>
  </p:timing>
  <p:txStyles>
    <p:titleStyle>
      <a:lvl1pPr algn="ctr" defTabSz="1088136" rtl="0" eaLnBrk="1" latinLnBrk="0" hangingPunct="1">
        <a:spcBef>
          <a:spcPct val="0"/>
        </a:spcBef>
        <a:buNone/>
        <a:defRPr sz="5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08051" indent="-408051" algn="l" defTabSz="1088136" rtl="0" eaLnBrk="1" latinLnBrk="0" hangingPunct="1">
        <a:spcBef>
          <a:spcPct val="20000"/>
        </a:spcBef>
        <a:buFont typeface="Arial" panose="020B0604020202020204" pitchFamily="34" charset="0"/>
        <a:buChar char="•"/>
        <a:defRPr sz="3800" kern="1200">
          <a:solidFill>
            <a:schemeClr val="tx1"/>
          </a:solidFill>
          <a:latin typeface="+mn-lt"/>
          <a:ea typeface="+mn-ea"/>
          <a:cs typeface="+mn-cs"/>
        </a:defRPr>
      </a:lvl1pPr>
      <a:lvl2pPr marL="884111" indent="-340043" algn="l" defTabSz="1088136" rtl="0" eaLnBrk="1" latinLnBrk="0" hangingPunct="1">
        <a:spcBef>
          <a:spcPct val="20000"/>
        </a:spcBef>
        <a:buFont typeface="Arial" panose="020B0604020202020204" pitchFamily="34" charset="0"/>
        <a:buChar char="–"/>
        <a:defRPr sz="3300" kern="1200">
          <a:solidFill>
            <a:schemeClr val="tx1"/>
          </a:solidFill>
          <a:latin typeface="+mn-lt"/>
          <a:ea typeface="+mn-ea"/>
          <a:cs typeface="+mn-cs"/>
        </a:defRPr>
      </a:lvl2pPr>
      <a:lvl3pPr marL="1360170" indent="-272034" algn="l" defTabSz="1088136" rtl="0" eaLnBrk="1" latinLnBrk="0" hangingPunct="1">
        <a:spcBef>
          <a:spcPct val="20000"/>
        </a:spcBef>
        <a:buFont typeface="Arial" panose="020B0604020202020204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1904238" indent="-272034" algn="l" defTabSz="1088136" rtl="0" eaLnBrk="1" latinLnBrk="0" hangingPunct="1">
        <a:spcBef>
          <a:spcPct val="20000"/>
        </a:spcBef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48306" indent="-272034" algn="l" defTabSz="1088136" rtl="0" eaLnBrk="1" latinLnBrk="0" hangingPunct="1">
        <a:spcBef>
          <a:spcPct val="20000"/>
        </a:spcBef>
        <a:buFont typeface="Arial" panose="020B0604020202020204" pitchFamily="34" charset="0"/>
        <a:buChar char="»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992374" indent="-272034" algn="l" defTabSz="1088136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536442" indent="-272034" algn="l" defTabSz="1088136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080510" indent="-272034" algn="l" defTabSz="1088136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624578" indent="-272034" algn="l" defTabSz="1088136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44068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88136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32204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76272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720340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264408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808476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352544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21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12" Type="http://schemas.openxmlformats.org/officeDocument/2006/relationships/image" Target="../media/image20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570199" y="1053530"/>
            <a:ext cx="9042077" cy="1569646"/>
          </a:xfrm>
          <a:prstGeom prst="rect">
            <a:avLst/>
          </a:prstGeom>
          <a:ln w="38100">
            <a:solidFill>
              <a:srgbClr val="7030A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25" tIns="45713" rIns="91425" bIns="45713" rtlCol="0">
            <a:spAutoFit/>
          </a:bodyPr>
          <a:lstStyle/>
          <a:p>
            <a:pPr lvl="0" algn="ctr"/>
            <a:r>
              <a:rPr lang="uk-UA" sz="4800" b="1" dirty="0">
                <a:solidFill>
                  <a:srgbClr val="7030A0"/>
                </a:solidFill>
              </a:rPr>
              <a:t>Нумерація багатоцифрових чисел. </a:t>
            </a:r>
            <a:r>
              <a:rPr lang="uk-UA" sz="4800" b="1" dirty="0" smtClean="0">
                <a:solidFill>
                  <a:srgbClr val="7030A0"/>
                </a:solidFill>
              </a:rPr>
              <a:t>Мільйон. Мільярд.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925196" y="3943142"/>
            <a:ext cx="3672408" cy="1938978"/>
          </a:xfrm>
          <a:prstGeom prst="rect">
            <a:avLst/>
          </a:prstGeom>
          <a:ln w="38100">
            <a:solidFill>
              <a:srgbClr val="7030A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25" tIns="45713" rIns="91425" bIns="45713" rtlCol="0">
            <a:spAutoFit/>
          </a:bodyPr>
          <a:lstStyle/>
          <a:p>
            <a:pPr algn="ctr"/>
            <a:r>
              <a:rPr lang="uk-UA" sz="2400" b="1" dirty="0">
                <a:solidFill>
                  <a:srgbClr val="7030A0"/>
                </a:solidFill>
              </a:rPr>
              <a:t>Математика</a:t>
            </a:r>
            <a:endParaRPr lang="en-US" sz="2400" b="1" dirty="0">
              <a:solidFill>
                <a:srgbClr val="7030A0"/>
              </a:solidFill>
            </a:endParaRPr>
          </a:p>
          <a:p>
            <a:pPr algn="ctr"/>
            <a:r>
              <a:rPr lang="uk-UA" sz="2400" b="1" dirty="0" smtClean="0">
                <a:solidFill>
                  <a:srgbClr val="7030A0"/>
                </a:solidFill>
              </a:rPr>
              <a:t>4</a:t>
            </a:r>
            <a:r>
              <a:rPr lang="en-US" sz="2400" b="1" dirty="0" smtClean="0">
                <a:solidFill>
                  <a:srgbClr val="7030A0"/>
                </a:solidFill>
              </a:rPr>
              <a:t> </a:t>
            </a:r>
            <a:r>
              <a:rPr lang="uk-UA" sz="2400" b="1" dirty="0">
                <a:solidFill>
                  <a:srgbClr val="7030A0"/>
                </a:solidFill>
              </a:rPr>
              <a:t>клас</a:t>
            </a:r>
          </a:p>
          <a:p>
            <a:pPr algn="ctr"/>
            <a:r>
              <a:rPr lang="uk-UA" sz="2400" b="1" i="1" dirty="0">
                <a:solidFill>
                  <a:srgbClr val="7030A0"/>
                </a:solidFill>
              </a:rPr>
              <a:t>Розділ </a:t>
            </a:r>
            <a:r>
              <a:rPr lang="uk-UA" sz="2400" b="1" i="1" dirty="0" smtClean="0">
                <a:solidFill>
                  <a:srgbClr val="7030A0"/>
                </a:solidFill>
              </a:rPr>
              <a:t>2. </a:t>
            </a:r>
            <a:r>
              <a:rPr lang="uk-UA" sz="2400" b="1" i="1" dirty="0">
                <a:solidFill>
                  <a:srgbClr val="7030A0"/>
                </a:solidFill>
              </a:rPr>
              <a:t>Нумерація чисел у межах </a:t>
            </a:r>
            <a:r>
              <a:rPr lang="uk-UA" sz="2400" b="1" i="1" dirty="0" smtClean="0">
                <a:solidFill>
                  <a:srgbClr val="7030A0"/>
                </a:solidFill>
              </a:rPr>
              <a:t>мільйона</a:t>
            </a:r>
            <a:endParaRPr lang="uk-UA" sz="2400" b="1" dirty="0">
              <a:solidFill>
                <a:schemeClr val="bg1"/>
              </a:solidFill>
            </a:endParaRPr>
          </a:p>
          <a:p>
            <a:pPr algn="ctr"/>
            <a:r>
              <a:rPr lang="uk-UA" sz="2400" b="1" dirty="0" smtClean="0">
                <a:solidFill>
                  <a:srgbClr val="7030A0"/>
                </a:solidFill>
              </a:rPr>
              <a:t>Урок 37</a:t>
            </a:r>
            <a:endParaRPr lang="uk-UA" sz="2400" b="1" dirty="0">
              <a:solidFill>
                <a:srgbClr val="7030A0"/>
              </a:solidFill>
            </a:endParaRPr>
          </a:p>
        </p:txBody>
      </p:sp>
      <p:pic>
        <p:nvPicPr>
          <p:cNvPr id="3074" name="Picture 2" descr="D:\Картинки до тестів\!!! Учні\_free_2024-01-20-22-09-20_0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527" y="3415634"/>
            <a:ext cx="2554434" cy="2459030"/>
          </a:xfrm>
          <a:prstGeom prst="rect">
            <a:avLst/>
          </a:prstGeom>
          <a:noFill/>
          <a:ln w="38100">
            <a:solidFill>
              <a:srgbClr val="7030A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461200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1315408" y="1485578"/>
            <a:ext cx="8827231" cy="684234"/>
          </a:xfrm>
          <a:prstGeom prst="roundRect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lIns="108814" tIns="54407" rIns="108814" bIns="54407" rtlCol="0" anchor="ctr"/>
          <a:lstStyle/>
          <a:p>
            <a:pPr algn="ctr"/>
            <a:r>
              <a:rPr lang="uk-UA" sz="3200" b="1" dirty="0" smtClean="0">
                <a:solidFill>
                  <a:srgbClr val="7030A0"/>
                </a:solidFill>
                <a:cs typeface="Times New Roman" panose="02020603050405020304" pitchFamily="18" charset="0"/>
              </a:rPr>
              <a:t>Оберіть плід </a:t>
            </a:r>
            <a:r>
              <a:rPr lang="uk-UA" sz="3200" b="1" dirty="0">
                <a:solidFill>
                  <a:srgbClr val="7030A0"/>
                </a:solidFill>
                <a:cs typeface="Times New Roman" panose="02020603050405020304" pitchFamily="18" charset="0"/>
              </a:rPr>
              <a:t>свого настрою</a:t>
            </a:r>
            <a:endParaRPr lang="ru-RU" sz="3200" b="1" dirty="0">
              <a:solidFill>
                <a:srgbClr val="7030A0"/>
              </a:solidFill>
              <a:cs typeface="Times New Roman" panose="02020603050405020304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763440" y="549474"/>
            <a:ext cx="10517640" cy="684234"/>
          </a:xfrm>
          <a:prstGeom prst="round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lIns="108814" tIns="54407" rIns="108814" bIns="54407" rtlCol="0" anchor="ctr"/>
          <a:lstStyle/>
          <a:p>
            <a:pPr algn="ctr"/>
            <a:r>
              <a:rPr lang="uk-UA" sz="4000" b="1" dirty="0" smtClean="0">
                <a:solidFill>
                  <a:schemeClr val="bg1"/>
                </a:solidFill>
                <a:latin typeface="+mj-lt"/>
                <a:cs typeface="Times New Roman" panose="02020603050405020304" pitchFamily="18" charset="0"/>
              </a:rPr>
              <a:t>Налаштування на урок </a:t>
            </a:r>
            <a:endParaRPr lang="ru-RU" sz="4000" b="1" dirty="0">
              <a:solidFill>
                <a:schemeClr val="bg1"/>
              </a:solidFill>
              <a:latin typeface="+mj-lt"/>
              <a:cs typeface="Times New Roman" panose="02020603050405020304" pitchFamily="18" charset="0"/>
            </a:endParaRPr>
          </a:p>
        </p:txBody>
      </p:sp>
      <p:pic>
        <p:nvPicPr>
          <p:cNvPr id="4100" name="Picture 4" descr="D:\Картинки до тестів\Емоції Овочі фрукти\Лимон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5727" y="2556565"/>
            <a:ext cx="2567157" cy="2895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D:\Картинки до тестів\Емоції Овочі фрукти\Полуниця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463" y="2508294"/>
            <a:ext cx="2063378" cy="29414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3" name="Picture 7" descr="D:\Картинки до тестів\Емоції Овочі фрукти\Яблуко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4039" y="2507437"/>
            <a:ext cx="2508349" cy="2895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D:\Картинки до тестів\Емоції Овочі фрукти\Виноград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2351" y="2490559"/>
            <a:ext cx="2088232" cy="2912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288996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D:\4 клас\03 МАТЕМАТИКА\1 Листопад\2 Нумерація чисел у межах мільйона\2026-10-18_17321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1946" y="1413570"/>
            <a:ext cx="9799717" cy="280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Прямоугольник 4">
            <a:extLst>
              <a:ext uri="{FF2B5EF4-FFF2-40B4-BE49-F238E27FC236}">
                <a16:creationId xmlns:a16="http://schemas.microsoft.com/office/drawing/2014/main" xmlns="" id="{F6E7EC80-9589-4937-924A-CEEA2719A5E3}"/>
              </a:ext>
            </a:extLst>
          </p:cNvPr>
          <p:cNvSpPr/>
          <p:nvPr/>
        </p:nvSpPr>
        <p:spPr>
          <a:xfrm>
            <a:off x="2" y="5950074"/>
            <a:ext cx="1123477" cy="909514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r>
              <a:rPr lang="uk-UA" sz="1400" b="1" dirty="0">
                <a:solidFill>
                  <a:schemeClr val="bg1"/>
                </a:solidFill>
              </a:rPr>
              <a:t>Підручник</a:t>
            </a:r>
          </a:p>
          <a:p>
            <a:pPr algn="ctr"/>
            <a:r>
              <a:rPr lang="uk-UA" sz="2800" b="1" dirty="0" smtClean="0">
                <a:solidFill>
                  <a:schemeClr val="bg1"/>
                </a:solidFill>
              </a:rPr>
              <a:t>Ст.70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965305" y="549474"/>
            <a:ext cx="10180545" cy="720080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r>
              <a:rPr lang="uk-UA" sz="4000" b="1" dirty="0">
                <a:solidFill>
                  <a:schemeClr val="bg1"/>
                </a:solidFill>
              </a:rPr>
              <a:t>Перевірка домашнього завдання</a:t>
            </a:r>
          </a:p>
        </p:txBody>
      </p:sp>
      <p:pic>
        <p:nvPicPr>
          <p:cNvPr id="8" name="Picture 2" descr="D:\Картинки до тестів\!!! Учні\634ce20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92431" y="3637730"/>
            <a:ext cx="1741451" cy="27097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494077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233088" y="599705"/>
            <a:ext cx="9886706" cy="707872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lIns="91425" tIns="45713" rIns="91425" bIns="45713" rtlCol="0">
            <a:spAutoFit/>
          </a:bodyPr>
          <a:lstStyle/>
          <a:p>
            <a:pPr algn="ctr"/>
            <a:r>
              <a:rPr lang="uk-UA" sz="4000" b="1" dirty="0">
                <a:solidFill>
                  <a:schemeClr val="bg1"/>
                </a:solidFill>
              </a:rPr>
              <a:t>План уроку</a:t>
            </a:r>
          </a:p>
        </p:txBody>
      </p:sp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val="3936507888"/>
              </p:ext>
            </p:extLst>
          </p:nvPr>
        </p:nvGraphicFramePr>
        <p:xfrm>
          <a:off x="649570" y="1577826"/>
          <a:ext cx="10915068" cy="42734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2341816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691431" y="333450"/>
            <a:ext cx="10729192" cy="1077204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lIns="91425" tIns="45713" rIns="91425" bIns="45713" rtlCol="0">
            <a:spAutoFit/>
          </a:bodyPr>
          <a:lstStyle/>
          <a:p>
            <a:pPr algn="ctr"/>
            <a:r>
              <a:rPr lang="ru-RU" sz="3200" b="1" dirty="0"/>
              <a:t>Обчисліть вирази — та </a:t>
            </a:r>
            <a:r>
              <a:rPr lang="ru-RU" sz="3200" b="1" dirty="0" err="1" smtClean="0"/>
              <a:t>дізнайтесь</a:t>
            </a:r>
            <a:r>
              <a:rPr lang="ru-RU" sz="3200" b="1" dirty="0"/>
              <a:t>, яку </a:t>
            </a:r>
            <a:r>
              <a:rPr lang="ru-RU" sz="3200" b="1" dirty="0" err="1"/>
              <a:t>відстань</a:t>
            </a:r>
            <a:r>
              <a:rPr lang="ru-RU" sz="3200" b="1" dirty="0"/>
              <a:t> </a:t>
            </a:r>
            <a:r>
              <a:rPr lang="ru-RU" sz="3200" b="1" dirty="0" err="1"/>
              <a:t>долають</a:t>
            </a:r>
            <a:r>
              <a:rPr lang="ru-RU" sz="3200" b="1" dirty="0"/>
              <a:t> птахи під час </a:t>
            </a:r>
            <a:r>
              <a:rPr lang="ru-RU" sz="3200" b="1" dirty="0" err="1"/>
              <a:t>перельоту</a:t>
            </a:r>
            <a:r>
              <a:rPr lang="ru-RU" sz="3200" b="1" dirty="0"/>
              <a:t> у </a:t>
            </a:r>
            <a:r>
              <a:rPr lang="ru-RU" sz="3200" b="1" dirty="0" err="1"/>
              <a:t>вирій</a:t>
            </a:r>
            <a:r>
              <a:rPr lang="ru-RU" sz="3200" b="1" dirty="0"/>
              <a:t>.</a:t>
            </a:r>
            <a:endParaRPr lang="uk-UA" sz="3200" b="1" dirty="0">
              <a:solidFill>
                <a:schemeClr val="bg1"/>
              </a:solidFill>
            </a:endParaRPr>
          </a:p>
        </p:txBody>
      </p:sp>
      <p:pic>
        <p:nvPicPr>
          <p:cNvPr id="1026" name="Picture 2" descr="D:\4 клас\03 МАТЕМАТИКА\1 Листопад\2 Нумерація чисел у межах мільйона\2026-10-19_16051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188" y="1307577"/>
            <a:ext cx="4986215" cy="5396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D:\4 клас\03 МАТЕМАТИКА\1 Листопад\2 Нумерація чисел у межах мільйона\2026-10-19_160739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629" r="339"/>
          <a:stretch/>
        </p:blipFill>
        <p:spPr bwMode="auto">
          <a:xfrm>
            <a:off x="5100403" y="1317568"/>
            <a:ext cx="7040300" cy="5352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3154826" y="2133650"/>
            <a:ext cx="1728192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dirty="0" smtClean="0"/>
              <a:t>16 000км</a:t>
            </a:r>
            <a:endParaRPr lang="ru-RU" sz="2800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3154826" y="2565698"/>
            <a:ext cx="1728192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dirty="0" smtClean="0"/>
              <a:t>13 000км</a:t>
            </a:r>
            <a:endParaRPr lang="ru-RU" sz="2800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3154826" y="3076673"/>
            <a:ext cx="1728192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dirty="0" smtClean="0"/>
              <a:t>10 000км</a:t>
            </a:r>
            <a:endParaRPr lang="ru-RU" sz="2800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3154826" y="3588260"/>
            <a:ext cx="1728192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dirty="0" smtClean="0"/>
              <a:t>9 000км</a:t>
            </a:r>
            <a:endParaRPr lang="ru-RU" sz="2800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3154826" y="4006028"/>
            <a:ext cx="1728192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dirty="0" smtClean="0"/>
              <a:t>12 000км</a:t>
            </a:r>
            <a:endParaRPr lang="ru-RU" sz="2800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3168043" y="4653930"/>
            <a:ext cx="1728192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dirty="0" smtClean="0"/>
              <a:t>21 000км</a:t>
            </a:r>
            <a:endParaRPr lang="ru-RU" sz="2800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3133211" y="5374010"/>
            <a:ext cx="1728192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dirty="0" smtClean="0"/>
              <a:t>15 000км</a:t>
            </a:r>
            <a:endParaRPr lang="ru-RU" sz="2800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3133211" y="6022082"/>
            <a:ext cx="1728192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dirty="0" smtClean="0"/>
              <a:t>25 000км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72047678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2"/>
          <a:srcRect l="4" r="-3325"/>
          <a:stretch/>
        </p:blipFill>
        <p:spPr>
          <a:xfrm>
            <a:off x="918081" y="1053530"/>
            <a:ext cx="10620000" cy="5482048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</p:pic>
      <p:pic>
        <p:nvPicPr>
          <p:cNvPr id="33" name="Рисунок 32">
            <a:extLst>
              <a:ext uri="{FF2B5EF4-FFF2-40B4-BE49-F238E27FC236}">
                <a16:creationId xmlns="" xmlns:a16="http://schemas.microsoft.com/office/drawing/2014/main" id="{5E716230-8E03-4B95-B600-E59172F5457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28" t="12091" r="84872" b="82918"/>
          <a:stretch/>
        </p:blipFill>
        <p:spPr>
          <a:xfrm>
            <a:off x="2728605" y="-510299"/>
            <a:ext cx="420932" cy="276565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="" xmlns:a16="http://schemas.microsoft.com/office/drawing/2014/main" id="{A0D61C55-25D5-44F0-90E4-713DCD9243A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66" t="43000" r="66693" b="43158"/>
          <a:stretch/>
        </p:blipFill>
        <p:spPr>
          <a:xfrm>
            <a:off x="5410166" y="-664526"/>
            <a:ext cx="454720" cy="567792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="" xmlns:a16="http://schemas.microsoft.com/office/drawing/2014/main" id="{7AA62F5F-8E9F-4758-87A7-86AD87DB951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13" t="43000" r="58246" b="43158"/>
          <a:stretch/>
        </p:blipFill>
        <p:spPr>
          <a:xfrm>
            <a:off x="5716443" y="-664526"/>
            <a:ext cx="454720" cy="567792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="" xmlns:a16="http://schemas.microsoft.com/office/drawing/2014/main" id="{1A309B92-E806-4B19-BD8C-2FC1C585B53F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921" t="43525" r="31307" b="43439"/>
          <a:stretch/>
        </p:blipFill>
        <p:spPr>
          <a:xfrm>
            <a:off x="7010284" y="-611907"/>
            <a:ext cx="420547" cy="534723"/>
          </a:xfrm>
          <a:prstGeom prst="rect">
            <a:avLst/>
          </a:prstGeom>
        </p:spPr>
      </p:pic>
      <p:pic>
        <p:nvPicPr>
          <p:cNvPr id="43" name="Рисунок 42">
            <a:extLst>
              <a:ext uri="{FF2B5EF4-FFF2-40B4-BE49-F238E27FC236}">
                <a16:creationId xmlns="" xmlns:a16="http://schemas.microsoft.com/office/drawing/2014/main" id="{7789B4E2-D455-4B48-982A-12838205C96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83" t="43000" r="21976" b="43158"/>
          <a:stretch/>
        </p:blipFill>
        <p:spPr>
          <a:xfrm>
            <a:off x="7441632" y="-611907"/>
            <a:ext cx="454720" cy="567792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="" xmlns:a16="http://schemas.microsoft.com/office/drawing/2014/main" id="{14E5C802-CA0B-419B-9806-0981AA33D57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706" t="43000" r="13053" b="43158"/>
          <a:stretch/>
        </p:blipFill>
        <p:spPr>
          <a:xfrm>
            <a:off x="7857286" y="-650098"/>
            <a:ext cx="454720" cy="567792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="" xmlns:a16="http://schemas.microsoft.com/office/drawing/2014/main" id="{74F6DDAE-519B-4BD3-9E5A-A1FAE269018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16" t="42297" r="4743" b="43861"/>
          <a:stretch/>
        </p:blipFill>
        <p:spPr>
          <a:xfrm>
            <a:off x="8239041" y="-628442"/>
            <a:ext cx="454720" cy="567792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="" xmlns:a16="http://schemas.microsoft.com/office/drawing/2014/main" id="{2987296F-E6CA-41D0-B248-3D75EFBA2E6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4" t="10718" r="90982" b="82891"/>
          <a:stretch/>
        </p:blipFill>
        <p:spPr>
          <a:xfrm>
            <a:off x="1321651" y="-545185"/>
            <a:ext cx="302667" cy="272949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="" xmlns:a16="http://schemas.microsoft.com/office/drawing/2014/main" id="{F92BA416-09A9-4EE9-93B0-FE06BB79CCD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53" t="10718" r="77803" b="82891"/>
          <a:stretch/>
        </p:blipFill>
        <p:spPr>
          <a:xfrm>
            <a:off x="9821960" y="-372018"/>
            <a:ext cx="312405" cy="291645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859686" y="-664526"/>
            <a:ext cx="301490" cy="6464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dirty="0"/>
              <a:t>·</a:t>
            </a:r>
          </a:p>
        </p:txBody>
      </p:sp>
      <p:sp>
        <p:nvSpPr>
          <p:cNvPr id="155" name="TextBox 154"/>
          <p:cNvSpPr txBox="1"/>
          <p:nvPr/>
        </p:nvSpPr>
        <p:spPr>
          <a:xfrm>
            <a:off x="2420708" y="-689442"/>
            <a:ext cx="307897" cy="6464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dirty="0"/>
              <a:t>: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24318" y="-683909"/>
            <a:ext cx="309498" cy="5849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200" dirty="0"/>
              <a:t>(</a:t>
            </a:r>
          </a:p>
        </p:txBody>
      </p:sp>
      <p:sp>
        <p:nvSpPr>
          <p:cNvPr id="136" name="TextBox 135"/>
          <p:cNvSpPr txBox="1"/>
          <p:nvPr/>
        </p:nvSpPr>
        <p:spPr>
          <a:xfrm>
            <a:off x="2123541" y="-689442"/>
            <a:ext cx="309498" cy="5849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200" dirty="0"/>
              <a:t>)</a:t>
            </a:r>
          </a:p>
        </p:txBody>
      </p:sp>
      <p:sp>
        <p:nvSpPr>
          <p:cNvPr id="14" name="Прямоугольник 4"/>
          <p:cNvSpPr/>
          <p:nvPr/>
        </p:nvSpPr>
        <p:spPr>
          <a:xfrm>
            <a:off x="900443" y="405137"/>
            <a:ext cx="8647971" cy="710640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600" b="1" dirty="0" smtClean="0"/>
              <a:t>Запишіть</a:t>
            </a:r>
            <a:r>
              <a:rPr lang="ru-RU" sz="3600" b="1" dirty="0"/>
              <a:t> </a:t>
            </a:r>
            <a:r>
              <a:rPr lang="ru-RU" sz="3600" b="1" dirty="0" err="1" smtClean="0"/>
              <a:t>найбільше</a:t>
            </a:r>
            <a:r>
              <a:rPr lang="ru-RU" sz="3600" b="1" dirty="0" smtClean="0"/>
              <a:t> </a:t>
            </a:r>
            <a:r>
              <a:rPr lang="ru-RU" sz="3600" b="1" dirty="0"/>
              <a:t>і </a:t>
            </a:r>
            <a:r>
              <a:rPr lang="ru-RU" sz="3600" b="1" dirty="0" err="1"/>
              <a:t>найменше</a:t>
            </a:r>
            <a:r>
              <a:rPr lang="uk-UA" sz="3600" b="1" dirty="0" smtClean="0"/>
              <a:t> числа</a:t>
            </a:r>
            <a:endParaRPr lang="ru-RU" sz="3600" b="1" dirty="0"/>
          </a:p>
        </p:txBody>
      </p:sp>
      <p:pic>
        <p:nvPicPr>
          <p:cNvPr id="63" name="Рисунок 62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501" t="46720" r="16769" b="36401"/>
          <a:stretch/>
        </p:blipFill>
        <p:spPr>
          <a:xfrm>
            <a:off x="3168000" y="1730687"/>
            <a:ext cx="4999524" cy="1080000"/>
          </a:xfrm>
          <a:prstGeom prst="rect">
            <a:avLst/>
          </a:prstGeom>
        </p:spPr>
      </p:pic>
      <p:sp>
        <p:nvSpPr>
          <p:cNvPr id="99" name="TextBox 98"/>
          <p:cNvSpPr txBox="1"/>
          <p:nvPr/>
        </p:nvSpPr>
        <p:spPr>
          <a:xfrm>
            <a:off x="9002184" y="-782452"/>
            <a:ext cx="42992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4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endParaRPr lang="uk-UA" sz="4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" name="TextBox 103"/>
          <p:cNvSpPr txBox="1"/>
          <p:nvPr/>
        </p:nvSpPr>
        <p:spPr>
          <a:xfrm>
            <a:off x="919727" y="-813734"/>
            <a:ext cx="466490" cy="7696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endParaRPr lang="uk-UA" sz="4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1" name="Рисунок 110">
            <a:extLst>
              <a:ext uri="{FF2B5EF4-FFF2-40B4-BE49-F238E27FC236}">
                <a16:creationId xmlns="" xmlns:a16="http://schemas.microsoft.com/office/drawing/2014/main" id="{3192FEA7-0B23-4FFB-8A71-047DC8F9350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65" t="43000" r="48694" b="43158"/>
          <a:stretch/>
        </p:blipFill>
        <p:spPr>
          <a:xfrm>
            <a:off x="6219023" y="-659045"/>
            <a:ext cx="454720" cy="567792"/>
          </a:xfrm>
          <a:prstGeom prst="rect">
            <a:avLst/>
          </a:prstGeom>
        </p:spPr>
      </p:pic>
      <p:pic>
        <p:nvPicPr>
          <p:cNvPr id="54" name="Рисунок 53">
            <a:extLst>
              <a:ext uri="{FF2B5EF4-FFF2-40B4-BE49-F238E27FC236}">
                <a16:creationId xmlns="" xmlns:a16="http://schemas.microsoft.com/office/drawing/2014/main" id="{569BEFE1-71C2-4A73-A615-C92D9944917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0" t="43000" r="84929" b="43158"/>
          <a:stretch/>
        </p:blipFill>
        <p:spPr>
          <a:xfrm>
            <a:off x="4688651" y="-611907"/>
            <a:ext cx="454720" cy="567792"/>
          </a:xfrm>
          <a:prstGeom prst="rect">
            <a:avLst/>
          </a:prstGeom>
        </p:spPr>
      </p:pic>
      <p:sp>
        <p:nvSpPr>
          <p:cNvPr id="57" name="TextBox 56"/>
          <p:cNvSpPr txBox="1"/>
          <p:nvPr/>
        </p:nvSpPr>
        <p:spPr>
          <a:xfrm>
            <a:off x="339119" y="-720896"/>
            <a:ext cx="58060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кг</a:t>
            </a:r>
            <a:endParaRPr lang="uk-UA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9429586" y="-695183"/>
            <a:ext cx="3898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endParaRPr lang="uk-UA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4114097" y="-769513"/>
            <a:ext cx="68480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см</a:t>
            </a:r>
            <a:endParaRPr lang="uk-UA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" name="Рисунок 70">
            <a:extLst>
              <a:ext uri="{FF2B5EF4-FFF2-40B4-BE49-F238E27FC236}">
                <a16:creationId xmlns="" xmlns:a16="http://schemas.microsoft.com/office/drawing/2014/main" id="{C032AF8F-DE61-4584-B773-C251183078D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91" t="43000" r="40168" b="43158"/>
          <a:stretch/>
        </p:blipFill>
        <p:spPr>
          <a:xfrm>
            <a:off x="6555564" y="-650098"/>
            <a:ext cx="454720" cy="567792"/>
          </a:xfrm>
          <a:prstGeom prst="rect">
            <a:avLst/>
          </a:prstGeom>
        </p:spPr>
      </p:pic>
      <p:sp>
        <p:nvSpPr>
          <p:cNvPr id="72" name="TextBox 71"/>
          <p:cNvSpPr txBox="1"/>
          <p:nvPr/>
        </p:nvSpPr>
        <p:spPr>
          <a:xfrm>
            <a:off x="3584741" y="-785514"/>
            <a:ext cx="59022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хв</a:t>
            </a:r>
            <a:endParaRPr lang="uk-UA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4" name="Рисунок 83">
            <a:extLst>
              <a:ext uri="{FF2B5EF4-FFF2-40B4-BE49-F238E27FC236}">
                <a16:creationId xmlns="" xmlns:a16="http://schemas.microsoft.com/office/drawing/2014/main" id="{F53CA702-EB0F-4C53-BD43-38D01341E94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77" t="43000" r="76482" b="43158"/>
          <a:stretch/>
        </p:blipFill>
        <p:spPr>
          <a:xfrm>
            <a:off x="4993577" y="-655913"/>
            <a:ext cx="454720" cy="567792"/>
          </a:xfrm>
          <a:prstGeom prst="rect">
            <a:avLst/>
          </a:prstGeom>
        </p:spPr>
      </p:pic>
      <p:pic>
        <p:nvPicPr>
          <p:cNvPr id="5122" name="Picture 2" descr="D:\Картинки до тестів\Емоції Листя\05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7083" y="356934"/>
            <a:ext cx="2133600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8" name="Полилиния 77"/>
          <p:cNvSpPr/>
          <p:nvPr/>
        </p:nvSpPr>
        <p:spPr>
          <a:xfrm>
            <a:off x="10134365" y="-397732"/>
            <a:ext cx="295562" cy="233162"/>
          </a:xfrm>
          <a:custGeom>
            <a:avLst/>
            <a:gdLst>
              <a:gd name="connsiteX0" fmla="*/ 0 w 226218"/>
              <a:gd name="connsiteY0" fmla="*/ 109816 h 155060"/>
              <a:gd name="connsiteX1" fmla="*/ 28575 w 226218"/>
              <a:gd name="connsiteY1" fmla="*/ 152678 h 155060"/>
              <a:gd name="connsiteX2" fmla="*/ 126206 w 226218"/>
              <a:gd name="connsiteY2" fmla="*/ 69335 h 155060"/>
              <a:gd name="connsiteX3" fmla="*/ 171450 w 226218"/>
              <a:gd name="connsiteY3" fmla="*/ 278 h 155060"/>
              <a:gd name="connsiteX4" fmla="*/ 128587 w 226218"/>
              <a:gd name="connsiteY4" fmla="*/ 95528 h 155060"/>
              <a:gd name="connsiteX5" fmla="*/ 138112 w 226218"/>
              <a:gd name="connsiteY5" fmla="*/ 155060 h 155060"/>
              <a:gd name="connsiteX6" fmla="*/ 226218 w 226218"/>
              <a:gd name="connsiteY6" fmla="*/ 95528 h 1550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6218" h="155060">
                <a:moveTo>
                  <a:pt x="0" y="109816"/>
                </a:moveTo>
                <a:cubicBezTo>
                  <a:pt x="3770" y="134620"/>
                  <a:pt x="7541" y="159425"/>
                  <a:pt x="28575" y="152678"/>
                </a:cubicBezTo>
                <a:cubicBezTo>
                  <a:pt x="49609" y="145931"/>
                  <a:pt x="102394" y="94735"/>
                  <a:pt x="126206" y="69335"/>
                </a:cubicBezTo>
                <a:cubicBezTo>
                  <a:pt x="150019" y="43935"/>
                  <a:pt x="171053" y="-4087"/>
                  <a:pt x="171450" y="278"/>
                </a:cubicBezTo>
                <a:cubicBezTo>
                  <a:pt x="171847" y="4643"/>
                  <a:pt x="134143" y="69731"/>
                  <a:pt x="128587" y="95528"/>
                </a:cubicBezTo>
                <a:cubicBezTo>
                  <a:pt x="123031" y="121325"/>
                  <a:pt x="121840" y="155060"/>
                  <a:pt x="138112" y="155060"/>
                </a:cubicBezTo>
                <a:cubicBezTo>
                  <a:pt x="154384" y="155060"/>
                  <a:pt x="190301" y="125294"/>
                  <a:pt x="226218" y="95528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2" name="Рисунок 91"/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63" t="44399" r="73691" b="47079"/>
          <a:stretch/>
        </p:blipFill>
        <p:spPr>
          <a:xfrm>
            <a:off x="10412511" y="-781131"/>
            <a:ext cx="695281" cy="658298"/>
          </a:xfrm>
          <a:prstGeom prst="rect">
            <a:avLst/>
          </a:prstGeom>
        </p:spPr>
      </p:pic>
      <p:pic>
        <p:nvPicPr>
          <p:cNvPr id="112" name="Рисунок 111"/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100" t="44307" r="57192" b="46372"/>
          <a:stretch/>
        </p:blipFill>
        <p:spPr>
          <a:xfrm>
            <a:off x="10701439" y="-633591"/>
            <a:ext cx="719698" cy="661118"/>
          </a:xfrm>
          <a:prstGeom prst="rect">
            <a:avLst/>
          </a:prstGeom>
        </p:spPr>
      </p:pic>
      <p:pic>
        <p:nvPicPr>
          <p:cNvPr id="113" name="Рисунок 112"/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46" t="48814" r="66137" b="36566"/>
          <a:stretch/>
        </p:blipFill>
        <p:spPr>
          <a:xfrm>
            <a:off x="2941452" y="-815079"/>
            <a:ext cx="921940" cy="879860"/>
          </a:xfrm>
          <a:prstGeom prst="rect">
            <a:avLst/>
          </a:prstGeom>
        </p:spPr>
      </p:pic>
      <p:pic>
        <p:nvPicPr>
          <p:cNvPr id="61" name="Рисунок 60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81" t="31292" r="43786" b="57627"/>
          <a:stretch/>
        </p:blipFill>
        <p:spPr>
          <a:xfrm>
            <a:off x="5158792" y="1197546"/>
            <a:ext cx="2024742" cy="720000"/>
          </a:xfrm>
          <a:prstGeom prst="rect">
            <a:avLst/>
          </a:prstGeom>
        </p:spPr>
      </p:pic>
      <p:pic>
        <p:nvPicPr>
          <p:cNvPr id="87" name="Рисунок 86">
            <a:extLst>
              <a:ext uri="{FF2B5EF4-FFF2-40B4-BE49-F238E27FC236}">
                <a16:creationId xmlns="" xmlns:a16="http://schemas.microsoft.com/office/drawing/2014/main" id="{74F6DDAE-519B-4BD3-9E5A-A1FAE269018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16" t="42297" r="4743" b="43861"/>
          <a:stretch/>
        </p:blipFill>
        <p:spPr>
          <a:xfrm>
            <a:off x="4221587" y="2795759"/>
            <a:ext cx="454720" cy="567792"/>
          </a:xfrm>
          <a:prstGeom prst="rect">
            <a:avLst/>
          </a:prstGeom>
        </p:spPr>
      </p:pic>
      <p:pic>
        <p:nvPicPr>
          <p:cNvPr id="116" name="Рисунок 115">
            <a:extLst>
              <a:ext uri="{FF2B5EF4-FFF2-40B4-BE49-F238E27FC236}">
                <a16:creationId xmlns="" xmlns:a16="http://schemas.microsoft.com/office/drawing/2014/main" id="{569BEFE1-71C2-4A73-A615-C92D9944917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0" t="43000" r="84929" b="43158"/>
          <a:stretch/>
        </p:blipFill>
        <p:spPr>
          <a:xfrm>
            <a:off x="7221487" y="2848195"/>
            <a:ext cx="454720" cy="567792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364141" y="4797946"/>
            <a:ext cx="9192386" cy="95410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 err="1" smtClean="0"/>
              <a:t>чотирицифрове</a:t>
            </a:r>
            <a:r>
              <a:rPr lang="ru-RU" sz="2800" b="1" dirty="0"/>
              <a:t>, </a:t>
            </a:r>
            <a:r>
              <a:rPr lang="ru-RU" sz="2800" b="1" dirty="0" err="1"/>
              <a:t>п’ятицифрове</a:t>
            </a:r>
            <a:r>
              <a:rPr lang="ru-RU" sz="2800" b="1" dirty="0"/>
              <a:t>, </a:t>
            </a:r>
            <a:r>
              <a:rPr lang="ru-RU" sz="2800" b="1" dirty="0" err="1"/>
              <a:t>шестицифрове</a:t>
            </a:r>
            <a:r>
              <a:rPr lang="ru-RU" sz="2800" b="1" dirty="0"/>
              <a:t>. </a:t>
            </a:r>
            <a:r>
              <a:rPr lang="ru-RU" sz="2800" b="1" dirty="0" smtClean="0"/>
              <a:t>Прочитайте </a:t>
            </a:r>
            <a:r>
              <a:rPr lang="ru-RU" sz="2800" b="1" dirty="0"/>
              <a:t>ці числа.</a:t>
            </a:r>
            <a:endParaRPr lang="ru-RU" sz="2800" b="1" dirty="0">
              <a:solidFill>
                <a:srgbClr val="FFFF00"/>
              </a:solidFill>
            </a:endParaRPr>
          </a:p>
        </p:txBody>
      </p:sp>
      <p:sp>
        <p:nvSpPr>
          <p:cNvPr id="62" name="Прямоугольник 61">
            <a:extLst>
              <a:ext uri="{FF2B5EF4-FFF2-40B4-BE49-F238E27FC236}">
                <a16:creationId xmlns="" xmlns:a16="http://schemas.microsoft.com/office/drawing/2014/main" id="{F6E7EC80-9589-4937-924A-CEEA2719A5E3}"/>
              </a:ext>
            </a:extLst>
          </p:cNvPr>
          <p:cNvSpPr/>
          <p:nvPr/>
        </p:nvSpPr>
        <p:spPr>
          <a:xfrm>
            <a:off x="1" y="6123600"/>
            <a:ext cx="1152972" cy="735988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Ст.72</a:t>
            </a:r>
          </a:p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№</a:t>
            </a:r>
            <a:r>
              <a:rPr lang="en-US" sz="2400" b="1" dirty="0" smtClean="0">
                <a:solidFill>
                  <a:schemeClr val="bg1"/>
                </a:solidFill>
              </a:rPr>
              <a:t>3</a:t>
            </a:r>
            <a:r>
              <a:rPr lang="uk-UA" sz="2400" b="1" dirty="0" smtClean="0">
                <a:solidFill>
                  <a:schemeClr val="bg1"/>
                </a:solidFill>
              </a:rPr>
              <a:t>86</a:t>
            </a:r>
            <a:endParaRPr lang="ru-RU" sz="2400" b="1" dirty="0">
              <a:solidFill>
                <a:schemeClr val="bg1"/>
              </a:solidFill>
            </a:endParaRPr>
          </a:p>
        </p:txBody>
      </p:sp>
      <p:pic>
        <p:nvPicPr>
          <p:cNvPr id="67" name="Рисунок 66">
            <a:extLst>
              <a:ext uri="{FF2B5EF4-FFF2-40B4-BE49-F238E27FC236}">
                <a16:creationId xmlns="" xmlns:a16="http://schemas.microsoft.com/office/drawing/2014/main" id="{74F6DDAE-519B-4BD3-9E5A-A1FAE269018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16" t="42297" r="4743" b="43861"/>
          <a:stretch/>
        </p:blipFill>
        <p:spPr>
          <a:xfrm>
            <a:off x="3863392" y="2810687"/>
            <a:ext cx="454720" cy="567792"/>
          </a:xfrm>
          <a:prstGeom prst="rect">
            <a:avLst/>
          </a:prstGeom>
        </p:spPr>
      </p:pic>
      <p:pic>
        <p:nvPicPr>
          <p:cNvPr id="68" name="Рисунок 67">
            <a:extLst>
              <a:ext uri="{FF2B5EF4-FFF2-40B4-BE49-F238E27FC236}">
                <a16:creationId xmlns="" xmlns:a16="http://schemas.microsoft.com/office/drawing/2014/main" id="{569BEFE1-71C2-4A73-A615-C92D9944917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0" t="43000" r="84929" b="43158"/>
          <a:stretch/>
        </p:blipFill>
        <p:spPr>
          <a:xfrm>
            <a:off x="3242216" y="2816089"/>
            <a:ext cx="454720" cy="567792"/>
          </a:xfrm>
          <a:prstGeom prst="rect">
            <a:avLst/>
          </a:prstGeom>
        </p:spPr>
      </p:pic>
      <p:pic>
        <p:nvPicPr>
          <p:cNvPr id="100" name="Рисунок 99">
            <a:extLst>
              <a:ext uri="{FF2B5EF4-FFF2-40B4-BE49-F238E27FC236}">
                <a16:creationId xmlns="" xmlns:a16="http://schemas.microsoft.com/office/drawing/2014/main" id="{74F6DDAE-519B-4BD3-9E5A-A1FAE269018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16" t="42297" r="4743" b="43861"/>
          <a:stretch/>
        </p:blipFill>
        <p:spPr>
          <a:xfrm>
            <a:off x="7489359" y="2821290"/>
            <a:ext cx="454720" cy="567792"/>
          </a:xfrm>
          <a:prstGeom prst="rect">
            <a:avLst/>
          </a:prstGeom>
        </p:spPr>
      </p:pic>
      <p:pic>
        <p:nvPicPr>
          <p:cNvPr id="105" name="Рисунок 104">
            <a:extLst>
              <a:ext uri="{FF2B5EF4-FFF2-40B4-BE49-F238E27FC236}">
                <a16:creationId xmlns="" xmlns:a16="http://schemas.microsoft.com/office/drawing/2014/main" id="{74F6DDAE-519B-4BD3-9E5A-A1FAE269018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16" t="42297" r="4743" b="43861"/>
          <a:stretch/>
        </p:blipFill>
        <p:spPr>
          <a:xfrm>
            <a:off x="3473345" y="2819035"/>
            <a:ext cx="454720" cy="567792"/>
          </a:xfrm>
          <a:prstGeom prst="rect">
            <a:avLst/>
          </a:prstGeom>
        </p:spPr>
      </p:pic>
      <p:pic>
        <p:nvPicPr>
          <p:cNvPr id="159" name="Рисунок 158">
            <a:extLst>
              <a:ext uri="{FF2B5EF4-FFF2-40B4-BE49-F238E27FC236}">
                <a16:creationId xmlns="" xmlns:a16="http://schemas.microsoft.com/office/drawing/2014/main" id="{14E5C802-CA0B-419B-9806-0981AA33D57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706" t="43000" r="13053" b="43158"/>
          <a:stretch/>
        </p:blipFill>
        <p:spPr>
          <a:xfrm>
            <a:off x="5371951" y="2839558"/>
            <a:ext cx="454720" cy="567792"/>
          </a:xfrm>
          <a:prstGeom prst="rect">
            <a:avLst/>
          </a:prstGeom>
        </p:spPr>
      </p:pic>
      <p:pic>
        <p:nvPicPr>
          <p:cNvPr id="162" name="Рисунок 161">
            <a:extLst>
              <a:ext uri="{FF2B5EF4-FFF2-40B4-BE49-F238E27FC236}">
                <a16:creationId xmlns="" xmlns:a16="http://schemas.microsoft.com/office/drawing/2014/main" id="{14E5C802-CA0B-419B-9806-0981AA33D57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706" t="43000" r="13053" b="43158"/>
          <a:stretch/>
        </p:blipFill>
        <p:spPr>
          <a:xfrm>
            <a:off x="1369697" y="2848195"/>
            <a:ext cx="454720" cy="567792"/>
          </a:xfrm>
          <a:prstGeom prst="rect">
            <a:avLst/>
          </a:prstGeom>
        </p:spPr>
      </p:pic>
      <p:pic>
        <p:nvPicPr>
          <p:cNvPr id="163" name="Рисунок 162">
            <a:extLst>
              <a:ext uri="{FF2B5EF4-FFF2-40B4-BE49-F238E27FC236}">
                <a16:creationId xmlns="" xmlns:a16="http://schemas.microsoft.com/office/drawing/2014/main" id="{74F6DDAE-519B-4BD3-9E5A-A1FAE269018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16" t="42297" r="4743" b="43861"/>
          <a:stretch/>
        </p:blipFill>
        <p:spPr>
          <a:xfrm>
            <a:off x="7820223" y="2795759"/>
            <a:ext cx="454720" cy="567792"/>
          </a:xfrm>
          <a:prstGeom prst="rect">
            <a:avLst/>
          </a:prstGeom>
        </p:spPr>
      </p:pic>
      <p:pic>
        <p:nvPicPr>
          <p:cNvPr id="164" name="Рисунок 163">
            <a:extLst>
              <a:ext uri="{FF2B5EF4-FFF2-40B4-BE49-F238E27FC236}">
                <a16:creationId xmlns="" xmlns:a16="http://schemas.microsoft.com/office/drawing/2014/main" id="{74F6DDAE-519B-4BD3-9E5A-A1FAE269018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16" t="42297" r="4743" b="43861"/>
          <a:stretch/>
        </p:blipFill>
        <p:spPr>
          <a:xfrm>
            <a:off x="8180263" y="2810687"/>
            <a:ext cx="454720" cy="567792"/>
          </a:xfrm>
          <a:prstGeom prst="rect">
            <a:avLst/>
          </a:prstGeom>
        </p:spPr>
      </p:pic>
      <p:pic>
        <p:nvPicPr>
          <p:cNvPr id="167" name="Рисунок 166">
            <a:extLst>
              <a:ext uri="{FF2B5EF4-FFF2-40B4-BE49-F238E27FC236}">
                <a16:creationId xmlns="" xmlns:a16="http://schemas.microsoft.com/office/drawing/2014/main" id="{14E5C802-CA0B-419B-9806-0981AA33D57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706" t="43000" r="13053" b="43158"/>
          <a:stretch/>
        </p:blipFill>
        <p:spPr>
          <a:xfrm>
            <a:off x="4993577" y="2855266"/>
            <a:ext cx="454720" cy="567792"/>
          </a:xfrm>
          <a:prstGeom prst="rect">
            <a:avLst/>
          </a:prstGeom>
        </p:spPr>
      </p:pic>
      <p:pic>
        <p:nvPicPr>
          <p:cNvPr id="170" name="Рисунок 169">
            <a:extLst>
              <a:ext uri="{FF2B5EF4-FFF2-40B4-BE49-F238E27FC236}">
                <a16:creationId xmlns="" xmlns:a16="http://schemas.microsoft.com/office/drawing/2014/main" id="{14E5C802-CA0B-419B-9806-0981AA33D57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706" t="43000" r="13053" b="43158"/>
          <a:stretch/>
        </p:blipFill>
        <p:spPr>
          <a:xfrm>
            <a:off x="6069359" y="2837782"/>
            <a:ext cx="454720" cy="567792"/>
          </a:xfrm>
          <a:prstGeom prst="rect">
            <a:avLst/>
          </a:prstGeom>
        </p:spPr>
      </p:pic>
      <p:pic>
        <p:nvPicPr>
          <p:cNvPr id="171" name="Рисунок 170">
            <a:extLst>
              <a:ext uri="{FF2B5EF4-FFF2-40B4-BE49-F238E27FC236}">
                <a16:creationId xmlns="" xmlns:a16="http://schemas.microsoft.com/office/drawing/2014/main" id="{14E5C802-CA0B-419B-9806-0981AA33D57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706" t="43000" r="13053" b="43158"/>
          <a:stretch/>
        </p:blipFill>
        <p:spPr>
          <a:xfrm>
            <a:off x="5731991" y="2826209"/>
            <a:ext cx="454720" cy="567792"/>
          </a:xfrm>
          <a:prstGeom prst="rect">
            <a:avLst/>
          </a:prstGeom>
        </p:spPr>
      </p:pic>
      <p:pic>
        <p:nvPicPr>
          <p:cNvPr id="172" name="Рисунок 171">
            <a:extLst>
              <a:ext uri="{FF2B5EF4-FFF2-40B4-BE49-F238E27FC236}">
                <a16:creationId xmlns="" xmlns:a16="http://schemas.microsoft.com/office/drawing/2014/main" id="{14E5C802-CA0B-419B-9806-0981AA33D57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706" t="43000" r="13053" b="43158"/>
          <a:stretch/>
        </p:blipFill>
        <p:spPr>
          <a:xfrm>
            <a:off x="6453348" y="2852643"/>
            <a:ext cx="454720" cy="567792"/>
          </a:xfrm>
          <a:prstGeom prst="rect">
            <a:avLst/>
          </a:prstGeom>
        </p:spPr>
      </p:pic>
      <p:pic>
        <p:nvPicPr>
          <p:cNvPr id="173" name="Рисунок 172">
            <a:extLst>
              <a:ext uri="{FF2B5EF4-FFF2-40B4-BE49-F238E27FC236}">
                <a16:creationId xmlns="" xmlns:a16="http://schemas.microsoft.com/office/drawing/2014/main" id="{14E5C802-CA0B-419B-9806-0981AA33D57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706" t="43000" r="13053" b="43158"/>
          <a:stretch/>
        </p:blipFill>
        <p:spPr>
          <a:xfrm>
            <a:off x="2082228" y="2842181"/>
            <a:ext cx="454720" cy="567792"/>
          </a:xfrm>
          <a:prstGeom prst="rect">
            <a:avLst/>
          </a:prstGeom>
        </p:spPr>
      </p:pic>
      <p:pic>
        <p:nvPicPr>
          <p:cNvPr id="174" name="Рисунок 173">
            <a:extLst>
              <a:ext uri="{FF2B5EF4-FFF2-40B4-BE49-F238E27FC236}">
                <a16:creationId xmlns="" xmlns:a16="http://schemas.microsoft.com/office/drawing/2014/main" id="{14E5C802-CA0B-419B-9806-0981AA33D57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706" t="43000" r="13053" b="43158"/>
          <a:stretch/>
        </p:blipFill>
        <p:spPr>
          <a:xfrm>
            <a:off x="2436807" y="2839558"/>
            <a:ext cx="454720" cy="567792"/>
          </a:xfrm>
          <a:prstGeom prst="rect">
            <a:avLst/>
          </a:prstGeom>
        </p:spPr>
      </p:pic>
      <p:pic>
        <p:nvPicPr>
          <p:cNvPr id="175" name="Рисунок 174">
            <a:extLst>
              <a:ext uri="{FF2B5EF4-FFF2-40B4-BE49-F238E27FC236}">
                <a16:creationId xmlns="" xmlns:a16="http://schemas.microsoft.com/office/drawing/2014/main" id="{14E5C802-CA0B-419B-9806-0981AA33D57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706" t="43000" r="13053" b="43158"/>
          <a:stretch/>
        </p:blipFill>
        <p:spPr>
          <a:xfrm>
            <a:off x="1737136" y="2848195"/>
            <a:ext cx="454720" cy="567792"/>
          </a:xfrm>
          <a:prstGeom prst="rect">
            <a:avLst/>
          </a:prstGeom>
        </p:spPr>
      </p:pic>
      <p:pic>
        <p:nvPicPr>
          <p:cNvPr id="64" name="Рисунок 63">
            <a:extLst>
              <a:ext uri="{FF2B5EF4-FFF2-40B4-BE49-F238E27FC236}">
                <a16:creationId xmlns="" xmlns:a16="http://schemas.microsoft.com/office/drawing/2014/main" id="{74F6DDAE-519B-4BD3-9E5A-A1FAE269018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16" t="42297" r="4743" b="43861"/>
          <a:stretch/>
        </p:blipFill>
        <p:spPr>
          <a:xfrm>
            <a:off x="8547464" y="2795759"/>
            <a:ext cx="454720" cy="567792"/>
          </a:xfrm>
          <a:prstGeom prst="rect">
            <a:avLst/>
          </a:prstGeom>
        </p:spPr>
      </p:pic>
      <p:pic>
        <p:nvPicPr>
          <p:cNvPr id="65" name="Рисунок 64">
            <a:extLst>
              <a:ext uri="{FF2B5EF4-FFF2-40B4-BE49-F238E27FC236}">
                <a16:creationId xmlns="" xmlns:a16="http://schemas.microsoft.com/office/drawing/2014/main" id="{569BEFE1-71C2-4A73-A615-C92D9944917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0" t="43000" r="84929" b="43158"/>
          <a:stretch/>
        </p:blipFill>
        <p:spPr>
          <a:xfrm>
            <a:off x="3951294" y="3552679"/>
            <a:ext cx="454720" cy="567792"/>
          </a:xfrm>
          <a:prstGeom prst="rect">
            <a:avLst/>
          </a:prstGeom>
        </p:spPr>
      </p:pic>
      <p:pic>
        <p:nvPicPr>
          <p:cNvPr id="69" name="Рисунок 68">
            <a:extLst>
              <a:ext uri="{FF2B5EF4-FFF2-40B4-BE49-F238E27FC236}">
                <a16:creationId xmlns="" xmlns:a16="http://schemas.microsoft.com/office/drawing/2014/main" id="{74F6DDAE-519B-4BD3-9E5A-A1FAE269018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16" t="42297" r="4743" b="43861"/>
          <a:stretch/>
        </p:blipFill>
        <p:spPr>
          <a:xfrm>
            <a:off x="4219166" y="3525774"/>
            <a:ext cx="454720" cy="567792"/>
          </a:xfrm>
          <a:prstGeom prst="rect">
            <a:avLst/>
          </a:prstGeom>
        </p:spPr>
      </p:pic>
      <p:pic>
        <p:nvPicPr>
          <p:cNvPr id="70" name="Рисунок 69">
            <a:extLst>
              <a:ext uri="{FF2B5EF4-FFF2-40B4-BE49-F238E27FC236}">
                <a16:creationId xmlns="" xmlns:a16="http://schemas.microsoft.com/office/drawing/2014/main" id="{14E5C802-CA0B-419B-9806-0981AA33D57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706" t="43000" r="13053" b="43158"/>
          <a:stretch/>
        </p:blipFill>
        <p:spPr>
          <a:xfrm>
            <a:off x="1742515" y="3544042"/>
            <a:ext cx="454720" cy="567792"/>
          </a:xfrm>
          <a:prstGeom prst="rect">
            <a:avLst/>
          </a:prstGeom>
        </p:spPr>
      </p:pic>
      <p:pic>
        <p:nvPicPr>
          <p:cNvPr id="73" name="Рисунок 72">
            <a:extLst>
              <a:ext uri="{FF2B5EF4-FFF2-40B4-BE49-F238E27FC236}">
                <a16:creationId xmlns="" xmlns:a16="http://schemas.microsoft.com/office/drawing/2014/main" id="{74F6DDAE-519B-4BD3-9E5A-A1FAE269018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16" t="42297" r="4743" b="43861"/>
          <a:stretch/>
        </p:blipFill>
        <p:spPr>
          <a:xfrm>
            <a:off x="4571540" y="3530693"/>
            <a:ext cx="454720" cy="567792"/>
          </a:xfrm>
          <a:prstGeom prst="rect">
            <a:avLst/>
          </a:prstGeom>
        </p:spPr>
      </p:pic>
      <p:pic>
        <p:nvPicPr>
          <p:cNvPr id="74" name="Рисунок 73">
            <a:extLst>
              <a:ext uri="{FF2B5EF4-FFF2-40B4-BE49-F238E27FC236}">
                <a16:creationId xmlns="" xmlns:a16="http://schemas.microsoft.com/office/drawing/2014/main" id="{74F6DDAE-519B-4BD3-9E5A-A1FAE269018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16" t="42297" r="4743" b="43861"/>
          <a:stretch/>
        </p:blipFill>
        <p:spPr>
          <a:xfrm>
            <a:off x="4910070" y="3515171"/>
            <a:ext cx="454720" cy="567792"/>
          </a:xfrm>
          <a:prstGeom prst="rect">
            <a:avLst/>
          </a:prstGeom>
        </p:spPr>
      </p:pic>
      <p:pic>
        <p:nvPicPr>
          <p:cNvPr id="75" name="Рисунок 74">
            <a:extLst>
              <a:ext uri="{FF2B5EF4-FFF2-40B4-BE49-F238E27FC236}">
                <a16:creationId xmlns="" xmlns:a16="http://schemas.microsoft.com/office/drawing/2014/main" id="{14E5C802-CA0B-419B-9806-0981AA33D57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706" t="43000" r="13053" b="43158"/>
          <a:stretch/>
        </p:blipFill>
        <p:spPr>
          <a:xfrm>
            <a:off x="1364141" y="3559750"/>
            <a:ext cx="454720" cy="567792"/>
          </a:xfrm>
          <a:prstGeom prst="rect">
            <a:avLst/>
          </a:prstGeom>
        </p:spPr>
      </p:pic>
      <p:pic>
        <p:nvPicPr>
          <p:cNvPr id="77" name="Рисунок 76">
            <a:extLst>
              <a:ext uri="{FF2B5EF4-FFF2-40B4-BE49-F238E27FC236}">
                <a16:creationId xmlns="" xmlns:a16="http://schemas.microsoft.com/office/drawing/2014/main" id="{14E5C802-CA0B-419B-9806-0981AA33D57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706" t="43000" r="13053" b="43158"/>
          <a:stretch/>
        </p:blipFill>
        <p:spPr>
          <a:xfrm>
            <a:off x="2439923" y="3542266"/>
            <a:ext cx="454720" cy="567792"/>
          </a:xfrm>
          <a:prstGeom prst="rect">
            <a:avLst/>
          </a:prstGeom>
        </p:spPr>
      </p:pic>
      <p:pic>
        <p:nvPicPr>
          <p:cNvPr id="79" name="Рисунок 78">
            <a:extLst>
              <a:ext uri="{FF2B5EF4-FFF2-40B4-BE49-F238E27FC236}">
                <a16:creationId xmlns="" xmlns:a16="http://schemas.microsoft.com/office/drawing/2014/main" id="{14E5C802-CA0B-419B-9806-0981AA33D57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706" t="43000" r="13053" b="43158"/>
          <a:stretch/>
        </p:blipFill>
        <p:spPr>
          <a:xfrm>
            <a:off x="2102555" y="3530693"/>
            <a:ext cx="454720" cy="567792"/>
          </a:xfrm>
          <a:prstGeom prst="rect">
            <a:avLst/>
          </a:prstGeom>
        </p:spPr>
      </p:pic>
      <p:pic>
        <p:nvPicPr>
          <p:cNvPr id="80" name="Рисунок 79">
            <a:extLst>
              <a:ext uri="{FF2B5EF4-FFF2-40B4-BE49-F238E27FC236}">
                <a16:creationId xmlns="" xmlns:a16="http://schemas.microsoft.com/office/drawing/2014/main" id="{14E5C802-CA0B-419B-9806-0981AA33D57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706" t="43000" r="13053" b="43158"/>
          <a:stretch/>
        </p:blipFill>
        <p:spPr>
          <a:xfrm>
            <a:off x="2823912" y="3557127"/>
            <a:ext cx="454720" cy="567792"/>
          </a:xfrm>
          <a:prstGeom prst="rect">
            <a:avLst/>
          </a:prstGeom>
        </p:spPr>
      </p:pic>
      <p:pic>
        <p:nvPicPr>
          <p:cNvPr id="81" name="Рисунок 80">
            <a:extLst>
              <a:ext uri="{FF2B5EF4-FFF2-40B4-BE49-F238E27FC236}">
                <a16:creationId xmlns="" xmlns:a16="http://schemas.microsoft.com/office/drawing/2014/main" id="{74F6DDAE-519B-4BD3-9E5A-A1FAE269018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16" t="42297" r="4743" b="43861"/>
          <a:stretch/>
        </p:blipFill>
        <p:spPr>
          <a:xfrm>
            <a:off x="5295502" y="3530910"/>
            <a:ext cx="454720" cy="567792"/>
          </a:xfrm>
          <a:prstGeom prst="rect">
            <a:avLst/>
          </a:prstGeom>
        </p:spPr>
      </p:pic>
      <p:pic>
        <p:nvPicPr>
          <p:cNvPr id="82" name="Рисунок 81">
            <a:extLst>
              <a:ext uri="{FF2B5EF4-FFF2-40B4-BE49-F238E27FC236}">
                <a16:creationId xmlns="" xmlns:a16="http://schemas.microsoft.com/office/drawing/2014/main" id="{14E5C802-CA0B-419B-9806-0981AA33D57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706" t="43000" r="13053" b="43158"/>
          <a:stretch/>
        </p:blipFill>
        <p:spPr>
          <a:xfrm>
            <a:off x="3209469" y="3555701"/>
            <a:ext cx="454720" cy="567792"/>
          </a:xfrm>
          <a:prstGeom prst="rect">
            <a:avLst/>
          </a:prstGeom>
        </p:spPr>
      </p:pic>
      <p:pic>
        <p:nvPicPr>
          <p:cNvPr id="83" name="Рисунок 82">
            <a:extLst>
              <a:ext uri="{FF2B5EF4-FFF2-40B4-BE49-F238E27FC236}">
                <a16:creationId xmlns="" xmlns:a16="http://schemas.microsoft.com/office/drawing/2014/main" id="{74F6DDAE-519B-4BD3-9E5A-A1FAE269018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16" t="42297" r="4743" b="43861"/>
          <a:stretch/>
        </p:blipFill>
        <p:spPr>
          <a:xfrm>
            <a:off x="5675262" y="3515171"/>
            <a:ext cx="454720" cy="567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645080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6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9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2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5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8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1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6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9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5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8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1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D:\Картинки до тестів\Емоції Листя\0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0780" y="477466"/>
            <a:ext cx="2205649" cy="2255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Прямоугольник 26"/>
          <p:cNvSpPr/>
          <p:nvPr/>
        </p:nvSpPr>
        <p:spPr>
          <a:xfrm>
            <a:off x="763438" y="477466"/>
            <a:ext cx="8208913" cy="648072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4000" b="1" dirty="0" smtClean="0"/>
              <a:t>Запишіть число, </a:t>
            </a:r>
            <a:r>
              <a:rPr lang="ru-RU" sz="4000" b="1" dirty="0"/>
              <a:t>у якому</a:t>
            </a:r>
            <a:endParaRPr lang="ru-RU" sz="4000" b="1" dirty="0">
              <a:solidFill>
                <a:schemeClr val="bg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061495" y="1367656"/>
            <a:ext cx="7612797" cy="954107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7030A0"/>
                </a:solidFill>
              </a:rPr>
              <a:t>25 </a:t>
            </a:r>
            <a:r>
              <a:rPr lang="ru-RU" sz="2800" b="1" dirty="0" err="1">
                <a:solidFill>
                  <a:srgbClr val="7030A0"/>
                </a:solidFill>
              </a:rPr>
              <a:t>тисяч</a:t>
            </a:r>
            <a:r>
              <a:rPr lang="ru-RU" sz="2800" b="1" dirty="0">
                <a:solidFill>
                  <a:srgbClr val="7030A0"/>
                </a:solidFill>
              </a:rPr>
              <a:t> і 800 </a:t>
            </a:r>
            <a:r>
              <a:rPr lang="ru-RU" sz="2800" b="1" dirty="0" err="1" smtClean="0">
                <a:solidFill>
                  <a:srgbClr val="7030A0"/>
                </a:solidFill>
              </a:rPr>
              <a:t>одиниць</a:t>
            </a:r>
            <a:r>
              <a:rPr lang="ru-RU" sz="2800" b="1" dirty="0" smtClean="0">
                <a:solidFill>
                  <a:srgbClr val="7030A0"/>
                </a:solidFill>
              </a:rPr>
              <a:t>; </a:t>
            </a:r>
            <a:r>
              <a:rPr lang="ru-RU" sz="2800" b="1" dirty="0">
                <a:solidFill>
                  <a:srgbClr val="7030A0"/>
                </a:solidFill>
              </a:rPr>
              <a:t>73 тисячі і 12 </a:t>
            </a:r>
            <a:r>
              <a:rPr lang="ru-RU" sz="2800" b="1" dirty="0" err="1" smtClean="0">
                <a:solidFill>
                  <a:srgbClr val="7030A0"/>
                </a:solidFill>
              </a:rPr>
              <a:t>одиниць</a:t>
            </a:r>
            <a:r>
              <a:rPr lang="ru-RU" sz="2800" b="1" dirty="0" smtClean="0">
                <a:solidFill>
                  <a:srgbClr val="7030A0"/>
                </a:solidFill>
              </a:rPr>
              <a:t>; </a:t>
            </a:r>
            <a:r>
              <a:rPr lang="ru-RU" sz="2800" b="1" dirty="0">
                <a:solidFill>
                  <a:srgbClr val="7030A0"/>
                </a:solidFill>
              </a:rPr>
              <a:t>99 </a:t>
            </a:r>
            <a:r>
              <a:rPr lang="ru-RU" sz="2800" b="1" dirty="0" err="1">
                <a:solidFill>
                  <a:srgbClr val="7030A0"/>
                </a:solidFill>
              </a:rPr>
              <a:t>тисяч</a:t>
            </a:r>
            <a:r>
              <a:rPr lang="ru-RU" sz="2800" b="1" dirty="0">
                <a:solidFill>
                  <a:srgbClr val="7030A0"/>
                </a:solidFill>
              </a:rPr>
              <a:t> і 9 </a:t>
            </a:r>
            <a:r>
              <a:rPr lang="ru-RU" sz="2800" b="1" dirty="0" err="1" smtClean="0">
                <a:solidFill>
                  <a:srgbClr val="7030A0"/>
                </a:solidFill>
              </a:rPr>
              <a:t>одиниць</a:t>
            </a:r>
            <a:r>
              <a:rPr lang="ru-RU" sz="2800" b="1" dirty="0" smtClean="0">
                <a:solidFill>
                  <a:srgbClr val="7030A0"/>
                </a:solidFill>
              </a:rPr>
              <a:t>; </a:t>
            </a:r>
            <a:r>
              <a:rPr lang="ru-RU" sz="2800" b="1" dirty="0">
                <a:solidFill>
                  <a:srgbClr val="7030A0"/>
                </a:solidFill>
              </a:rPr>
              <a:t>3 тисячі і 3 </a:t>
            </a:r>
            <a:r>
              <a:rPr lang="ru-RU" sz="2800" b="1" dirty="0" err="1">
                <a:solidFill>
                  <a:srgbClr val="7030A0"/>
                </a:solidFill>
              </a:rPr>
              <a:t>одиниці</a:t>
            </a:r>
            <a:r>
              <a:rPr lang="ru-RU" sz="2800" b="1" dirty="0">
                <a:solidFill>
                  <a:srgbClr val="7030A0"/>
                </a:solidFill>
              </a:rPr>
              <a:t>.</a:t>
            </a:r>
            <a:endParaRPr lang="ru-RU" sz="2800" b="1" dirty="0" smtClean="0">
              <a:solidFill>
                <a:srgbClr val="7030A0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787795" y="3427415"/>
            <a:ext cx="9048652" cy="954107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7030A0"/>
                </a:solidFill>
              </a:rPr>
              <a:t>Запишіть </a:t>
            </a:r>
            <a:r>
              <a:rPr lang="ru-RU" sz="2800" b="1" dirty="0">
                <a:solidFill>
                  <a:srgbClr val="7030A0"/>
                </a:solidFill>
              </a:rPr>
              <a:t>три рази </a:t>
            </a:r>
            <a:r>
              <a:rPr lang="ru-RU" sz="2800" b="1" dirty="0" err="1">
                <a:solidFill>
                  <a:srgbClr val="7030A0"/>
                </a:solidFill>
              </a:rPr>
              <a:t>поспіль</a:t>
            </a:r>
            <a:r>
              <a:rPr lang="ru-RU" sz="2800" b="1" dirty="0">
                <a:solidFill>
                  <a:srgbClr val="7030A0"/>
                </a:solidFill>
              </a:rPr>
              <a:t> число 25 і </a:t>
            </a:r>
            <a:r>
              <a:rPr lang="ru-RU" sz="2800" b="1" dirty="0" smtClean="0">
                <a:solidFill>
                  <a:srgbClr val="7030A0"/>
                </a:solidFill>
              </a:rPr>
              <a:t>прочитайте </a:t>
            </a:r>
            <a:r>
              <a:rPr lang="ru-RU" sz="2800" b="1" dirty="0">
                <a:solidFill>
                  <a:srgbClr val="7030A0"/>
                </a:solidFill>
              </a:rPr>
              <a:t>число, що </a:t>
            </a:r>
            <a:r>
              <a:rPr lang="ru-RU" sz="2800" b="1" dirty="0" err="1">
                <a:solidFill>
                  <a:srgbClr val="7030A0"/>
                </a:solidFill>
              </a:rPr>
              <a:t>утворилося</a:t>
            </a:r>
            <a:r>
              <a:rPr lang="ru-RU" sz="2800" b="1" dirty="0">
                <a:solidFill>
                  <a:srgbClr val="7030A0"/>
                </a:solidFill>
              </a:rPr>
              <a:t>.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="" xmlns:a16="http://schemas.microsoft.com/office/drawing/2014/main" id="{F6E7EC80-9589-4937-924A-CEEA2719A5E3}"/>
              </a:ext>
            </a:extLst>
          </p:cNvPr>
          <p:cNvSpPr/>
          <p:nvPr/>
        </p:nvSpPr>
        <p:spPr>
          <a:xfrm>
            <a:off x="0" y="6094090"/>
            <a:ext cx="1627535" cy="735988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Ст.72 </a:t>
            </a:r>
          </a:p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№385, 387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498031" y="2556987"/>
            <a:ext cx="1527299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3200" b="1" dirty="0" smtClean="0"/>
              <a:t>25.800</a:t>
            </a:r>
            <a:endParaRPr lang="ru-RU" sz="3200" b="1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3226223" y="2556987"/>
            <a:ext cx="1527299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3200" b="1" dirty="0" smtClean="0"/>
              <a:t>73.012</a:t>
            </a:r>
            <a:endParaRPr lang="ru-RU" sz="3200" b="1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4954415" y="2556987"/>
            <a:ext cx="1527299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3200" b="1" dirty="0" smtClean="0"/>
              <a:t>99.009</a:t>
            </a:r>
            <a:endParaRPr lang="ru-RU" sz="3200" b="1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6724972" y="2556987"/>
            <a:ext cx="1527299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3200" b="1" dirty="0" smtClean="0"/>
              <a:t>3.003</a:t>
            </a:r>
            <a:endParaRPr lang="ru-RU" sz="3200" b="1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4033442" y="4581922"/>
            <a:ext cx="1699753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3200" b="1" dirty="0" smtClean="0"/>
              <a:t>252.525</a:t>
            </a:r>
            <a:endParaRPr lang="ru-RU" sz="3200" b="1" dirty="0"/>
          </a:p>
        </p:txBody>
      </p:sp>
    </p:spTree>
    <p:extLst>
      <p:ext uri="{BB962C8B-B14F-4D97-AF65-F5344CB8AC3E}">
        <p14:creationId xmlns:p14="http://schemas.microsoft.com/office/powerpoint/2010/main" val="368736625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5" grpId="0" animBg="1"/>
      <p:bldP spid="16" grpId="0" animBg="1"/>
      <p:bldP spid="17" grpId="0" animBg="1"/>
      <p:bldP spid="18" grpId="0" animBg="1"/>
      <p:bldP spid="2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Прямоугольник 26"/>
          <p:cNvSpPr/>
          <p:nvPr/>
        </p:nvSpPr>
        <p:spPr>
          <a:xfrm>
            <a:off x="763438" y="477466"/>
            <a:ext cx="8208913" cy="648072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4000" b="1" dirty="0" err="1" smtClean="0"/>
              <a:t>Виконайте</a:t>
            </a:r>
            <a:r>
              <a:rPr lang="ru-RU" sz="4000" b="1" dirty="0" smtClean="0"/>
              <a:t> завдання</a:t>
            </a:r>
            <a:endParaRPr lang="ru-RU" sz="4000" b="1" dirty="0">
              <a:solidFill>
                <a:schemeClr val="bg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947124" y="1176604"/>
            <a:ext cx="5936995" cy="830997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b="1" dirty="0" err="1" smtClean="0">
                <a:solidFill>
                  <a:srgbClr val="7030A0"/>
                </a:solidFill>
              </a:rPr>
              <a:t>Назвіть</a:t>
            </a:r>
            <a:r>
              <a:rPr lang="ru-RU" sz="2400" b="1" dirty="0" smtClean="0">
                <a:solidFill>
                  <a:srgbClr val="7030A0"/>
                </a:solidFill>
              </a:rPr>
              <a:t> </a:t>
            </a:r>
            <a:r>
              <a:rPr lang="ru-RU" sz="2400" b="1" dirty="0">
                <a:solidFill>
                  <a:srgbClr val="7030A0"/>
                </a:solidFill>
              </a:rPr>
              <a:t>«</a:t>
            </a:r>
            <a:r>
              <a:rPr lang="ru-RU" sz="2400" b="1" dirty="0" err="1">
                <a:solidFill>
                  <a:srgbClr val="7030A0"/>
                </a:solidFill>
              </a:rPr>
              <a:t>сусідів</a:t>
            </a:r>
            <a:r>
              <a:rPr lang="ru-RU" sz="2400" b="1" dirty="0">
                <a:solidFill>
                  <a:srgbClr val="7030A0"/>
                </a:solidFill>
              </a:rPr>
              <a:t>» кожного числа. </a:t>
            </a:r>
            <a:endParaRPr lang="ru-RU" sz="2400" b="1" dirty="0" smtClean="0">
              <a:solidFill>
                <a:srgbClr val="7030A0"/>
              </a:solidFill>
            </a:endParaRPr>
          </a:p>
          <a:p>
            <a:r>
              <a:rPr lang="ru-RU" sz="2400" b="1" dirty="0" smtClean="0">
                <a:solidFill>
                  <a:srgbClr val="7030A0"/>
                </a:solidFill>
              </a:rPr>
              <a:t>10</a:t>
            </a:r>
            <a:r>
              <a:rPr lang="ru-RU" sz="2400" b="1" dirty="0">
                <a:solidFill>
                  <a:srgbClr val="7030A0"/>
                </a:solidFill>
              </a:rPr>
              <a:t>, 100, 1000, 10 000, 100 000, 1 000 000.</a:t>
            </a:r>
            <a:endParaRPr lang="ru-RU" sz="2400" b="1" dirty="0" smtClean="0">
              <a:solidFill>
                <a:srgbClr val="7030A0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947124" y="2045020"/>
            <a:ext cx="5936995" cy="156966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7030A0"/>
                </a:solidFill>
              </a:rPr>
              <a:t>Як </a:t>
            </a:r>
            <a:r>
              <a:rPr lang="ru-RU" sz="2400" b="1" dirty="0">
                <a:solidFill>
                  <a:srgbClr val="7030A0"/>
                </a:solidFill>
              </a:rPr>
              <a:t>прочитати останнє </a:t>
            </a:r>
            <a:r>
              <a:rPr lang="ru-RU" sz="2400" b="1" dirty="0" err="1">
                <a:solidFill>
                  <a:srgbClr val="7030A0"/>
                </a:solidFill>
              </a:rPr>
              <a:t>записане</a:t>
            </a:r>
            <a:r>
              <a:rPr lang="ru-RU" sz="2400" b="1" dirty="0">
                <a:solidFill>
                  <a:srgbClr val="7030A0"/>
                </a:solidFill>
              </a:rPr>
              <a:t> число? </a:t>
            </a:r>
            <a:endParaRPr lang="ru-RU" sz="2400" b="1" dirty="0" smtClean="0">
              <a:solidFill>
                <a:srgbClr val="7030A0"/>
              </a:solidFill>
            </a:endParaRPr>
          </a:p>
          <a:p>
            <a:r>
              <a:rPr lang="ru-RU" sz="2400" b="1" dirty="0" smtClean="0">
                <a:solidFill>
                  <a:srgbClr val="7030A0"/>
                </a:solidFill>
              </a:rPr>
              <a:t>1 </a:t>
            </a:r>
            <a:r>
              <a:rPr lang="ru-RU" sz="2400" b="1" dirty="0">
                <a:solidFill>
                  <a:srgbClr val="7030A0"/>
                </a:solidFill>
              </a:rPr>
              <a:t>000 000 + 1 = 1 000 001 </a:t>
            </a:r>
            <a:r>
              <a:rPr lang="ru-RU" sz="2400" b="1" dirty="0">
                <a:solidFill>
                  <a:srgbClr val="FF0000"/>
                </a:solidFill>
              </a:rPr>
              <a:t>мільйон один </a:t>
            </a:r>
            <a:endParaRPr lang="ru-RU" sz="2400" b="1" dirty="0" smtClean="0">
              <a:solidFill>
                <a:srgbClr val="FF0000"/>
              </a:solidFill>
            </a:endParaRPr>
          </a:p>
          <a:p>
            <a:r>
              <a:rPr lang="ru-RU" sz="2400" b="1" dirty="0" smtClean="0">
                <a:solidFill>
                  <a:srgbClr val="7030A0"/>
                </a:solidFill>
              </a:rPr>
              <a:t>1 </a:t>
            </a:r>
            <a:r>
              <a:rPr lang="ru-RU" sz="2400" b="1" dirty="0">
                <a:solidFill>
                  <a:srgbClr val="7030A0"/>
                </a:solidFill>
              </a:rPr>
              <a:t>000 000 + 2 = 1 000 002 </a:t>
            </a:r>
            <a:r>
              <a:rPr lang="ru-RU" sz="2400" b="1" dirty="0">
                <a:solidFill>
                  <a:srgbClr val="FF0000"/>
                </a:solidFill>
              </a:rPr>
              <a:t>мільйон два </a:t>
            </a:r>
            <a:endParaRPr lang="ru-RU" sz="2400" b="1" dirty="0" smtClean="0">
              <a:solidFill>
                <a:srgbClr val="FF0000"/>
              </a:solidFill>
            </a:endParaRPr>
          </a:p>
          <a:p>
            <a:r>
              <a:rPr lang="ru-RU" sz="2400" b="1" dirty="0" smtClean="0">
                <a:solidFill>
                  <a:srgbClr val="7030A0"/>
                </a:solidFill>
              </a:rPr>
              <a:t>1 </a:t>
            </a:r>
            <a:r>
              <a:rPr lang="ru-RU" sz="2400" b="1" dirty="0">
                <a:solidFill>
                  <a:srgbClr val="7030A0"/>
                </a:solidFill>
              </a:rPr>
              <a:t>000 000 + 3 = 1 </a:t>
            </a:r>
            <a:r>
              <a:rPr lang="ru-RU" sz="2400" b="1">
                <a:solidFill>
                  <a:srgbClr val="7030A0"/>
                </a:solidFill>
              </a:rPr>
              <a:t>000 </a:t>
            </a:r>
            <a:r>
              <a:rPr lang="ru-RU" sz="2400" b="1" smtClean="0">
                <a:solidFill>
                  <a:srgbClr val="7030A0"/>
                </a:solidFill>
              </a:rPr>
              <a:t>003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14" name="Прямоугольник 13">
            <a:extLst>
              <a:ext uri="{FF2B5EF4-FFF2-40B4-BE49-F238E27FC236}">
                <a16:creationId xmlns="" xmlns:a16="http://schemas.microsoft.com/office/drawing/2014/main" id="{F6E7EC80-9589-4937-924A-CEEA2719A5E3}"/>
              </a:ext>
            </a:extLst>
          </p:cNvPr>
          <p:cNvSpPr/>
          <p:nvPr/>
        </p:nvSpPr>
        <p:spPr>
          <a:xfrm>
            <a:off x="0" y="6094090"/>
            <a:ext cx="1195487" cy="735988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Ст.73 </a:t>
            </a:r>
          </a:p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№388</a:t>
            </a:r>
            <a:endParaRPr lang="ru-RU" sz="2400" b="1" dirty="0">
              <a:solidFill>
                <a:schemeClr val="bg1"/>
              </a:solidFill>
            </a:endParaRPr>
          </a:p>
        </p:txBody>
      </p:sp>
      <p:pic>
        <p:nvPicPr>
          <p:cNvPr id="19" name="Picture 2" descr="D:\Картинки до тестів\Емоції Листя\0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32391" y="477466"/>
            <a:ext cx="2352384" cy="2352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959388" y="3717826"/>
            <a:ext cx="10173203" cy="267765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FFFF00"/>
                </a:solidFill>
              </a:rPr>
              <a:t>Мільйон — </a:t>
            </a:r>
            <a:r>
              <a:rPr lang="ru-RU" sz="2400" b="1" dirty="0" err="1">
                <a:solidFill>
                  <a:srgbClr val="FFFF00"/>
                </a:solidFill>
              </a:rPr>
              <a:t>одиниця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третього</a:t>
            </a:r>
            <a:r>
              <a:rPr lang="ru-RU" sz="2400" b="1" dirty="0">
                <a:solidFill>
                  <a:srgbClr val="FFFF00"/>
                </a:solidFill>
              </a:rPr>
              <a:t> класу </a:t>
            </a:r>
            <a:r>
              <a:rPr lang="ru-RU" sz="2400" b="1" dirty="0"/>
              <a:t>— класу </a:t>
            </a:r>
            <a:r>
              <a:rPr lang="ru-RU" sz="2400" b="1" dirty="0" err="1"/>
              <a:t>мільйонів</a:t>
            </a:r>
            <a:r>
              <a:rPr lang="ru-RU" sz="2400" b="1" dirty="0"/>
              <a:t>. У </a:t>
            </a:r>
            <a:r>
              <a:rPr lang="ru-RU" sz="2400" b="1" dirty="0" err="1"/>
              <a:t>класі</a:t>
            </a:r>
            <a:r>
              <a:rPr lang="ru-RU" sz="2400" b="1" dirty="0"/>
              <a:t> </a:t>
            </a:r>
            <a:r>
              <a:rPr lang="ru-RU" sz="2400" b="1" dirty="0" err="1"/>
              <a:t>мільйонів</a:t>
            </a:r>
            <a:r>
              <a:rPr lang="ru-RU" sz="2400" b="1" dirty="0"/>
              <a:t> три </a:t>
            </a:r>
            <a:r>
              <a:rPr lang="ru-RU" sz="2400" b="1" dirty="0" err="1"/>
              <a:t>розряди</a:t>
            </a:r>
            <a:r>
              <a:rPr lang="ru-RU" sz="2400" b="1" dirty="0"/>
              <a:t> — </a:t>
            </a:r>
            <a:r>
              <a:rPr lang="ru-RU" sz="2400" b="1" dirty="0" err="1"/>
              <a:t>одиниці</a:t>
            </a:r>
            <a:r>
              <a:rPr lang="ru-RU" sz="2400" b="1" dirty="0"/>
              <a:t> </a:t>
            </a:r>
            <a:r>
              <a:rPr lang="ru-RU" sz="2400" b="1" dirty="0" err="1" smtClean="0"/>
              <a:t>мільйонів</a:t>
            </a:r>
            <a:r>
              <a:rPr lang="ru-RU" sz="2400" b="1" dirty="0"/>
              <a:t>, десятки </a:t>
            </a:r>
            <a:r>
              <a:rPr lang="ru-RU" sz="2400" b="1" dirty="0" err="1"/>
              <a:t>мільйонів</a:t>
            </a:r>
            <a:r>
              <a:rPr lang="ru-RU" sz="2400" b="1" dirty="0"/>
              <a:t>, </a:t>
            </a:r>
            <a:r>
              <a:rPr lang="ru-RU" sz="2400" b="1" dirty="0" err="1"/>
              <a:t>сотні</a:t>
            </a:r>
            <a:r>
              <a:rPr lang="ru-RU" sz="2400" b="1" dirty="0"/>
              <a:t> </a:t>
            </a:r>
            <a:r>
              <a:rPr lang="ru-RU" sz="2400" b="1" dirty="0" err="1"/>
              <a:t>мільйонів</a:t>
            </a:r>
            <a:r>
              <a:rPr lang="ru-RU" sz="2400" b="1" dirty="0"/>
              <a:t>. </a:t>
            </a:r>
            <a:r>
              <a:rPr lang="ru-RU" sz="2400" b="1" dirty="0" err="1"/>
              <a:t>Наступний</a:t>
            </a:r>
            <a:r>
              <a:rPr lang="ru-RU" sz="2400" b="1" dirty="0"/>
              <a:t>, </a:t>
            </a:r>
            <a:r>
              <a:rPr lang="ru-RU" sz="2400" b="1" dirty="0" err="1">
                <a:solidFill>
                  <a:schemeClr val="bg1"/>
                </a:solidFill>
              </a:rPr>
              <a:t>четвертий</a:t>
            </a:r>
            <a:r>
              <a:rPr lang="ru-RU" sz="2400" b="1" dirty="0">
                <a:solidFill>
                  <a:schemeClr val="bg1"/>
                </a:solidFill>
              </a:rPr>
              <a:t> клас — клас </a:t>
            </a:r>
            <a:r>
              <a:rPr lang="ru-RU" sz="2400" b="1" dirty="0" err="1">
                <a:solidFill>
                  <a:schemeClr val="bg1"/>
                </a:solidFill>
              </a:rPr>
              <a:t>мільярдів</a:t>
            </a:r>
            <a:r>
              <a:rPr lang="ru-RU" sz="2400" b="1" dirty="0"/>
              <a:t>. </a:t>
            </a:r>
            <a:endParaRPr lang="ru-RU" sz="2400" b="1" dirty="0" smtClean="0"/>
          </a:p>
          <a:p>
            <a:r>
              <a:rPr lang="ru-RU" sz="2400" b="1" dirty="0" err="1" smtClean="0">
                <a:solidFill>
                  <a:srgbClr val="FFFF00"/>
                </a:solidFill>
              </a:rPr>
              <a:t>Мільярд</a:t>
            </a:r>
            <a:r>
              <a:rPr lang="ru-RU" sz="2400" b="1" dirty="0" smtClean="0">
                <a:solidFill>
                  <a:srgbClr val="FFFF00"/>
                </a:solidFill>
              </a:rPr>
              <a:t> </a:t>
            </a:r>
            <a:r>
              <a:rPr lang="ru-RU" sz="2400" b="1" dirty="0">
                <a:solidFill>
                  <a:srgbClr val="FFFF00"/>
                </a:solidFill>
              </a:rPr>
              <a:t>(1 000 000 000) — </a:t>
            </a:r>
            <a:r>
              <a:rPr lang="ru-RU" sz="2400" b="1" dirty="0" err="1">
                <a:solidFill>
                  <a:srgbClr val="FFFF00"/>
                </a:solidFill>
              </a:rPr>
              <a:t>одиниця</a:t>
            </a:r>
            <a:r>
              <a:rPr lang="ru-RU" sz="2400" b="1" dirty="0">
                <a:solidFill>
                  <a:srgbClr val="FFFF00"/>
                </a:solidFill>
              </a:rPr>
              <a:t> четвертого класу — класу </a:t>
            </a:r>
            <a:r>
              <a:rPr lang="ru-RU" sz="2400" b="1" dirty="0" err="1">
                <a:solidFill>
                  <a:srgbClr val="FFFF00"/>
                </a:solidFill>
              </a:rPr>
              <a:t>мільярдів</a:t>
            </a:r>
            <a:r>
              <a:rPr lang="ru-RU" sz="2400" b="1" dirty="0">
                <a:solidFill>
                  <a:srgbClr val="FFFF00"/>
                </a:solidFill>
              </a:rPr>
              <a:t>. </a:t>
            </a:r>
            <a:r>
              <a:rPr lang="ru-RU" sz="2400" b="1" dirty="0" err="1"/>
              <a:t>Наступні</a:t>
            </a:r>
            <a:r>
              <a:rPr lang="ru-RU" sz="2400" b="1" dirty="0"/>
              <a:t> за </a:t>
            </a:r>
            <a:r>
              <a:rPr lang="ru-RU" sz="2400" b="1" dirty="0" err="1"/>
              <a:t>мільярдом</a:t>
            </a:r>
            <a:r>
              <a:rPr lang="ru-RU" sz="2400" b="1" dirty="0"/>
              <a:t> </a:t>
            </a:r>
            <a:r>
              <a:rPr lang="ru-RU" sz="2400" b="1" dirty="0" err="1"/>
              <a:t>класи</a:t>
            </a:r>
            <a:r>
              <a:rPr lang="ru-RU" sz="2400" b="1" dirty="0"/>
              <a:t> — </a:t>
            </a:r>
            <a:r>
              <a:rPr lang="ru-RU" sz="2400" b="1" dirty="0" err="1"/>
              <a:t>трильйони</a:t>
            </a:r>
            <a:r>
              <a:rPr lang="ru-RU" sz="2400" b="1" dirty="0"/>
              <a:t>, </a:t>
            </a:r>
            <a:r>
              <a:rPr lang="ru-RU" sz="2400" b="1" dirty="0" err="1"/>
              <a:t>квадрильйони</a:t>
            </a:r>
            <a:r>
              <a:rPr lang="ru-RU" sz="2400" b="1" dirty="0"/>
              <a:t>, </a:t>
            </a:r>
            <a:r>
              <a:rPr lang="ru-RU" sz="2400" b="1" dirty="0" err="1"/>
              <a:t>квінтильйони</a:t>
            </a:r>
            <a:r>
              <a:rPr lang="ru-RU" sz="2400" b="1" dirty="0"/>
              <a:t>. </a:t>
            </a:r>
            <a:r>
              <a:rPr lang="ru-RU" sz="2400" b="1" dirty="0" err="1"/>
              <a:t>Оскільки</a:t>
            </a:r>
            <a:r>
              <a:rPr lang="ru-RU" sz="2400" b="1" dirty="0"/>
              <a:t> </a:t>
            </a:r>
            <a:r>
              <a:rPr lang="ru-RU" sz="2400" b="1" dirty="0" err="1"/>
              <a:t>натуральний</a:t>
            </a:r>
            <a:r>
              <a:rPr lang="ru-RU" sz="2400" b="1" dirty="0"/>
              <a:t> ряд чисел </a:t>
            </a:r>
            <a:r>
              <a:rPr lang="ru-RU" sz="2400" b="1" dirty="0" err="1"/>
              <a:t>нескінченний</a:t>
            </a:r>
            <a:r>
              <a:rPr lang="ru-RU" sz="2400" b="1" dirty="0"/>
              <a:t>, то всі </a:t>
            </a:r>
            <a:r>
              <a:rPr lang="ru-RU" sz="2400" b="1" dirty="0" err="1"/>
              <a:t>класи</a:t>
            </a:r>
            <a:r>
              <a:rPr lang="ru-RU" sz="2400" b="1" dirty="0"/>
              <a:t> </a:t>
            </a:r>
            <a:r>
              <a:rPr lang="ru-RU" sz="2400" b="1" dirty="0" err="1"/>
              <a:t>перелічити</a:t>
            </a:r>
            <a:r>
              <a:rPr lang="ru-RU" sz="2400" b="1" dirty="0"/>
              <a:t> </a:t>
            </a:r>
            <a:r>
              <a:rPr lang="ru-RU" sz="2400" b="1" dirty="0" err="1"/>
              <a:t>неможливо</a:t>
            </a:r>
            <a:r>
              <a:rPr lang="ru-RU" sz="2400" b="1" dirty="0"/>
              <a:t>. І в </a:t>
            </a:r>
            <a:r>
              <a:rPr lang="ru-RU" sz="2400" b="1" dirty="0" err="1" smtClean="0"/>
              <a:t>практичній</a:t>
            </a:r>
            <a:r>
              <a:rPr lang="ru-RU" sz="2400" b="1" dirty="0" smtClean="0"/>
              <a:t> </a:t>
            </a:r>
            <a:r>
              <a:rPr lang="ru-RU" sz="2400" b="1" dirty="0"/>
              <a:t>діяльності вони </a:t>
            </a:r>
            <a:r>
              <a:rPr lang="ru-RU" sz="2400" b="1" dirty="0" err="1"/>
              <a:t>трапляються</a:t>
            </a:r>
            <a:r>
              <a:rPr lang="ru-RU" sz="2400" b="1" dirty="0"/>
              <a:t> дуже </a:t>
            </a:r>
            <a:r>
              <a:rPr lang="ru-RU" sz="2400" b="1" dirty="0" err="1"/>
              <a:t>рідко</a:t>
            </a:r>
            <a:r>
              <a:rPr lang="ru-RU" sz="2400" b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6947097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D:\4 клас\03 МАТЕМАТИКА\Таблиця класів і розрядів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8015" y="261441"/>
            <a:ext cx="6054405" cy="6508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763438" y="477466"/>
            <a:ext cx="4968553" cy="648072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4000" b="1" dirty="0" smtClean="0"/>
              <a:t>Розгляньте </a:t>
            </a:r>
            <a:r>
              <a:rPr lang="ru-RU" sz="4000" b="1" dirty="0" err="1" smtClean="0"/>
              <a:t>таблицю</a:t>
            </a:r>
            <a:endParaRPr lang="ru-RU" sz="4000" b="1" dirty="0">
              <a:solidFill>
                <a:schemeClr val="bg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25967" y="1503664"/>
            <a:ext cx="5106023" cy="3785652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7030A0"/>
                </a:solidFill>
              </a:rPr>
              <a:t>— </a:t>
            </a:r>
            <a:r>
              <a:rPr lang="ru-RU" sz="2400" b="1" dirty="0" err="1">
                <a:solidFill>
                  <a:srgbClr val="7030A0"/>
                </a:solidFill>
              </a:rPr>
              <a:t>Назвіть</a:t>
            </a:r>
            <a:r>
              <a:rPr lang="ru-RU" sz="2400" b="1" dirty="0">
                <a:solidFill>
                  <a:srgbClr val="7030A0"/>
                </a:solidFill>
              </a:rPr>
              <a:t> </a:t>
            </a:r>
            <a:r>
              <a:rPr lang="ru-RU" sz="2400" b="1" dirty="0" err="1">
                <a:solidFill>
                  <a:srgbClr val="7030A0"/>
                </a:solidFill>
              </a:rPr>
              <a:t>розряди</a:t>
            </a:r>
            <a:r>
              <a:rPr lang="ru-RU" sz="2400" b="1" dirty="0">
                <a:solidFill>
                  <a:srgbClr val="7030A0"/>
                </a:solidFill>
              </a:rPr>
              <a:t> класу </a:t>
            </a:r>
            <a:r>
              <a:rPr lang="ru-RU" sz="2400" b="1" dirty="0" err="1">
                <a:solidFill>
                  <a:srgbClr val="7030A0"/>
                </a:solidFill>
              </a:rPr>
              <a:t>мільйонів</a:t>
            </a:r>
            <a:r>
              <a:rPr lang="ru-RU" sz="2400" b="1" dirty="0">
                <a:solidFill>
                  <a:srgbClr val="7030A0"/>
                </a:solidFill>
              </a:rPr>
              <a:t>. </a:t>
            </a:r>
            <a:endParaRPr lang="ru-RU" sz="2400" b="1" dirty="0" smtClean="0">
              <a:solidFill>
                <a:srgbClr val="7030A0"/>
              </a:solidFill>
            </a:endParaRPr>
          </a:p>
          <a:p>
            <a:r>
              <a:rPr lang="ru-RU" sz="2400" b="1" dirty="0" smtClean="0">
                <a:solidFill>
                  <a:srgbClr val="7030A0"/>
                </a:solidFill>
              </a:rPr>
              <a:t>— </a:t>
            </a:r>
            <a:r>
              <a:rPr lang="ru-RU" sz="2400" b="1" dirty="0">
                <a:solidFill>
                  <a:srgbClr val="7030A0"/>
                </a:solidFill>
              </a:rPr>
              <a:t>Як </a:t>
            </a:r>
            <a:r>
              <a:rPr lang="ru-RU" sz="2400" b="1" dirty="0" err="1">
                <a:solidFill>
                  <a:srgbClr val="7030A0"/>
                </a:solidFill>
              </a:rPr>
              <a:t>називається</a:t>
            </a:r>
            <a:r>
              <a:rPr lang="ru-RU" sz="2400" b="1" dirty="0">
                <a:solidFill>
                  <a:srgbClr val="7030A0"/>
                </a:solidFill>
              </a:rPr>
              <a:t> </a:t>
            </a:r>
            <a:r>
              <a:rPr lang="ru-RU" sz="2400" b="1" dirty="0" err="1">
                <a:solidFill>
                  <a:srgbClr val="7030A0"/>
                </a:solidFill>
              </a:rPr>
              <a:t>одиниця</a:t>
            </a:r>
            <a:r>
              <a:rPr lang="ru-RU" sz="2400" b="1" dirty="0">
                <a:solidFill>
                  <a:srgbClr val="7030A0"/>
                </a:solidFill>
              </a:rPr>
              <a:t> четвертого класу? </a:t>
            </a:r>
            <a:r>
              <a:rPr lang="ru-RU" sz="2400" b="1" dirty="0" smtClean="0">
                <a:solidFill>
                  <a:srgbClr val="7030A0"/>
                </a:solidFill>
              </a:rPr>
              <a:t>Скільки </a:t>
            </a:r>
            <a:r>
              <a:rPr lang="ru-RU" sz="2400" b="1" dirty="0" err="1">
                <a:solidFill>
                  <a:srgbClr val="7030A0"/>
                </a:solidFill>
              </a:rPr>
              <a:t>нулів</a:t>
            </a:r>
            <a:r>
              <a:rPr lang="ru-RU" sz="2400" b="1" dirty="0">
                <a:solidFill>
                  <a:srgbClr val="7030A0"/>
                </a:solidFill>
              </a:rPr>
              <a:t> при </a:t>
            </a:r>
            <a:r>
              <a:rPr lang="ru-RU" sz="2400" b="1" dirty="0" err="1">
                <a:solidFill>
                  <a:srgbClr val="7030A0"/>
                </a:solidFill>
              </a:rPr>
              <a:t>записі</a:t>
            </a:r>
            <a:r>
              <a:rPr lang="ru-RU" sz="2400" b="1" dirty="0">
                <a:solidFill>
                  <a:srgbClr val="7030A0"/>
                </a:solidFill>
              </a:rPr>
              <a:t> 1 </a:t>
            </a:r>
            <a:r>
              <a:rPr lang="ru-RU" sz="2400" b="1" dirty="0" err="1">
                <a:solidFill>
                  <a:srgbClr val="7030A0"/>
                </a:solidFill>
              </a:rPr>
              <a:t>мільярда</a:t>
            </a:r>
            <a:r>
              <a:rPr lang="ru-RU" sz="2400" b="1" dirty="0">
                <a:solidFill>
                  <a:srgbClr val="7030A0"/>
                </a:solidFill>
              </a:rPr>
              <a:t> </a:t>
            </a:r>
            <a:r>
              <a:rPr lang="ru-RU" sz="2400" b="1" dirty="0" err="1" smtClean="0">
                <a:solidFill>
                  <a:srgbClr val="7030A0"/>
                </a:solidFill>
              </a:rPr>
              <a:t>використовують</a:t>
            </a:r>
            <a:r>
              <a:rPr lang="ru-RU" sz="2400" b="1" dirty="0">
                <a:solidFill>
                  <a:srgbClr val="7030A0"/>
                </a:solidFill>
              </a:rPr>
              <a:t>? </a:t>
            </a:r>
            <a:endParaRPr lang="ru-RU" sz="2400" b="1" dirty="0" smtClean="0">
              <a:solidFill>
                <a:srgbClr val="7030A0"/>
              </a:solidFill>
            </a:endParaRPr>
          </a:p>
          <a:p>
            <a:r>
              <a:rPr lang="ru-RU" sz="2400" b="1" dirty="0" smtClean="0">
                <a:solidFill>
                  <a:srgbClr val="7030A0"/>
                </a:solidFill>
              </a:rPr>
              <a:t>— </a:t>
            </a:r>
            <a:r>
              <a:rPr lang="ru-RU" sz="2400" b="1" dirty="0">
                <a:solidFill>
                  <a:srgbClr val="7030A0"/>
                </a:solidFill>
              </a:rPr>
              <a:t>Розгляньте </a:t>
            </a:r>
            <a:r>
              <a:rPr lang="ru-RU" sz="2400" b="1" dirty="0" err="1">
                <a:solidFill>
                  <a:srgbClr val="7030A0"/>
                </a:solidFill>
              </a:rPr>
              <a:t>таблицю</a:t>
            </a:r>
            <a:r>
              <a:rPr lang="ru-RU" sz="2400" b="1" dirty="0">
                <a:solidFill>
                  <a:srgbClr val="7030A0"/>
                </a:solidFill>
              </a:rPr>
              <a:t> класів і </a:t>
            </a:r>
            <a:r>
              <a:rPr lang="ru-RU" sz="2400" b="1" dirty="0" err="1">
                <a:solidFill>
                  <a:srgbClr val="7030A0"/>
                </a:solidFill>
              </a:rPr>
              <a:t>розрядів</a:t>
            </a:r>
            <a:r>
              <a:rPr lang="ru-RU" sz="2400" b="1" dirty="0">
                <a:solidFill>
                  <a:srgbClr val="7030A0"/>
                </a:solidFill>
              </a:rPr>
              <a:t> </a:t>
            </a:r>
            <a:r>
              <a:rPr lang="ru-RU" sz="2400" b="1" dirty="0" err="1">
                <a:solidFill>
                  <a:srgbClr val="7030A0"/>
                </a:solidFill>
              </a:rPr>
              <a:t>натуральних</a:t>
            </a:r>
            <a:r>
              <a:rPr lang="ru-RU" sz="2400" b="1" dirty="0">
                <a:solidFill>
                  <a:srgbClr val="7030A0"/>
                </a:solidFill>
              </a:rPr>
              <a:t> чисел. Зачитайте число, яке записано в </a:t>
            </a:r>
            <a:r>
              <a:rPr lang="ru-RU" sz="2400" b="1" dirty="0" err="1" smtClean="0">
                <a:solidFill>
                  <a:srgbClr val="7030A0"/>
                </a:solidFill>
              </a:rPr>
              <a:t>таблиці</a:t>
            </a:r>
            <a:r>
              <a:rPr lang="ru-RU" sz="2400" b="1" dirty="0">
                <a:solidFill>
                  <a:srgbClr val="7030A0"/>
                </a:solidFill>
              </a:rPr>
              <a:t>. </a:t>
            </a:r>
            <a:endParaRPr lang="ru-RU" sz="2400" b="1" dirty="0" smtClean="0">
              <a:solidFill>
                <a:srgbClr val="7030A0"/>
              </a:solidFill>
            </a:endParaRPr>
          </a:p>
          <a:p>
            <a:r>
              <a:rPr lang="ru-RU" sz="2400" b="1" dirty="0" smtClean="0">
                <a:solidFill>
                  <a:srgbClr val="7030A0"/>
                </a:solidFill>
              </a:rPr>
              <a:t>— </a:t>
            </a:r>
            <a:r>
              <a:rPr lang="ru-RU" sz="2400" b="1" dirty="0">
                <a:solidFill>
                  <a:srgbClr val="7030A0"/>
                </a:solidFill>
              </a:rPr>
              <a:t>Чи є в натуральному </a:t>
            </a:r>
            <a:r>
              <a:rPr lang="ru-RU" sz="2400" b="1" dirty="0" err="1">
                <a:solidFill>
                  <a:srgbClr val="7030A0"/>
                </a:solidFill>
              </a:rPr>
              <a:t>ряді</a:t>
            </a:r>
            <a:r>
              <a:rPr lang="ru-RU" sz="2400" b="1" dirty="0">
                <a:solidFill>
                  <a:srgbClr val="7030A0"/>
                </a:solidFill>
              </a:rPr>
              <a:t> перше число? А останнє?</a:t>
            </a:r>
            <a:endParaRPr lang="ru-RU" sz="2400" b="1" dirty="0" smtClean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552004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Прямоугольник 26"/>
          <p:cNvSpPr/>
          <p:nvPr/>
        </p:nvSpPr>
        <p:spPr>
          <a:xfrm>
            <a:off x="619424" y="477466"/>
            <a:ext cx="8568952" cy="648072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uk-UA" sz="4000" b="1" dirty="0" smtClean="0">
                <a:solidFill>
                  <a:schemeClr val="bg1"/>
                </a:solidFill>
              </a:rPr>
              <a:t>Самостійна робота</a:t>
            </a:r>
            <a:endParaRPr lang="ru-RU" sz="4000" b="1" dirty="0">
              <a:solidFill>
                <a:schemeClr val="bg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19424" y="1367656"/>
            <a:ext cx="8568951" cy="1384995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/>
            <a:r>
              <a:rPr lang="ru-RU" sz="2800" b="1" dirty="0" err="1" smtClean="0">
                <a:solidFill>
                  <a:srgbClr val="7030A0"/>
                </a:solidFill>
              </a:rPr>
              <a:t>Назвіть</a:t>
            </a:r>
            <a:r>
              <a:rPr lang="ru-RU" sz="2800" b="1" dirty="0" smtClean="0">
                <a:solidFill>
                  <a:srgbClr val="7030A0"/>
                </a:solidFill>
              </a:rPr>
              <a:t> </a:t>
            </a:r>
            <a:r>
              <a:rPr lang="ru-RU" sz="2800" b="1" dirty="0" err="1">
                <a:solidFill>
                  <a:srgbClr val="7030A0"/>
                </a:solidFill>
              </a:rPr>
              <a:t>найбільше</a:t>
            </a:r>
            <a:r>
              <a:rPr lang="ru-RU" sz="2800" b="1" dirty="0">
                <a:solidFill>
                  <a:srgbClr val="7030A0"/>
                </a:solidFill>
              </a:rPr>
              <a:t> і </a:t>
            </a:r>
            <a:r>
              <a:rPr lang="ru-RU" sz="2800" b="1" dirty="0" err="1">
                <a:solidFill>
                  <a:srgbClr val="7030A0"/>
                </a:solidFill>
              </a:rPr>
              <a:t>найменше</a:t>
            </a:r>
            <a:r>
              <a:rPr lang="ru-RU" sz="2800" b="1" dirty="0">
                <a:solidFill>
                  <a:srgbClr val="7030A0"/>
                </a:solidFill>
              </a:rPr>
              <a:t> число серед </a:t>
            </a:r>
            <a:r>
              <a:rPr lang="ru-RU" sz="2800" b="1" dirty="0" err="1" smtClean="0">
                <a:solidFill>
                  <a:srgbClr val="7030A0"/>
                </a:solidFill>
              </a:rPr>
              <a:t>поданих</a:t>
            </a:r>
            <a:r>
              <a:rPr lang="ru-RU" sz="2800" b="1" dirty="0" smtClean="0">
                <a:solidFill>
                  <a:srgbClr val="7030A0"/>
                </a:solidFill>
              </a:rPr>
              <a:t> </a:t>
            </a:r>
            <a:r>
              <a:rPr lang="ru-RU" sz="2800" b="1" dirty="0">
                <a:solidFill>
                  <a:srgbClr val="7030A0"/>
                </a:solidFill>
              </a:rPr>
              <a:t>чисел. Запишіть числа в порядку </a:t>
            </a:r>
            <a:r>
              <a:rPr lang="ru-RU" sz="2800" b="1" dirty="0" smtClean="0">
                <a:solidFill>
                  <a:srgbClr val="7030A0"/>
                </a:solidFill>
              </a:rPr>
              <a:t>зростання</a:t>
            </a:r>
          </a:p>
          <a:p>
            <a:r>
              <a:rPr lang="ru-RU" sz="2800" b="1" dirty="0" smtClean="0">
                <a:solidFill>
                  <a:srgbClr val="7030A0"/>
                </a:solidFill>
              </a:rPr>
              <a:t>39 </a:t>
            </a:r>
            <a:r>
              <a:rPr lang="ru-RU" sz="2800" b="1" dirty="0">
                <a:solidFill>
                  <a:srgbClr val="7030A0"/>
                </a:solidFill>
              </a:rPr>
              <a:t>000, 178 000, 99 099, 20 000, 18 945, 10 </a:t>
            </a:r>
            <a:r>
              <a:rPr lang="ru-RU" sz="2800" b="1" dirty="0" smtClean="0">
                <a:solidFill>
                  <a:srgbClr val="7030A0"/>
                </a:solidFill>
              </a:rPr>
              <a:t>010.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="" xmlns:a16="http://schemas.microsoft.com/office/drawing/2014/main" id="{F6E7EC80-9589-4937-924A-CEEA2719A5E3}"/>
              </a:ext>
            </a:extLst>
          </p:cNvPr>
          <p:cNvSpPr/>
          <p:nvPr/>
        </p:nvSpPr>
        <p:spPr>
          <a:xfrm>
            <a:off x="0" y="6094090"/>
            <a:ext cx="1627535" cy="735988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Ст.73 </a:t>
            </a:r>
          </a:p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№392, 393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085420" y="2997746"/>
            <a:ext cx="1527299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3200" b="1" dirty="0" smtClean="0"/>
              <a:t>10.010</a:t>
            </a:r>
            <a:endParaRPr lang="ru-RU" sz="3200" b="1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2707655" y="2997745"/>
            <a:ext cx="1527299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3200" b="1" dirty="0" smtClean="0"/>
              <a:t>18.945</a:t>
            </a:r>
            <a:endParaRPr lang="ru-RU" sz="3200" b="1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4363839" y="2997746"/>
            <a:ext cx="1527299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3200" b="1" dirty="0" smtClean="0"/>
              <a:t>20.000</a:t>
            </a:r>
            <a:endParaRPr lang="ru-RU" sz="3200" b="1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6020023" y="2994615"/>
            <a:ext cx="1527299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3200" b="1" dirty="0" smtClean="0"/>
              <a:t>39.000</a:t>
            </a:r>
            <a:endParaRPr lang="ru-RU" sz="3200" b="1" dirty="0"/>
          </a:p>
        </p:txBody>
      </p:sp>
      <p:pic>
        <p:nvPicPr>
          <p:cNvPr id="21" name="Picture 2" descr="D:\Картинки до тестів\Емоції Листя\0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48415" y="465718"/>
            <a:ext cx="2088232" cy="2282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Прямоугольник 18"/>
          <p:cNvSpPr/>
          <p:nvPr/>
        </p:nvSpPr>
        <p:spPr>
          <a:xfrm>
            <a:off x="7661077" y="2997746"/>
            <a:ext cx="1527299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3200" b="1" dirty="0" smtClean="0"/>
              <a:t>99.099</a:t>
            </a:r>
            <a:endParaRPr lang="ru-RU" sz="3200" b="1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9250377" y="2994614"/>
            <a:ext cx="1666190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3200" b="1" dirty="0" smtClean="0"/>
              <a:t>178.000</a:t>
            </a:r>
            <a:endParaRPr lang="ru-RU" sz="3200" b="1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835447" y="5018325"/>
            <a:ext cx="10369152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/>
              <a:t>567 + 15 · 8 </a:t>
            </a:r>
            <a:r>
              <a:rPr lang="ru-RU" sz="3200" b="1" dirty="0" smtClean="0"/>
              <a:t>=             67 </a:t>
            </a:r>
            <a:r>
              <a:rPr lang="ru-RU" sz="3200" b="1" dirty="0"/>
              <a:t>· 7 – </a:t>
            </a:r>
            <a:r>
              <a:rPr lang="ru-RU" sz="3200" b="1" dirty="0" smtClean="0"/>
              <a:t>395 =             147 </a:t>
            </a:r>
            <a:r>
              <a:rPr lang="ru-RU" sz="3200" b="1" dirty="0"/>
              <a:t>+ 420 : </a:t>
            </a:r>
            <a:r>
              <a:rPr lang="ru-RU" sz="3200" b="1" dirty="0" smtClean="0"/>
              <a:t>7 = </a:t>
            </a:r>
            <a:endParaRPr lang="ru-RU" sz="3200" b="1" dirty="0"/>
          </a:p>
        </p:txBody>
      </p:sp>
      <p:sp>
        <p:nvSpPr>
          <p:cNvPr id="23" name="Прямоугольник 22"/>
          <p:cNvSpPr/>
          <p:nvPr/>
        </p:nvSpPr>
        <p:spPr>
          <a:xfrm>
            <a:off x="619424" y="3789834"/>
            <a:ext cx="4608511" cy="52322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7030A0"/>
                </a:solidFill>
              </a:rPr>
              <a:t>Обчисліть значення </a:t>
            </a:r>
            <a:r>
              <a:rPr lang="ru-RU" sz="2800" b="1" dirty="0" err="1" smtClean="0">
                <a:solidFill>
                  <a:srgbClr val="7030A0"/>
                </a:solidFill>
              </a:rPr>
              <a:t>виразів</a:t>
            </a:r>
            <a:endParaRPr lang="ru-RU" sz="2800" b="1" dirty="0">
              <a:solidFill>
                <a:srgbClr val="7030A0"/>
              </a:solidFill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2064090" y="4433550"/>
            <a:ext cx="859589" cy="584775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uk-UA" sz="3200" b="1" dirty="0" smtClean="0">
                <a:solidFill>
                  <a:srgbClr val="FFFF00"/>
                </a:solidFill>
              </a:rPr>
              <a:t>120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3139703" y="5018325"/>
            <a:ext cx="859589" cy="584775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uk-UA" sz="3200" b="1" dirty="0" smtClean="0">
                <a:solidFill>
                  <a:srgbClr val="FFFF00"/>
                </a:solidFill>
              </a:rPr>
              <a:t>687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4579863" y="4433547"/>
            <a:ext cx="859589" cy="584775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uk-UA" sz="3200" b="1" dirty="0" smtClean="0">
                <a:solidFill>
                  <a:srgbClr val="FFFF00"/>
                </a:solidFill>
              </a:rPr>
              <a:t>469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6452071" y="5018323"/>
            <a:ext cx="859589" cy="584775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uk-UA" sz="3200" b="1" dirty="0" smtClean="0">
                <a:solidFill>
                  <a:srgbClr val="FFFF00"/>
                </a:solidFill>
              </a:rPr>
              <a:t>74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9125086" y="4436836"/>
            <a:ext cx="859589" cy="584775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uk-UA" sz="3200" b="1" dirty="0" smtClean="0">
                <a:solidFill>
                  <a:srgbClr val="FFFF00"/>
                </a:solidFill>
              </a:rPr>
              <a:t>60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10162736" y="5013970"/>
            <a:ext cx="859589" cy="584775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uk-UA" sz="3200" b="1" dirty="0" smtClean="0">
                <a:solidFill>
                  <a:srgbClr val="FFFF00"/>
                </a:solidFill>
              </a:rPr>
              <a:t>207</a:t>
            </a:r>
            <a:endParaRPr lang="ru-RU" sz="32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057111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8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 animBg="1"/>
      <p:bldP spid="19" grpId="0" animBg="1"/>
      <p:bldP spid="22" grpId="0" animBg="1"/>
      <p:bldP spid="2" grpId="0" animBg="1"/>
      <p:bldP spid="23" grpId="0" animBg="1"/>
      <p:bldP spid="24" grpId="0" animBg="1"/>
      <p:bldP spid="25" grpId="0"/>
      <p:bldP spid="26" grpId="0" animBg="1"/>
      <p:bldP spid="28" grpId="0"/>
      <p:bldP spid="29" grpId="0" animBg="1"/>
      <p:bldP spid="3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855203" y="1125538"/>
            <a:ext cx="8422184" cy="181588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/>
              <a:t>Для птахів у зоопарку привезли 3 </a:t>
            </a:r>
            <a:r>
              <a:rPr lang="ru-RU" sz="2800" b="1" dirty="0" err="1"/>
              <a:t>відра</a:t>
            </a:r>
            <a:r>
              <a:rPr lang="ru-RU" sz="2800" b="1" dirty="0"/>
              <a:t> зерна, по </a:t>
            </a:r>
            <a:r>
              <a:rPr lang="ru-RU" sz="2800" b="1" dirty="0" smtClean="0"/>
              <a:t>11кг </a:t>
            </a:r>
            <a:r>
              <a:rPr lang="ru-RU" sz="2800" b="1" dirty="0"/>
              <a:t>у кожному. Зерно </a:t>
            </a:r>
            <a:r>
              <a:rPr lang="ru-RU" sz="2800" b="1" dirty="0" err="1"/>
              <a:t>витрачали</a:t>
            </a:r>
            <a:r>
              <a:rPr lang="ru-RU" sz="2800" b="1" dirty="0"/>
              <a:t> </a:t>
            </a:r>
            <a:r>
              <a:rPr lang="ru-RU" sz="2800" b="1" dirty="0" err="1"/>
              <a:t>протягом</a:t>
            </a:r>
            <a:r>
              <a:rPr lang="ru-RU" sz="2800" b="1" dirty="0"/>
              <a:t> </a:t>
            </a:r>
            <a:r>
              <a:rPr lang="ru-RU" sz="2800" b="1" dirty="0" err="1"/>
              <a:t>чотирьох</a:t>
            </a:r>
            <a:r>
              <a:rPr lang="ru-RU" sz="2800" b="1" dirty="0"/>
              <a:t> </a:t>
            </a:r>
            <a:r>
              <a:rPr lang="ru-RU" sz="2800" b="1" dirty="0" err="1"/>
              <a:t>днів</a:t>
            </a:r>
            <a:r>
              <a:rPr lang="ru-RU" sz="2800" b="1" dirty="0"/>
              <a:t>, </a:t>
            </a:r>
            <a:r>
              <a:rPr lang="ru-RU" sz="2800" b="1" dirty="0" err="1"/>
              <a:t>щодня</a:t>
            </a:r>
            <a:r>
              <a:rPr lang="ru-RU" sz="2800" b="1" dirty="0"/>
              <a:t> </a:t>
            </a:r>
            <a:r>
              <a:rPr lang="ru-RU" sz="2800" b="1" dirty="0" err="1"/>
              <a:t>порівну</a:t>
            </a:r>
            <a:r>
              <a:rPr lang="ru-RU" sz="2800" b="1" dirty="0"/>
              <a:t>. Після цього ще </a:t>
            </a:r>
            <a:r>
              <a:rPr lang="ru-RU" sz="2800" b="1" dirty="0" err="1"/>
              <a:t>залишилося</a:t>
            </a:r>
            <a:r>
              <a:rPr lang="ru-RU" sz="2800" b="1" dirty="0"/>
              <a:t> </a:t>
            </a:r>
            <a:r>
              <a:rPr lang="ru-RU" sz="2800" b="1" dirty="0" smtClean="0"/>
              <a:t>5кг </a:t>
            </a:r>
            <a:r>
              <a:rPr lang="ru-RU" sz="2800" b="1" dirty="0"/>
              <a:t>зерна. Скільки кілограмів зерна </a:t>
            </a:r>
            <a:r>
              <a:rPr lang="ru-RU" sz="2800" b="1" dirty="0" err="1"/>
              <a:t>витрачали</a:t>
            </a:r>
            <a:r>
              <a:rPr lang="ru-RU" sz="2800" b="1" dirty="0"/>
              <a:t> </a:t>
            </a:r>
            <a:r>
              <a:rPr lang="ru-RU" sz="2800" b="1" dirty="0" err="1"/>
              <a:t>щодня</a:t>
            </a:r>
            <a:r>
              <a:rPr lang="ru-RU" sz="2800" b="1" dirty="0"/>
              <a:t>?</a:t>
            </a:r>
            <a:endParaRPr lang="ru-RU" sz="2800" b="1" dirty="0">
              <a:solidFill>
                <a:srgbClr val="7030A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97894" y="3301613"/>
            <a:ext cx="3957104" cy="138499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</a:rPr>
              <a:t>Привезли – 3 в. по 11 кг</a:t>
            </a:r>
          </a:p>
          <a:p>
            <a:r>
              <a:rPr lang="uk-UA" sz="2800" b="1" dirty="0" smtClean="0">
                <a:solidFill>
                  <a:schemeClr val="bg1"/>
                </a:solidFill>
              </a:rPr>
              <a:t>Витрачали – 4 </a:t>
            </a:r>
            <a:r>
              <a:rPr lang="uk-UA" sz="2800" b="1" dirty="0" err="1" smtClean="0">
                <a:solidFill>
                  <a:schemeClr val="bg1"/>
                </a:solidFill>
              </a:rPr>
              <a:t>дн</a:t>
            </a:r>
            <a:r>
              <a:rPr lang="uk-UA" sz="2800" b="1" dirty="0" smtClean="0">
                <a:solidFill>
                  <a:schemeClr val="bg1"/>
                </a:solidFill>
              </a:rPr>
              <a:t>. по ?кг</a:t>
            </a:r>
          </a:p>
          <a:p>
            <a:r>
              <a:rPr lang="uk-UA" sz="2800" b="1" dirty="0" smtClean="0">
                <a:solidFill>
                  <a:schemeClr val="bg1"/>
                </a:solidFill>
              </a:rPr>
              <a:t>Залишилось – 5 кг</a:t>
            </a:r>
          </a:p>
        </p:txBody>
      </p:sp>
      <p:pic>
        <p:nvPicPr>
          <p:cNvPr id="38" name="Picture 4" descr="D:\Картинки до тестів\Емоції Листя\0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04399" y="1125538"/>
            <a:ext cx="1999220" cy="21233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864116" y="333450"/>
            <a:ext cx="10412491" cy="720080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r>
              <a:rPr lang="ru-RU" sz="4000" b="1" dirty="0" smtClean="0"/>
              <a:t>Розв’яжіть задачу</a:t>
            </a:r>
          </a:p>
        </p:txBody>
      </p:sp>
      <p:sp>
        <p:nvSpPr>
          <p:cNvPr id="21" name="Прямоугольник 4">
            <a:extLst>
              <a:ext uri="{FF2B5EF4-FFF2-40B4-BE49-F238E27FC236}">
                <a16:creationId xmlns="" xmlns:a16="http://schemas.microsoft.com/office/drawing/2014/main" id="{F6E7EC80-9589-4937-924A-CEEA2719A5E3}"/>
              </a:ext>
            </a:extLst>
          </p:cNvPr>
          <p:cNvSpPr/>
          <p:nvPr/>
        </p:nvSpPr>
        <p:spPr>
          <a:xfrm>
            <a:off x="-1" y="6094090"/>
            <a:ext cx="1267496" cy="735988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Ст.74 </a:t>
            </a:r>
          </a:p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№394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4939902" y="3295760"/>
            <a:ext cx="2664297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uk-UA" sz="2800" b="1" dirty="0" smtClean="0"/>
              <a:t>1) 11 </a:t>
            </a:r>
            <a:r>
              <a:rPr lang="uk-UA" sz="2800" b="1" dirty="0" smtClean="0">
                <a:latin typeface="Calibri"/>
                <a:cs typeface="Calibri"/>
              </a:rPr>
              <a:t>∙ 3 </a:t>
            </a:r>
            <a:r>
              <a:rPr lang="uk-UA" sz="2800" b="1" dirty="0" smtClean="0"/>
              <a:t>= </a:t>
            </a:r>
            <a:endParaRPr lang="ru-RU" sz="2800" b="1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6436585" y="3301613"/>
            <a:ext cx="1167614" cy="523220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FFFF00"/>
                </a:solidFill>
              </a:rPr>
              <a:t>33 (кг)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7604199" y="3295760"/>
            <a:ext cx="3096344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uk-UA" sz="2800" b="1" dirty="0" smtClean="0"/>
              <a:t>- зерна привезли.</a:t>
            </a:r>
            <a:endParaRPr lang="ru-RU" sz="2800" b="1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4933684" y="3933850"/>
            <a:ext cx="2664297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uk-UA" sz="2800" b="1" dirty="0" smtClean="0"/>
              <a:t>2) 33 – 5 = </a:t>
            </a:r>
            <a:endParaRPr lang="ru-RU" sz="2800" b="1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6508593" y="3939703"/>
            <a:ext cx="1167614" cy="523220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FFFF00"/>
                </a:solidFill>
              </a:rPr>
              <a:t>28 (кг)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7597981" y="3933850"/>
            <a:ext cx="3102562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uk-UA" sz="2800" b="1" dirty="0" smtClean="0"/>
              <a:t>- зерна витрачали.</a:t>
            </a:r>
            <a:endParaRPr lang="ru-RU" sz="2800" b="1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4939902" y="4609470"/>
            <a:ext cx="2664297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uk-UA" sz="2800" b="1" dirty="0" smtClean="0"/>
              <a:t>3) 28 : 4 = </a:t>
            </a:r>
            <a:endParaRPr lang="ru-RU" sz="2800" b="1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6436585" y="4615323"/>
            <a:ext cx="1161396" cy="523220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FFFF00"/>
                </a:solidFill>
              </a:rPr>
              <a:t>7 (кг)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797894" y="5388665"/>
            <a:ext cx="1837753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uk-UA" sz="2800" b="1" dirty="0" smtClean="0"/>
              <a:t>Відповідь:</a:t>
            </a:r>
            <a:endParaRPr lang="ru-RU" sz="2800" b="1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2635647" y="5403024"/>
            <a:ext cx="4962334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uk-UA" sz="2800" b="1" dirty="0" smtClean="0"/>
              <a:t>7 кг зерна витрачали щодня.</a:t>
            </a: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371989727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5" grpId="0" animBg="1"/>
      <p:bldP spid="16" grpId="0"/>
      <p:bldP spid="10" grpId="0" animBg="1"/>
      <p:bldP spid="11" grpId="0" animBg="1"/>
      <p:bldP spid="12" grpId="0"/>
      <p:bldP spid="13" grpId="0" animBg="1"/>
      <p:bldP spid="14" grpId="0" animBg="1"/>
      <p:bldP spid="17" grpId="0"/>
      <p:bldP spid="18" grpId="0" animBg="1"/>
      <p:bldP spid="1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2"/>
          <a:srcRect l="5" r="1931"/>
          <a:stretch/>
        </p:blipFill>
        <p:spPr>
          <a:xfrm>
            <a:off x="918081" y="1053530"/>
            <a:ext cx="10080000" cy="5482048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</p:pic>
      <p:sp>
        <p:nvSpPr>
          <p:cNvPr id="7" name="Прямоугольник 6"/>
          <p:cNvSpPr/>
          <p:nvPr/>
        </p:nvSpPr>
        <p:spPr>
          <a:xfrm>
            <a:off x="961879" y="477466"/>
            <a:ext cx="8154488" cy="648072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r>
              <a:rPr lang="uk-UA" sz="4000" b="1" dirty="0" smtClean="0">
                <a:solidFill>
                  <a:schemeClr val="bg1"/>
                </a:solidFill>
              </a:rPr>
              <a:t>Геометрична задача</a:t>
            </a:r>
            <a:endParaRPr lang="uk-UA" sz="4000" b="1" dirty="0">
              <a:solidFill>
                <a:schemeClr val="bg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961879" y="1263554"/>
            <a:ext cx="8422574" cy="954107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800" b="1" dirty="0" err="1" smtClean="0">
                <a:solidFill>
                  <a:schemeClr val="accent2">
                    <a:lumMod val="75000"/>
                  </a:schemeClr>
                </a:solidFill>
              </a:rPr>
              <a:t>Накресліть</a:t>
            </a:r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2800" b="1" dirty="0" err="1">
                <a:solidFill>
                  <a:schemeClr val="accent2">
                    <a:lumMod val="75000"/>
                  </a:schemeClr>
                </a:solidFill>
              </a:rPr>
              <a:t>відрізок</a:t>
            </a:r>
            <a:r>
              <a:rPr lang="ru-RU" sz="2800" b="1" dirty="0">
                <a:solidFill>
                  <a:schemeClr val="accent2">
                    <a:lumMod val="75000"/>
                  </a:schemeClr>
                </a:solidFill>
              </a:rPr>
              <a:t> АВ </a:t>
            </a:r>
            <a:r>
              <a:rPr lang="ru-RU" sz="2800" b="1" dirty="0" err="1">
                <a:solidFill>
                  <a:schemeClr val="accent2">
                    <a:lumMod val="75000"/>
                  </a:schemeClr>
                </a:solidFill>
              </a:rPr>
              <a:t>завдовжки</a:t>
            </a:r>
            <a:r>
              <a:rPr lang="ru-RU" sz="2800" b="1" dirty="0">
                <a:solidFill>
                  <a:schemeClr val="accent2">
                    <a:lumMod val="75000"/>
                  </a:schemeClr>
                </a:solidFill>
              </a:rPr>
              <a:t> 9 см. </a:t>
            </a:r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</a:rPr>
              <a:t>Позначте </a:t>
            </a:r>
            <a:r>
              <a:rPr lang="ru-RU" sz="2800" b="1" dirty="0">
                <a:solidFill>
                  <a:schemeClr val="accent2">
                    <a:lumMod val="75000"/>
                  </a:schemeClr>
                </a:solidFill>
              </a:rPr>
              <a:t>на ньому точку С так, щоб </a:t>
            </a:r>
            <a:r>
              <a:rPr lang="ru-RU" sz="2800" b="1" dirty="0" err="1">
                <a:solidFill>
                  <a:schemeClr val="accent2">
                    <a:lumMod val="75000"/>
                  </a:schemeClr>
                </a:solidFill>
              </a:rPr>
              <a:t>відрізок</a:t>
            </a:r>
            <a:r>
              <a:rPr lang="ru-RU" sz="2800" b="1" dirty="0">
                <a:solidFill>
                  <a:schemeClr val="accent2">
                    <a:lumMod val="75000"/>
                  </a:schemeClr>
                </a:solidFill>
              </a:rPr>
              <a:t> АС </a:t>
            </a:r>
            <a:r>
              <a:rPr lang="ru-RU" sz="2800" b="1" dirty="0" err="1" smtClean="0">
                <a:solidFill>
                  <a:schemeClr val="accent2">
                    <a:lumMod val="75000"/>
                  </a:schemeClr>
                </a:solidFill>
              </a:rPr>
              <a:t>дорівнював</a:t>
            </a:r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</a:rPr>
              <a:t> 5см</a:t>
            </a:r>
            <a:r>
              <a:rPr lang="ru-RU" sz="2800" b="1" dirty="0">
                <a:solidFill>
                  <a:schemeClr val="accent2">
                    <a:lumMod val="75000"/>
                  </a:schemeClr>
                </a:solidFill>
              </a:rPr>
              <a:t>.</a:t>
            </a:r>
          </a:p>
        </p:txBody>
      </p:sp>
      <p:sp>
        <p:nvSpPr>
          <p:cNvPr id="9" name="Прямоугольник 4">
            <a:extLst>
              <a:ext uri="{FF2B5EF4-FFF2-40B4-BE49-F238E27FC236}">
                <a16:creationId xmlns="" xmlns:a16="http://schemas.microsoft.com/office/drawing/2014/main" id="{F6E7EC80-9589-4937-924A-CEEA2719A5E3}"/>
              </a:ext>
            </a:extLst>
          </p:cNvPr>
          <p:cNvSpPr/>
          <p:nvPr/>
        </p:nvSpPr>
        <p:spPr>
          <a:xfrm>
            <a:off x="-1" y="6094090"/>
            <a:ext cx="1267496" cy="735988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Ст.74 </a:t>
            </a:r>
          </a:p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№395</a:t>
            </a:r>
            <a:endParaRPr lang="ru-RU" sz="2400" b="1" dirty="0">
              <a:solidFill>
                <a:schemeClr val="bg1"/>
              </a:solidFill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1699543" y="2927523"/>
            <a:ext cx="6552728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>
            <a:off x="1699543" y="2781722"/>
            <a:ext cx="0" cy="2880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>
            <a:off x="8255616" y="2776418"/>
            <a:ext cx="0" cy="2880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Прямоугольник 25"/>
          <p:cNvSpPr/>
          <p:nvPr/>
        </p:nvSpPr>
        <p:spPr>
          <a:xfrm>
            <a:off x="3931791" y="2421682"/>
            <a:ext cx="1008112" cy="584775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9 см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1334869" y="2818596"/>
            <a:ext cx="580698" cy="646331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</a:rPr>
              <a:t>А</a:t>
            </a:r>
            <a:endParaRPr lang="ru-RU" sz="4000" b="1" dirty="0">
              <a:solidFill>
                <a:srgbClr val="FF0000"/>
              </a:solidFill>
            </a:endParaRPr>
          </a:p>
        </p:txBody>
      </p:sp>
      <p:cxnSp>
        <p:nvCxnSpPr>
          <p:cNvPr id="29" name="Прямая соединительная линия 28"/>
          <p:cNvCxnSpPr/>
          <p:nvPr/>
        </p:nvCxnSpPr>
        <p:spPr>
          <a:xfrm>
            <a:off x="5371951" y="2781722"/>
            <a:ext cx="0" cy="2880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Прямоугольник 29"/>
          <p:cNvSpPr/>
          <p:nvPr/>
        </p:nvSpPr>
        <p:spPr>
          <a:xfrm>
            <a:off x="4939903" y="2853730"/>
            <a:ext cx="580698" cy="646331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</a:rPr>
              <a:t>С</a:t>
            </a:r>
            <a:endParaRPr lang="ru-RU" sz="4000" b="1" dirty="0">
              <a:solidFill>
                <a:srgbClr val="FF0000"/>
              </a:solidFill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8252271" y="2784488"/>
            <a:ext cx="580698" cy="646331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</a:rPr>
              <a:t>В</a:t>
            </a:r>
            <a:endParaRPr lang="ru-RU" sz="4000" b="1" dirty="0">
              <a:solidFill>
                <a:srgbClr val="FF0000"/>
              </a:solidFill>
            </a:endParaRPr>
          </a:p>
        </p:txBody>
      </p:sp>
      <p:pic>
        <p:nvPicPr>
          <p:cNvPr id="32" name="Picture 2" descr="D:\Картинки до тестів\Емоції Листя\Букет листя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88" r="-3700"/>
          <a:stretch/>
        </p:blipFill>
        <p:spPr bwMode="auto">
          <a:xfrm>
            <a:off x="9476407" y="446429"/>
            <a:ext cx="2153628" cy="271310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428957389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8" grpId="0"/>
      <p:bldP spid="30" grpId="0"/>
      <p:bldP spid="3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961879" y="405458"/>
            <a:ext cx="10297144" cy="648072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r>
              <a:rPr lang="uk-UA" sz="4000" b="1" dirty="0">
                <a:solidFill>
                  <a:schemeClr val="bg1"/>
                </a:solidFill>
              </a:rPr>
              <a:t>Домашнє завдання</a:t>
            </a:r>
          </a:p>
        </p:txBody>
      </p:sp>
      <p:sp>
        <p:nvSpPr>
          <p:cNvPr id="6" name="Прямоугольник 4">
            <a:extLst>
              <a:ext uri="{FF2B5EF4-FFF2-40B4-BE49-F238E27FC236}">
                <a16:creationId xmlns="" xmlns:a16="http://schemas.microsoft.com/office/drawing/2014/main" id="{F6E7EC80-9589-4937-924A-CEEA2719A5E3}"/>
              </a:ext>
            </a:extLst>
          </p:cNvPr>
          <p:cNvSpPr/>
          <p:nvPr/>
        </p:nvSpPr>
        <p:spPr>
          <a:xfrm>
            <a:off x="19913" y="5996144"/>
            <a:ext cx="1215482" cy="827041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r>
              <a:rPr lang="uk-UA" sz="1400" b="1" dirty="0">
                <a:solidFill>
                  <a:schemeClr val="bg1"/>
                </a:solidFill>
              </a:rPr>
              <a:t>Підручник</a:t>
            </a:r>
          </a:p>
          <a:p>
            <a:pPr algn="ctr"/>
            <a:r>
              <a:rPr lang="uk-UA" sz="2800" b="1" dirty="0" smtClean="0">
                <a:solidFill>
                  <a:schemeClr val="bg1"/>
                </a:solidFill>
              </a:rPr>
              <a:t>Ст.74</a:t>
            </a:r>
          </a:p>
        </p:txBody>
      </p:sp>
      <p:pic>
        <p:nvPicPr>
          <p:cNvPr id="8" name="Picture 2" descr="D:\Картинки до тестів\!!! Учні\634ce2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18930" y="1125538"/>
            <a:ext cx="1624633" cy="259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2851671" y="4077866"/>
            <a:ext cx="7742613" cy="1815882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uk-UA" sz="2800" b="1" dirty="0" smtClean="0">
                <a:solidFill>
                  <a:srgbClr val="7030A0"/>
                </a:solidFill>
              </a:rPr>
              <a:t>Сьогодні на уроці я дізнався/дізналась про…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uk-UA" sz="2800" b="1" dirty="0">
                <a:solidFill>
                  <a:srgbClr val="7030A0"/>
                </a:solidFill>
              </a:rPr>
              <a:t>Найбільш цікавим було</a:t>
            </a:r>
            <a:r>
              <a:rPr lang="uk-UA" sz="2800" b="1" dirty="0" smtClean="0">
                <a:solidFill>
                  <a:srgbClr val="7030A0"/>
                </a:solidFill>
              </a:rPr>
              <a:t>…</a:t>
            </a:r>
          </a:p>
          <a:p>
            <a:pPr marL="457200" lvl="0" indent="-457200">
              <a:buFont typeface="Wingdings" panose="05000000000000000000" pitchFamily="2" charset="2"/>
              <a:buChar char="v"/>
            </a:pPr>
            <a:r>
              <a:rPr lang="ru-RU" sz="2800" b="1" dirty="0">
                <a:solidFill>
                  <a:srgbClr val="7030A0"/>
                </a:solidFill>
              </a:rPr>
              <a:t>Мені було важко</a:t>
            </a:r>
            <a:r>
              <a:rPr lang="ru-RU" sz="2800" b="1" dirty="0" smtClean="0">
                <a:solidFill>
                  <a:srgbClr val="7030A0"/>
                </a:solidFill>
              </a:rPr>
              <a:t>...</a:t>
            </a:r>
            <a:endParaRPr lang="uk-UA" sz="2800" b="1" dirty="0">
              <a:solidFill>
                <a:srgbClr val="7030A0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uk-UA" sz="2800" b="1" dirty="0">
                <a:solidFill>
                  <a:srgbClr val="7030A0"/>
                </a:solidFill>
              </a:rPr>
              <a:t>Урок запам'ятався мені тим, що </a:t>
            </a:r>
            <a:r>
              <a:rPr lang="uk-UA" sz="2800" b="1" dirty="0" smtClean="0">
                <a:solidFill>
                  <a:srgbClr val="7030A0"/>
                </a:solidFill>
              </a:rPr>
              <a:t>…</a:t>
            </a:r>
          </a:p>
        </p:txBody>
      </p:sp>
      <p:pic>
        <p:nvPicPr>
          <p:cNvPr id="2" name="Picture 2" descr="D:\4 клас\03 МАТЕМАТИКА\1 Листопад\2 Нумерація чисел у межах мільйона\2026-10-19_18004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2098" y="1197546"/>
            <a:ext cx="8843954" cy="2232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760185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113633" y="549474"/>
            <a:ext cx="9865095" cy="746484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r>
              <a:rPr lang="uk-UA" sz="3600" b="1" dirty="0" smtClean="0">
                <a:solidFill>
                  <a:schemeClr val="bg1"/>
                </a:solidFill>
              </a:rPr>
              <a:t>Рефлексія  </a:t>
            </a:r>
            <a:endParaRPr lang="uk-UA" sz="3600" b="1" dirty="0">
              <a:solidFill>
                <a:schemeClr val="bg1"/>
              </a:solidFill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2419623" y="1391302"/>
            <a:ext cx="6768751" cy="523220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lIns="91425" tIns="45713" rIns="91425" bIns="45713" rtlCol="0" anchor="ctr"/>
          <a:lstStyle/>
          <a:p>
            <a:pPr algn="ctr"/>
            <a:r>
              <a:rPr lang="uk-UA" sz="3200" b="1" dirty="0">
                <a:solidFill>
                  <a:srgbClr val="7030A0"/>
                </a:solidFill>
                <a:cs typeface="Times New Roman" panose="02020603050405020304" pitchFamily="18" charset="0"/>
              </a:rPr>
              <a:t>Оберіть плід </a:t>
            </a:r>
            <a:r>
              <a:rPr lang="uk-UA" sz="3200" b="1" dirty="0" smtClean="0">
                <a:solidFill>
                  <a:srgbClr val="7030A0"/>
                </a:solidFill>
                <a:cs typeface="Times New Roman" panose="02020603050405020304" pitchFamily="18" charset="0"/>
              </a:rPr>
              <a:t>своєї роботи на уроці</a:t>
            </a:r>
            <a:endParaRPr lang="ru-RU" sz="3200" b="1" dirty="0">
              <a:solidFill>
                <a:srgbClr val="7030A0"/>
              </a:solidFill>
              <a:cs typeface="Times New Roman" panose="02020603050405020304" pitchFamily="18" charset="0"/>
            </a:endParaRPr>
          </a:p>
        </p:txBody>
      </p:sp>
      <p:pic>
        <p:nvPicPr>
          <p:cNvPr id="12" name="Picture 4" descr="D:\Картинки до тестів\Емоції Овочі фрукти\Лимон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8055" y="2082111"/>
            <a:ext cx="2319872" cy="2410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6" descr="D:\Картинки до тестів\Емоції Овочі фрукти\Полуниця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3633" y="2070328"/>
            <a:ext cx="2016325" cy="2388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7" descr="D:\Картинки до тестів\Емоції Овочі фрукти\Яблуко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2869" y="2070327"/>
            <a:ext cx="2201129" cy="2388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D:\Картинки до тестів\Емоції Овочі фрукти\Виноград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16367" y="2048388"/>
            <a:ext cx="2033670" cy="2410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Прямоугольник 19"/>
          <p:cNvSpPr/>
          <p:nvPr/>
        </p:nvSpPr>
        <p:spPr>
          <a:xfrm>
            <a:off x="979463" y="4625314"/>
            <a:ext cx="2304256" cy="95410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 err="1" smtClean="0">
                <a:solidFill>
                  <a:schemeClr val="bg1"/>
                </a:solidFill>
              </a:rPr>
              <a:t>Відчуваю</a:t>
            </a:r>
            <a:r>
              <a:rPr lang="ru-RU" sz="2800" b="1" dirty="0" smtClean="0">
                <a:solidFill>
                  <a:schemeClr val="bg1"/>
                </a:solidFill>
              </a:rPr>
              <a:t> </a:t>
            </a:r>
            <a:r>
              <a:rPr lang="ru-RU" sz="2800" b="1" dirty="0" err="1" smtClean="0">
                <a:solidFill>
                  <a:schemeClr val="bg1"/>
                </a:solidFill>
              </a:rPr>
              <a:t>задоволення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3885959" y="4633904"/>
            <a:ext cx="1918039" cy="95410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 err="1" smtClean="0">
                <a:solidFill>
                  <a:schemeClr val="bg1"/>
                </a:solidFill>
              </a:rPr>
              <a:t>Можу</a:t>
            </a:r>
            <a:r>
              <a:rPr lang="ru-RU" sz="2800" b="1" dirty="0" smtClean="0">
                <a:solidFill>
                  <a:schemeClr val="bg1"/>
                </a:solidFill>
              </a:rPr>
              <a:t> краще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6308055" y="4668475"/>
            <a:ext cx="2247579" cy="954107"/>
          </a:xfrm>
          <a:prstGeom prst="rect">
            <a:avLst/>
          </a:prstGeom>
          <a:solidFill>
            <a:srgbClr val="FFC00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 err="1" smtClean="0">
                <a:solidFill>
                  <a:schemeClr val="bg1"/>
                </a:solidFill>
              </a:rPr>
              <a:t>Відчуваю</a:t>
            </a:r>
            <a:r>
              <a:rPr lang="ru-RU" sz="2800" b="1" dirty="0" smtClean="0">
                <a:solidFill>
                  <a:schemeClr val="bg1"/>
                </a:solidFill>
              </a:rPr>
              <a:t> </a:t>
            </a:r>
            <a:r>
              <a:rPr lang="ru-RU" sz="2800" b="1" dirty="0" err="1" smtClean="0">
                <a:solidFill>
                  <a:schemeClr val="bg1"/>
                </a:solidFill>
              </a:rPr>
              <a:t>втому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9155948" y="4633904"/>
            <a:ext cx="1954507" cy="138499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chemeClr val="bg1"/>
                </a:solidFill>
              </a:rPr>
              <a:t>Урок </a:t>
            </a:r>
            <a:r>
              <a:rPr lang="ru-RU" sz="2800" b="1" dirty="0" err="1">
                <a:solidFill>
                  <a:schemeClr val="bg1"/>
                </a:solidFill>
              </a:rPr>
              <a:t>пройшов</a:t>
            </a:r>
            <a:r>
              <a:rPr lang="ru-RU" sz="2800" b="1" dirty="0">
                <a:solidFill>
                  <a:schemeClr val="bg1"/>
                </a:solidFill>
              </a:rPr>
              <a:t> </a:t>
            </a:r>
            <a:r>
              <a:rPr lang="ru-RU" sz="2800" b="1" dirty="0" err="1">
                <a:solidFill>
                  <a:schemeClr val="bg1"/>
                </a:solidFill>
              </a:rPr>
              <a:t>непомітно</a:t>
            </a:r>
            <a:endParaRPr lang="ru-RU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320364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16383</TotalTime>
  <Words>607</Words>
  <Application>Microsoft Office PowerPoint</Application>
  <PresentationFormat>Произвольный</PresentationFormat>
  <Paragraphs>122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Esmiralda Ivanova</dc:creator>
  <cp:lastModifiedBy>Esmiralda Ivanova</cp:lastModifiedBy>
  <cp:revision>1279</cp:revision>
  <dcterms:created xsi:type="dcterms:W3CDTF">2025-08-27T14:01:18Z</dcterms:created>
  <dcterms:modified xsi:type="dcterms:W3CDTF">2026-10-21T07:43:23Z</dcterms:modified>
</cp:coreProperties>
</file>