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7"/>
  </p:notesMasterIdLst>
  <p:sldIdLst>
    <p:sldId id="257" r:id="rId2"/>
    <p:sldId id="357" r:id="rId3"/>
    <p:sldId id="345" r:id="rId4"/>
    <p:sldId id="284" r:id="rId5"/>
    <p:sldId id="335" r:id="rId6"/>
    <p:sldId id="285" r:id="rId7"/>
    <p:sldId id="368" r:id="rId8"/>
    <p:sldId id="369" r:id="rId9"/>
    <p:sldId id="370" r:id="rId10"/>
    <p:sldId id="371" r:id="rId11"/>
    <p:sldId id="372" r:id="rId12"/>
    <p:sldId id="373" r:id="rId13"/>
    <p:sldId id="374" r:id="rId14"/>
    <p:sldId id="295" r:id="rId15"/>
    <p:sldId id="376" r:id="rId16"/>
  </p:sldIdLst>
  <p:sldSz cx="12184063" cy="6859588"/>
  <p:notesSz cx="6858000" cy="9144000"/>
  <p:defaultTextStyle>
    <a:defPPr>
      <a:defRPr lang="ru-RU"/>
    </a:defPPr>
    <a:lvl1pPr marL="0" algn="l" defTabSz="104287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437" algn="l" defTabSz="104287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2873" algn="l" defTabSz="104287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310" algn="l" defTabSz="104287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5746" algn="l" defTabSz="104287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7183" algn="l" defTabSz="104287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8620" algn="l" defTabSz="104287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50056" algn="l" defTabSz="104287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1493" algn="l" defTabSz="104287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35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66282" autoAdjust="0"/>
  </p:normalViewPr>
  <p:slideViewPr>
    <p:cSldViewPr>
      <p:cViewPr>
        <p:scale>
          <a:sx n="90" d="100"/>
          <a:sy n="90" d="100"/>
        </p:scale>
        <p:origin x="-462" y="-54"/>
      </p:cViewPr>
      <p:guideLst>
        <p:guide orient="horz" pos="2161"/>
        <p:guide pos="383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A83D0F-16AD-4207-BA1B-9AA45B8CA75D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4175" y="685800"/>
            <a:ext cx="60896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F4673B-B7F4-4A21-9006-118821B4FA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49487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4287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21437" algn="l" defTabSz="104287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42873" algn="l" defTabSz="104287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564310" algn="l" defTabSz="104287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085746" algn="l" defTabSz="104287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607183" algn="l" defTabSz="104287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128620" algn="l" defTabSz="104287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650056" algn="l" defTabSz="104287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171493" algn="l" defTabSz="104287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3805" y="2130920"/>
            <a:ext cx="10356454" cy="147036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7610" y="3887100"/>
            <a:ext cx="8528844" cy="175300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439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7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1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5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19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38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078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18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8113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9683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2457" y="4407921"/>
            <a:ext cx="10356454" cy="1362390"/>
          </a:xfrm>
        </p:spPr>
        <p:txBody>
          <a:bodyPr anchor="t"/>
          <a:lstStyle>
            <a:lvl1pPr algn="l">
              <a:defRPr sz="48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2457" y="2907388"/>
            <a:ext cx="10356454" cy="1500534"/>
          </a:xfrm>
        </p:spPr>
        <p:txBody>
          <a:bodyPr anchor="b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54398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8796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63194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4pPr>
            <a:lvl5pPr marL="217592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5pPr>
            <a:lvl6pPr marL="271990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6pPr>
            <a:lvl7pPr marL="326388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7pPr>
            <a:lvl8pPr marL="380786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8pPr>
            <a:lvl9pPr marL="435183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2970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12272" y="1600571"/>
            <a:ext cx="7202559" cy="4528598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217900" y="1600571"/>
            <a:ext cx="7204673" cy="4528598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5164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203" y="274701"/>
            <a:ext cx="10965657" cy="1143265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203" y="1535469"/>
            <a:ext cx="5383410" cy="639910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3980" indent="0">
              <a:buNone/>
              <a:defRPr sz="2400" b="1"/>
            </a:lvl2pPr>
            <a:lvl3pPr marL="1087960" indent="0">
              <a:buNone/>
              <a:defRPr sz="2100" b="1"/>
            </a:lvl3pPr>
            <a:lvl4pPr marL="1631940" indent="0">
              <a:buNone/>
              <a:defRPr sz="1900" b="1"/>
            </a:lvl4pPr>
            <a:lvl5pPr marL="2175920" indent="0">
              <a:buNone/>
              <a:defRPr sz="1900" b="1"/>
            </a:lvl5pPr>
            <a:lvl6pPr marL="2719900" indent="0">
              <a:buNone/>
              <a:defRPr sz="1900" b="1"/>
            </a:lvl6pPr>
            <a:lvl7pPr marL="3263880" indent="0">
              <a:buNone/>
              <a:defRPr sz="1900" b="1"/>
            </a:lvl7pPr>
            <a:lvl8pPr marL="3807860" indent="0">
              <a:buNone/>
              <a:defRPr sz="1900" b="1"/>
            </a:lvl8pPr>
            <a:lvl9pPr marL="4351838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203" y="2175380"/>
            <a:ext cx="5383410" cy="395220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89337" y="1535469"/>
            <a:ext cx="5385525" cy="639910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3980" indent="0">
              <a:buNone/>
              <a:defRPr sz="2400" b="1"/>
            </a:lvl2pPr>
            <a:lvl3pPr marL="1087960" indent="0">
              <a:buNone/>
              <a:defRPr sz="2100" b="1"/>
            </a:lvl3pPr>
            <a:lvl4pPr marL="1631940" indent="0">
              <a:buNone/>
              <a:defRPr sz="1900" b="1"/>
            </a:lvl4pPr>
            <a:lvl5pPr marL="2175920" indent="0">
              <a:buNone/>
              <a:defRPr sz="1900" b="1"/>
            </a:lvl5pPr>
            <a:lvl6pPr marL="2719900" indent="0">
              <a:buNone/>
              <a:defRPr sz="1900" b="1"/>
            </a:lvl6pPr>
            <a:lvl7pPr marL="3263880" indent="0">
              <a:buNone/>
              <a:defRPr sz="1900" b="1"/>
            </a:lvl7pPr>
            <a:lvl8pPr marL="3807860" indent="0">
              <a:buNone/>
              <a:defRPr sz="1900" b="1"/>
            </a:lvl8pPr>
            <a:lvl9pPr marL="4351838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89337" y="2175380"/>
            <a:ext cx="5385525" cy="395220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2979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9945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7558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205" y="273113"/>
            <a:ext cx="4008473" cy="116231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3630" y="273115"/>
            <a:ext cx="6811230" cy="5854468"/>
          </a:xfrm>
        </p:spPr>
        <p:txBody>
          <a:bodyPr/>
          <a:lstStyle>
            <a:lvl1pPr>
              <a:defRPr sz="3800"/>
            </a:lvl1pPr>
            <a:lvl2pPr>
              <a:defRPr sz="3300"/>
            </a:lvl2pPr>
            <a:lvl3pPr>
              <a:defRPr sz="29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205" y="1435434"/>
            <a:ext cx="4008473" cy="4692149"/>
          </a:xfrm>
        </p:spPr>
        <p:txBody>
          <a:bodyPr/>
          <a:lstStyle>
            <a:lvl1pPr marL="0" indent="0">
              <a:buNone/>
              <a:defRPr sz="1700"/>
            </a:lvl1pPr>
            <a:lvl2pPr marL="543980" indent="0">
              <a:buNone/>
              <a:defRPr sz="1400"/>
            </a:lvl2pPr>
            <a:lvl3pPr marL="1087960" indent="0">
              <a:buNone/>
              <a:defRPr sz="1200"/>
            </a:lvl3pPr>
            <a:lvl4pPr marL="1631940" indent="0">
              <a:buNone/>
              <a:defRPr sz="1100"/>
            </a:lvl4pPr>
            <a:lvl5pPr marL="2175920" indent="0">
              <a:buNone/>
              <a:defRPr sz="1100"/>
            </a:lvl5pPr>
            <a:lvl6pPr marL="2719900" indent="0">
              <a:buNone/>
              <a:defRPr sz="1100"/>
            </a:lvl6pPr>
            <a:lvl7pPr marL="3263880" indent="0">
              <a:buNone/>
              <a:defRPr sz="1100"/>
            </a:lvl7pPr>
            <a:lvl8pPr marL="3807860" indent="0">
              <a:buNone/>
              <a:defRPr sz="1100"/>
            </a:lvl8pPr>
            <a:lvl9pPr marL="4351838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9642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8162" y="4801713"/>
            <a:ext cx="7310438" cy="56686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8162" y="612918"/>
            <a:ext cx="7310438" cy="4115753"/>
          </a:xfrm>
        </p:spPr>
        <p:txBody>
          <a:bodyPr/>
          <a:lstStyle>
            <a:lvl1pPr marL="0" indent="0">
              <a:buNone/>
              <a:defRPr sz="3800"/>
            </a:lvl1pPr>
            <a:lvl2pPr marL="543980" indent="0">
              <a:buNone/>
              <a:defRPr sz="3300"/>
            </a:lvl2pPr>
            <a:lvl3pPr marL="1087960" indent="0">
              <a:buNone/>
              <a:defRPr sz="2900"/>
            </a:lvl3pPr>
            <a:lvl4pPr marL="1631940" indent="0">
              <a:buNone/>
              <a:defRPr sz="2400"/>
            </a:lvl4pPr>
            <a:lvl5pPr marL="2175920" indent="0">
              <a:buNone/>
              <a:defRPr sz="2400"/>
            </a:lvl5pPr>
            <a:lvl6pPr marL="2719900" indent="0">
              <a:buNone/>
              <a:defRPr sz="2400"/>
            </a:lvl6pPr>
            <a:lvl7pPr marL="3263880" indent="0">
              <a:buNone/>
              <a:defRPr sz="2400"/>
            </a:lvl7pPr>
            <a:lvl8pPr marL="3807860" indent="0">
              <a:buNone/>
              <a:defRPr sz="2400"/>
            </a:lvl8pPr>
            <a:lvl9pPr marL="4351838" indent="0">
              <a:buNone/>
              <a:defRPr sz="24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8162" y="5368581"/>
            <a:ext cx="7310438" cy="805048"/>
          </a:xfrm>
        </p:spPr>
        <p:txBody>
          <a:bodyPr/>
          <a:lstStyle>
            <a:lvl1pPr marL="0" indent="0">
              <a:buNone/>
              <a:defRPr sz="1700"/>
            </a:lvl1pPr>
            <a:lvl2pPr marL="543980" indent="0">
              <a:buNone/>
              <a:defRPr sz="1400"/>
            </a:lvl2pPr>
            <a:lvl3pPr marL="1087960" indent="0">
              <a:buNone/>
              <a:defRPr sz="1200"/>
            </a:lvl3pPr>
            <a:lvl4pPr marL="1631940" indent="0">
              <a:buNone/>
              <a:defRPr sz="1100"/>
            </a:lvl4pPr>
            <a:lvl5pPr marL="2175920" indent="0">
              <a:buNone/>
              <a:defRPr sz="1100"/>
            </a:lvl5pPr>
            <a:lvl6pPr marL="2719900" indent="0">
              <a:buNone/>
              <a:defRPr sz="1100"/>
            </a:lvl6pPr>
            <a:lvl7pPr marL="3263880" indent="0">
              <a:buNone/>
              <a:defRPr sz="1100"/>
            </a:lvl7pPr>
            <a:lvl8pPr marL="3807860" indent="0">
              <a:buNone/>
              <a:defRPr sz="1100"/>
            </a:lvl8pPr>
            <a:lvl9pPr marL="4351838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5018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1554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1771583" y="274703"/>
            <a:ext cx="3650988" cy="585446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12271" y="274703"/>
            <a:ext cx="10756244" cy="585446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2293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203" y="274701"/>
            <a:ext cx="10965657" cy="1143265"/>
          </a:xfrm>
          <a:prstGeom prst="rect">
            <a:avLst/>
          </a:prstGeom>
        </p:spPr>
        <p:txBody>
          <a:bodyPr vert="horz" lIns="108797" tIns="54398" rIns="108797" bIns="54398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203" y="1600572"/>
            <a:ext cx="10965657" cy="4527011"/>
          </a:xfrm>
          <a:prstGeom prst="rect">
            <a:avLst/>
          </a:prstGeom>
        </p:spPr>
        <p:txBody>
          <a:bodyPr vert="horz" lIns="108797" tIns="54398" rIns="108797" bIns="54398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203" y="6357822"/>
            <a:ext cx="2842948" cy="365210"/>
          </a:xfrm>
          <a:prstGeom prst="rect">
            <a:avLst/>
          </a:prstGeom>
        </p:spPr>
        <p:txBody>
          <a:bodyPr vert="horz" lIns="108797" tIns="54398" rIns="108797" bIns="54398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66B65A-C128-4DF6-9DC2-5A7C37140CA0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2888" y="6357822"/>
            <a:ext cx="3858287" cy="365210"/>
          </a:xfrm>
          <a:prstGeom prst="rect">
            <a:avLst/>
          </a:prstGeom>
        </p:spPr>
        <p:txBody>
          <a:bodyPr vert="horz" lIns="108797" tIns="54398" rIns="108797" bIns="54398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1912" y="6357822"/>
            <a:ext cx="2842948" cy="365210"/>
          </a:xfrm>
          <a:prstGeom prst="rect">
            <a:avLst/>
          </a:prstGeom>
        </p:spPr>
        <p:txBody>
          <a:bodyPr vert="horz" lIns="108797" tIns="54398" rIns="108797" bIns="54398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9424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xStyles>
    <p:titleStyle>
      <a:lvl1pPr algn="ctr" defTabSz="1087960" rtl="0" eaLnBrk="1" latinLnBrk="0" hangingPunct="1">
        <a:spcBef>
          <a:spcPct val="0"/>
        </a:spcBef>
        <a:buNone/>
        <a:defRPr sz="5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07984" indent="-407984" algn="l" defTabSz="1087960" rtl="0" eaLnBrk="1" latinLnBrk="0" hangingPunct="1">
        <a:spcBef>
          <a:spcPct val="20000"/>
        </a:spcBef>
        <a:buFont typeface="Arial" panose="020B0604020202020204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1pPr>
      <a:lvl2pPr marL="883968" indent="-339988" algn="l" defTabSz="1087960" rtl="0" eaLnBrk="1" latinLnBrk="0" hangingPunct="1">
        <a:spcBef>
          <a:spcPct val="20000"/>
        </a:spcBef>
        <a:buFont typeface="Arial" panose="020B0604020202020204" pitchFamily="34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2pPr>
      <a:lvl3pPr marL="1359950" indent="-271990" algn="l" defTabSz="1087960" rtl="0" eaLnBrk="1" latinLnBrk="0" hangingPunct="1">
        <a:spcBef>
          <a:spcPct val="2000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1903930" indent="-271990" algn="l" defTabSz="1087960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47910" indent="-271990" algn="l" defTabSz="1087960" rtl="0" eaLnBrk="1" latinLnBrk="0" hangingPunct="1">
        <a:spcBef>
          <a:spcPct val="20000"/>
        </a:spcBef>
        <a:buFont typeface="Arial" panose="020B0604020202020204" pitchFamily="34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991890" indent="-271990" algn="l" defTabSz="108796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35870" indent="-271990" algn="l" defTabSz="108796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079850" indent="-271990" algn="l" defTabSz="108796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23828" indent="-271990" algn="l" defTabSz="108796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8796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43980" algn="l" defTabSz="108796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87960" algn="l" defTabSz="108796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31940" algn="l" defTabSz="108796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75920" algn="l" defTabSz="108796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719900" algn="l" defTabSz="108796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63880" algn="l" defTabSz="108796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807860" algn="l" defTabSz="108796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351838" algn="l" defTabSz="108796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Relationship Id="rId1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 txBox="1">
            <a:spLocks/>
          </p:cNvSpPr>
          <p:nvPr/>
        </p:nvSpPr>
        <p:spPr>
          <a:xfrm>
            <a:off x="1339503" y="3886413"/>
            <a:ext cx="9361040" cy="1791783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>
            <a:lvl1pPr algn="ctr" defTabSz="1087960" rtl="0" eaLnBrk="1" latinLnBrk="0" hangingPunct="1">
              <a:spcBef>
                <a:spcPct val="0"/>
              </a:spcBef>
              <a:buNone/>
              <a:defRPr sz="5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4400" b="1" dirty="0">
                <a:solidFill>
                  <a:schemeClr val="accent3">
                    <a:lumMod val="50000"/>
                  </a:schemeClr>
                </a:solidFill>
              </a:rPr>
              <a:t>УТВОРЮЮ СЛОВА ЗА ДОПОМОГОЮ ПРЕФІКСІВ І </a:t>
            </a:r>
            <a:r>
              <a:rPr lang="ru-RU" sz="4400" b="1" dirty="0" smtClean="0">
                <a:solidFill>
                  <a:schemeClr val="accent3">
                    <a:lumMod val="50000"/>
                  </a:schemeClr>
                </a:solidFill>
              </a:rPr>
              <a:t>СУФІКСІВ</a:t>
            </a:r>
            <a:endParaRPr lang="ru-RU" sz="4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>
          <a:xfrm>
            <a:off x="6884119" y="881798"/>
            <a:ext cx="3528392" cy="1836204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407984" indent="-407984" algn="l" defTabSz="10879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883968" indent="-339988" algn="l" defTabSz="10879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359950" indent="-271990" algn="l" defTabSz="10879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903930" indent="-271990" algn="l" defTabSz="10879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447910" indent="-271990" algn="l" defTabSz="10879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991890" indent="-271990" algn="l" defTabSz="10879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3535870" indent="-271990" algn="l" defTabSz="10879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4079850" indent="-271990" algn="l" defTabSz="10879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4623828" indent="-271990" algn="l" defTabSz="10879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3200" b="1" dirty="0">
                <a:solidFill>
                  <a:schemeClr val="accent3">
                    <a:lumMod val="50000"/>
                  </a:schemeClr>
                </a:solidFill>
              </a:rPr>
              <a:t>4 клас</a:t>
            </a:r>
            <a:endParaRPr lang="ru-RU" sz="3200" dirty="0">
              <a:solidFill>
                <a:schemeClr val="accent3">
                  <a:lumMod val="50000"/>
                </a:schemeClr>
              </a:solidFill>
            </a:endParaRPr>
          </a:p>
          <a:p>
            <a:pPr marL="0" indent="0" algn="ctr">
              <a:buNone/>
            </a:pPr>
            <a:r>
              <a:rPr lang="uk-UA" sz="3200" b="1" dirty="0" smtClean="0">
                <a:solidFill>
                  <a:schemeClr val="accent3">
                    <a:lumMod val="50000"/>
                  </a:schemeClr>
                </a:solidFill>
              </a:rPr>
              <a:t>Пригадую будову слова </a:t>
            </a:r>
          </a:p>
        </p:txBody>
      </p:sp>
      <p:pic>
        <p:nvPicPr>
          <p:cNvPr id="9" name="Picture 2" descr="D:\4 клас\УКР. МОВА\Пономарьова\фото завдань\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527" y="892431"/>
            <a:ext cx="3384376" cy="1969091"/>
          </a:xfrm>
          <a:prstGeom prst="roundRect">
            <a:avLst/>
          </a:prstGeom>
          <a:noFill/>
          <a:ln w="19050">
            <a:solidFill>
              <a:schemeClr val="accent3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7480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 txBox="1">
            <a:spLocks/>
          </p:cNvSpPr>
          <p:nvPr/>
        </p:nvSpPr>
        <p:spPr>
          <a:xfrm>
            <a:off x="874769" y="607188"/>
            <a:ext cx="10297144" cy="720247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8814" tIns="54407" rIns="108814" bIns="54407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4000" b="1" dirty="0">
                <a:solidFill>
                  <a:schemeClr val="bg1"/>
                </a:solidFill>
              </a:rPr>
              <a:t>Налаштування на урок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2050" name="Picture 2" descr="D:\Картинки до тестів\Казки\1578214124_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6046" y="2125295"/>
            <a:ext cx="2576187" cy="2703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D:\Картинки до тестів\Казки\877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0145" y="2125295"/>
            <a:ext cx="1853578" cy="2703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Мультяшный гном фотографии — Скачать бесплатные высококачественные  изображения | Magnific (ранее Freepik)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423" y="2133650"/>
            <a:ext cx="2696482" cy="2696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Перегляньте 690 ідей на дошці «гноми» та на тему «фінтастичні створіння» | чарівне мистецтво, творчість фентезі, noel тощо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0383" y="2125295"/>
            <a:ext cx="2247900" cy="2695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Прямоугольник 14"/>
          <p:cNvSpPr/>
          <p:nvPr/>
        </p:nvSpPr>
        <p:spPr>
          <a:xfrm>
            <a:off x="9259116" y="4820871"/>
            <a:ext cx="1945483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Буде нудно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6399617" y="4855156"/>
            <a:ext cx="2249043" cy="95388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err="1" smtClean="0">
                <a:solidFill>
                  <a:schemeClr val="bg1"/>
                </a:solidFill>
              </a:rPr>
              <a:t>Відчую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задоволення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619423" y="4830132"/>
            <a:ext cx="2733719" cy="523220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Буде </a:t>
            </a:r>
            <a:r>
              <a:rPr lang="ru-RU" sz="2800" b="1" dirty="0" err="1" smtClean="0">
                <a:solidFill>
                  <a:schemeClr val="bg1"/>
                </a:solidFill>
              </a:rPr>
              <a:t>цікаво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753591" y="4861174"/>
            <a:ext cx="2302436" cy="523099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Буде важко</a:t>
            </a:r>
            <a:endParaRPr lang="ru-RU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1395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98675" y="332733"/>
            <a:ext cx="9786713" cy="720797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uk-UA" sz="4000" b="1" dirty="0" smtClean="0">
                <a:solidFill>
                  <a:schemeClr val="bg1"/>
                </a:solidFill>
              </a:rPr>
              <a:t>Перевірка домашнього завдання</a:t>
            </a:r>
            <a:endParaRPr lang="ru-RU" sz="4000" b="1" dirty="0">
              <a:solidFill>
                <a:schemeClr val="bg1"/>
              </a:solidFill>
            </a:endParaRPr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-1460" y="6310114"/>
            <a:ext cx="1412971" cy="50484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uk-UA" sz="2400" b="1" dirty="0" err="1">
                <a:solidFill>
                  <a:schemeClr val="bg1"/>
                </a:solidFill>
              </a:rPr>
              <a:t>Стор</a:t>
            </a:r>
            <a:r>
              <a:rPr lang="uk-UA" sz="2400" b="1" dirty="0">
                <a:solidFill>
                  <a:schemeClr val="bg1"/>
                </a:solidFill>
              </a:rPr>
              <a:t>. </a:t>
            </a:r>
            <a:r>
              <a:rPr lang="uk-UA" sz="2400" b="1" dirty="0" smtClean="0">
                <a:solidFill>
                  <a:schemeClr val="bg1"/>
                </a:solidFill>
              </a:rPr>
              <a:t>31</a:t>
            </a:r>
            <a:endParaRPr lang="uk-UA" sz="2400" b="1" dirty="0">
              <a:solidFill>
                <a:schemeClr val="bg1"/>
              </a:solidFill>
            </a:endParaRPr>
          </a:p>
        </p:txBody>
      </p:sp>
      <p:pic>
        <p:nvPicPr>
          <p:cNvPr id="9" name="Picture 2" descr="D:\4 клас\01 УКР. МОВА\1 ПОНОМАРЬОВА\03 Будова слова\2026-10-04_22555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463" y="1341562"/>
            <a:ext cx="10086534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D:\4 клас\01 УКР. МОВА\1 ПОНОМАРЬОВА\03 Будова слова\2026-10-04_22564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463" y="5085978"/>
            <a:ext cx="9949105" cy="936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7881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902623" y="411684"/>
            <a:ext cx="10345879" cy="652026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4000" b="1" dirty="0">
                <a:solidFill>
                  <a:schemeClr val="bg1"/>
                </a:solidFill>
              </a:rPr>
              <a:t>Повідомлення теми уроку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939903" y="1220451"/>
            <a:ext cx="6308599" cy="3539416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91425" tIns="45713" rIns="91425" bIns="45713" rtlCol="0">
            <a:spAutoFit/>
          </a:bodyPr>
          <a:lstStyle/>
          <a:p>
            <a:pPr algn="ctr"/>
            <a:r>
              <a:rPr lang="uk-UA" sz="2800" b="1" dirty="0">
                <a:solidFill>
                  <a:schemeClr val="accent3">
                    <a:lumMod val="50000"/>
                  </a:schemeClr>
                </a:solidFill>
              </a:rPr>
              <a:t>Сьогодні на уроці ми будемо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утворювати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слова за допомогою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префіксів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і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суфіксів</a:t>
            </a:r>
            <a:r>
              <a:rPr lang="ru-RU" sz="2800" b="1" i="1" dirty="0">
                <a:solidFill>
                  <a:schemeClr val="accent3">
                    <a:lumMod val="50000"/>
                  </a:schemeClr>
                </a:solidFill>
              </a:rPr>
              <a:t>.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</a:p>
          <a:p>
            <a:pPr algn="ctr"/>
            <a:r>
              <a:rPr lang="uk-UA" sz="2800" b="1" dirty="0">
                <a:solidFill>
                  <a:schemeClr val="accent3">
                    <a:lumMod val="50000"/>
                  </a:schemeClr>
                </a:solidFill>
              </a:rPr>
              <a:t>Складемо </a:t>
            </a:r>
            <a:r>
              <a:rPr lang="uk-UA" sz="2800" b="1" dirty="0" smtClean="0">
                <a:solidFill>
                  <a:schemeClr val="accent3">
                    <a:lumMod val="50000"/>
                  </a:schemeClr>
                </a:solidFill>
              </a:rPr>
              <a:t>речення </a:t>
            </a:r>
            <a:r>
              <a:rPr lang="uk-UA" sz="2800" b="1" dirty="0">
                <a:solidFill>
                  <a:schemeClr val="accent3">
                    <a:lumMod val="50000"/>
                  </a:schemeClr>
                </a:solidFill>
              </a:rPr>
              <a:t>з поданими словами. Будемо шукати інформацію на </a:t>
            </a:r>
            <a:r>
              <a:rPr lang="uk-UA" sz="2800" b="1" dirty="0" smtClean="0">
                <a:solidFill>
                  <a:schemeClr val="accent3">
                    <a:lumMod val="50000"/>
                  </a:schemeClr>
                </a:solidFill>
              </a:rPr>
              <a:t>авіаквитку.</a:t>
            </a:r>
            <a:r>
              <a:rPr lang="uk-UA" sz="2800" b="1" dirty="0" smtClean="0"/>
              <a:t>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Продовжимо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знайомство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з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Німеччиною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. 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Будемо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збагачувати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свій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словниковий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запас </a:t>
            </a:r>
            <a:endParaRPr lang="uk-UA" sz="28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1026" name="Picture 2" descr="D:\Картинки до тестів\!!!!Эсмира_512х512\_free_2024-01-13-17-30-26_0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623" y="1184673"/>
            <a:ext cx="3916263" cy="3763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0645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Скругленный прямоугольник 19"/>
          <p:cNvSpPr/>
          <p:nvPr/>
        </p:nvSpPr>
        <p:spPr>
          <a:xfrm>
            <a:off x="4896085" y="3714091"/>
            <a:ext cx="6322640" cy="110907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ru-RU" sz="2900" b="1" dirty="0">
                <a:solidFill>
                  <a:schemeClr val="bg1"/>
                </a:solidFill>
              </a:rPr>
              <a:t>Частина </a:t>
            </a:r>
            <a:r>
              <a:rPr lang="ru-RU" sz="2900" b="1" dirty="0" smtClean="0">
                <a:solidFill>
                  <a:schemeClr val="bg1"/>
                </a:solidFill>
              </a:rPr>
              <a:t>слова перед </a:t>
            </a:r>
            <a:r>
              <a:rPr lang="ru-RU" sz="2900" b="1" dirty="0" err="1" smtClean="0">
                <a:solidFill>
                  <a:schemeClr val="bg1"/>
                </a:solidFill>
              </a:rPr>
              <a:t>коренем</a:t>
            </a:r>
            <a:r>
              <a:rPr lang="ru-RU" sz="2900" b="1" dirty="0" smtClean="0">
                <a:solidFill>
                  <a:schemeClr val="bg1"/>
                </a:solidFill>
              </a:rPr>
              <a:t>, що служить </a:t>
            </a:r>
            <a:r>
              <a:rPr lang="ru-RU" sz="2900" b="1" dirty="0">
                <a:solidFill>
                  <a:schemeClr val="bg1"/>
                </a:solidFill>
              </a:rPr>
              <a:t>для </a:t>
            </a:r>
            <a:r>
              <a:rPr lang="ru-RU" sz="2900" b="1" dirty="0" err="1">
                <a:solidFill>
                  <a:schemeClr val="bg1"/>
                </a:solidFill>
              </a:rPr>
              <a:t>утворення</a:t>
            </a:r>
            <a:r>
              <a:rPr lang="ru-RU" sz="2900" b="1" dirty="0">
                <a:solidFill>
                  <a:schemeClr val="bg1"/>
                </a:solidFill>
              </a:rPr>
              <a:t> </a:t>
            </a:r>
            <a:r>
              <a:rPr lang="ru-RU" sz="2900" b="1" dirty="0" err="1">
                <a:solidFill>
                  <a:schemeClr val="bg1"/>
                </a:solidFill>
              </a:rPr>
              <a:t>нових</a:t>
            </a:r>
            <a:r>
              <a:rPr lang="ru-RU" sz="2900" b="1" dirty="0">
                <a:solidFill>
                  <a:schemeClr val="bg1"/>
                </a:solidFill>
              </a:rPr>
              <a:t> слів</a:t>
            </a: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4896085" y="4763483"/>
            <a:ext cx="6322644" cy="110907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ru-RU" sz="2900" b="1" dirty="0">
                <a:solidFill>
                  <a:schemeClr val="bg1"/>
                </a:solidFill>
              </a:rPr>
              <a:t>Частина </a:t>
            </a:r>
            <a:r>
              <a:rPr lang="ru-RU" sz="2900" b="1" dirty="0" smtClean="0">
                <a:solidFill>
                  <a:schemeClr val="bg1"/>
                </a:solidFill>
              </a:rPr>
              <a:t>слова після </a:t>
            </a:r>
            <a:r>
              <a:rPr lang="ru-RU" sz="2900" b="1" dirty="0" err="1" smtClean="0">
                <a:solidFill>
                  <a:schemeClr val="bg1"/>
                </a:solidFill>
              </a:rPr>
              <a:t>кореня</a:t>
            </a:r>
            <a:r>
              <a:rPr lang="ru-RU" sz="2900" b="1" dirty="0" smtClean="0">
                <a:solidFill>
                  <a:schemeClr val="bg1"/>
                </a:solidFill>
              </a:rPr>
              <a:t>, що </a:t>
            </a:r>
            <a:r>
              <a:rPr lang="ru-RU" sz="2900" b="1" dirty="0">
                <a:solidFill>
                  <a:schemeClr val="bg1"/>
                </a:solidFill>
              </a:rPr>
              <a:t>служить для </a:t>
            </a:r>
            <a:r>
              <a:rPr lang="ru-RU" sz="2900" b="1" dirty="0" err="1">
                <a:solidFill>
                  <a:schemeClr val="bg1"/>
                </a:solidFill>
              </a:rPr>
              <a:t>утворення</a:t>
            </a:r>
            <a:r>
              <a:rPr lang="ru-RU" sz="2900" b="1" dirty="0">
                <a:solidFill>
                  <a:schemeClr val="bg1"/>
                </a:solidFill>
              </a:rPr>
              <a:t> </a:t>
            </a:r>
            <a:r>
              <a:rPr lang="ru-RU" sz="2900" b="1" dirty="0" err="1">
                <a:solidFill>
                  <a:schemeClr val="bg1"/>
                </a:solidFill>
              </a:rPr>
              <a:t>нових</a:t>
            </a:r>
            <a:r>
              <a:rPr lang="ru-RU" sz="2900" b="1" dirty="0">
                <a:solidFill>
                  <a:schemeClr val="bg1"/>
                </a:solidFill>
              </a:rPr>
              <a:t> слів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4896086" y="5899266"/>
            <a:ext cx="6380521" cy="61531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ru-RU" sz="2900" b="1" dirty="0" err="1">
                <a:solidFill>
                  <a:schemeClr val="bg1"/>
                </a:solidFill>
              </a:rPr>
              <a:t>Частина</a:t>
            </a:r>
            <a:r>
              <a:rPr lang="ru-RU" sz="2900" b="1" dirty="0">
                <a:solidFill>
                  <a:schemeClr val="bg1"/>
                </a:solidFill>
              </a:rPr>
              <a:t> слова без </a:t>
            </a:r>
            <a:r>
              <a:rPr lang="ru-RU" sz="2900" b="1" dirty="0" err="1">
                <a:solidFill>
                  <a:schemeClr val="bg1"/>
                </a:solidFill>
              </a:rPr>
              <a:t>закінчення</a:t>
            </a:r>
            <a:endParaRPr lang="ru-RU" sz="2900" b="1" dirty="0">
              <a:solidFill>
                <a:schemeClr val="bg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13" y="405458"/>
            <a:ext cx="10304312" cy="71792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uk-UA" sz="4800" b="1" dirty="0" smtClean="0"/>
              <a:t>Встановіть </a:t>
            </a:r>
            <a:r>
              <a:rPr lang="uk-UA" sz="4800" b="1" dirty="0"/>
              <a:t>відповідність</a:t>
            </a:r>
            <a:endParaRPr lang="ru-RU" sz="4800" b="1" dirty="0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896086" y="3071219"/>
            <a:ext cx="6380520" cy="61531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uk-UA" sz="2900" b="1" dirty="0">
                <a:solidFill>
                  <a:schemeClr val="bg1"/>
                </a:solidFill>
              </a:rPr>
              <a:t>Це спільна частина споріднених слів</a:t>
            </a:r>
            <a:endParaRPr lang="ru-RU" sz="2900" b="1" dirty="0">
              <a:solidFill>
                <a:schemeClr val="bg1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986418" y="4866929"/>
            <a:ext cx="1985557" cy="61531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ru-RU" sz="2900" b="1" dirty="0" err="1">
                <a:solidFill>
                  <a:schemeClr val="bg1"/>
                </a:solidFill>
              </a:rPr>
              <a:t>префікс</a:t>
            </a:r>
            <a:endParaRPr lang="ru-RU" sz="2900" b="1" dirty="0">
              <a:solidFill>
                <a:schemeClr val="bg1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986418" y="4007626"/>
            <a:ext cx="2013042" cy="61531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ru-RU" sz="2900" b="1" dirty="0">
                <a:solidFill>
                  <a:schemeClr val="bg1"/>
                </a:solidFill>
              </a:rPr>
              <a:t>основа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844245" y="1173142"/>
            <a:ext cx="6380521" cy="110907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ru-RU" sz="2900" b="1" dirty="0" err="1">
                <a:solidFill>
                  <a:schemeClr val="bg1"/>
                </a:solidFill>
              </a:rPr>
              <a:t>Змінна</a:t>
            </a:r>
            <a:r>
              <a:rPr lang="ru-RU" sz="2900" b="1" dirty="0">
                <a:solidFill>
                  <a:schemeClr val="bg1"/>
                </a:solidFill>
              </a:rPr>
              <a:t> </a:t>
            </a:r>
            <a:r>
              <a:rPr lang="ru-RU" sz="2900" b="1" dirty="0" err="1">
                <a:solidFill>
                  <a:schemeClr val="bg1"/>
                </a:solidFill>
              </a:rPr>
              <a:t>частина</a:t>
            </a:r>
            <a:r>
              <a:rPr lang="ru-RU" sz="2900" b="1" dirty="0">
                <a:solidFill>
                  <a:schemeClr val="bg1"/>
                </a:solidFill>
              </a:rPr>
              <a:t> слова, </a:t>
            </a:r>
            <a:r>
              <a:rPr lang="ru-RU" sz="2900" b="1" dirty="0" err="1">
                <a:solidFill>
                  <a:schemeClr val="bg1"/>
                </a:solidFill>
              </a:rPr>
              <a:t>що</a:t>
            </a:r>
            <a:r>
              <a:rPr lang="ru-RU" sz="2900" b="1" dirty="0">
                <a:solidFill>
                  <a:schemeClr val="bg1"/>
                </a:solidFill>
              </a:rPr>
              <a:t> служить для </a:t>
            </a:r>
            <a:r>
              <a:rPr lang="ru-RU" sz="2900" b="1" dirty="0" err="1">
                <a:solidFill>
                  <a:schemeClr val="bg1"/>
                </a:solidFill>
              </a:rPr>
              <a:t>зв’язку</a:t>
            </a:r>
            <a:r>
              <a:rPr lang="ru-RU" sz="2900" b="1" dirty="0">
                <a:solidFill>
                  <a:schemeClr val="bg1"/>
                </a:solidFill>
              </a:rPr>
              <a:t> </a:t>
            </a:r>
            <a:r>
              <a:rPr lang="ru-RU" sz="2900" b="1" dirty="0" err="1">
                <a:solidFill>
                  <a:schemeClr val="bg1"/>
                </a:solidFill>
              </a:rPr>
              <a:t>слів</a:t>
            </a:r>
            <a:r>
              <a:rPr lang="ru-RU" sz="2900" b="1" dirty="0">
                <a:solidFill>
                  <a:schemeClr val="bg1"/>
                </a:solidFill>
              </a:rPr>
              <a:t> у </a:t>
            </a:r>
            <a:r>
              <a:rPr lang="ru-RU" sz="2900" b="1" dirty="0" err="1">
                <a:solidFill>
                  <a:schemeClr val="bg1"/>
                </a:solidFill>
              </a:rPr>
              <a:t>реченні</a:t>
            </a:r>
            <a:endParaRPr lang="ru-RU" sz="2900" b="1" dirty="0">
              <a:solidFill>
                <a:schemeClr val="bg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130436" y="5919849"/>
            <a:ext cx="1830990" cy="61531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ru-RU" sz="2900" b="1" dirty="0" err="1">
                <a:solidFill>
                  <a:schemeClr val="bg1"/>
                </a:solidFill>
              </a:rPr>
              <a:t>суфікс</a:t>
            </a:r>
            <a:endParaRPr lang="ru-RU" sz="2900" b="1" dirty="0">
              <a:solidFill>
                <a:schemeClr val="bg1"/>
              </a:solidFill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986418" y="2423083"/>
            <a:ext cx="2132655" cy="61531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uk-UA" sz="2900" b="1" dirty="0">
                <a:solidFill>
                  <a:schemeClr val="bg1"/>
                </a:solidFill>
              </a:rPr>
              <a:t>корінь</a:t>
            </a:r>
            <a:endParaRPr lang="ru-RU" sz="2900" b="1" dirty="0">
              <a:solidFill>
                <a:schemeClr val="bg1"/>
              </a:solidFill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986419" y="3180971"/>
            <a:ext cx="2225292" cy="61531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ru-RU" sz="2900" b="1" dirty="0" err="1">
                <a:solidFill>
                  <a:schemeClr val="bg1"/>
                </a:solidFill>
              </a:rPr>
              <a:t>закінчення</a:t>
            </a:r>
            <a:endParaRPr lang="ru-RU" sz="2900" b="1" dirty="0">
              <a:solidFill>
                <a:schemeClr val="bg1"/>
              </a:solidFill>
            </a:endParaRPr>
          </a:p>
        </p:txBody>
      </p:sp>
      <p:cxnSp>
        <p:nvCxnSpPr>
          <p:cNvPr id="4" name="Прямая со стрелкой 3"/>
          <p:cNvCxnSpPr>
            <a:endCxn id="32" idx="1"/>
          </p:cNvCxnSpPr>
          <p:nvPr/>
        </p:nvCxnSpPr>
        <p:spPr>
          <a:xfrm>
            <a:off x="3078556" y="1695133"/>
            <a:ext cx="1765686" cy="907395"/>
          </a:xfrm>
          <a:prstGeom prst="straightConnector1">
            <a:avLst/>
          </a:prstGeom>
          <a:ln w="5715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Скругленный прямоугольник 21"/>
          <p:cNvSpPr/>
          <p:nvPr/>
        </p:nvSpPr>
        <p:spPr>
          <a:xfrm>
            <a:off x="986419" y="1204777"/>
            <a:ext cx="2210371" cy="110907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uk-UA" sz="2900" b="1" dirty="0">
                <a:solidFill>
                  <a:schemeClr val="bg1"/>
                </a:solidFill>
              </a:rPr>
              <a:t>Споріднені</a:t>
            </a:r>
          </a:p>
          <a:p>
            <a:pPr lvl="0" algn="ctr"/>
            <a:r>
              <a:rPr lang="uk-UA" sz="2900" b="1" dirty="0">
                <a:solidFill>
                  <a:schemeClr val="bg1"/>
                </a:solidFill>
              </a:rPr>
              <a:t>слова</a:t>
            </a:r>
            <a:endParaRPr lang="ru-RU" sz="2900" b="1" dirty="0">
              <a:solidFill>
                <a:schemeClr val="bg1"/>
              </a:solidFill>
            </a:endParaRP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4844242" y="2294869"/>
            <a:ext cx="6380521" cy="61531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ru-RU" sz="2900" b="1" dirty="0" err="1">
                <a:solidFill>
                  <a:schemeClr val="bg1"/>
                </a:solidFill>
              </a:rPr>
              <a:t>Спільнокореневі</a:t>
            </a:r>
            <a:r>
              <a:rPr lang="ru-RU" sz="2900" b="1" dirty="0">
                <a:solidFill>
                  <a:schemeClr val="bg1"/>
                </a:solidFill>
              </a:rPr>
              <a:t> слова</a:t>
            </a:r>
          </a:p>
        </p:txBody>
      </p:sp>
      <p:cxnSp>
        <p:nvCxnSpPr>
          <p:cNvPr id="33" name="Прямая со стрелкой 32"/>
          <p:cNvCxnSpPr>
            <a:endCxn id="12" idx="1"/>
          </p:cNvCxnSpPr>
          <p:nvPr/>
        </p:nvCxnSpPr>
        <p:spPr>
          <a:xfrm>
            <a:off x="3026183" y="2667303"/>
            <a:ext cx="1869903" cy="711575"/>
          </a:xfrm>
          <a:prstGeom prst="straightConnector1">
            <a:avLst/>
          </a:prstGeom>
          <a:ln w="5715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 стрелкой 33"/>
          <p:cNvCxnSpPr>
            <a:endCxn id="9" idx="1"/>
          </p:cNvCxnSpPr>
          <p:nvPr/>
        </p:nvCxnSpPr>
        <p:spPr>
          <a:xfrm flipV="1">
            <a:off x="3124782" y="1727677"/>
            <a:ext cx="1719463" cy="1598992"/>
          </a:xfrm>
          <a:prstGeom prst="straightConnector1">
            <a:avLst/>
          </a:prstGeom>
          <a:ln w="5715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>
            <a:stCxn id="14" idx="3"/>
            <a:endCxn id="19" idx="1"/>
          </p:cNvCxnSpPr>
          <p:nvPr/>
        </p:nvCxnSpPr>
        <p:spPr>
          <a:xfrm>
            <a:off x="2999460" y="4315285"/>
            <a:ext cx="1896626" cy="1891640"/>
          </a:xfrm>
          <a:prstGeom prst="straightConnector1">
            <a:avLst/>
          </a:prstGeom>
          <a:ln w="5715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>
            <a:stCxn id="13" idx="3"/>
            <a:endCxn id="20" idx="1"/>
          </p:cNvCxnSpPr>
          <p:nvPr/>
        </p:nvCxnSpPr>
        <p:spPr>
          <a:xfrm flipV="1">
            <a:off x="2971975" y="4268626"/>
            <a:ext cx="1924110" cy="905962"/>
          </a:xfrm>
          <a:prstGeom prst="straightConnector1">
            <a:avLst/>
          </a:prstGeom>
          <a:ln w="5715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 стрелкой 37"/>
          <p:cNvCxnSpPr>
            <a:endCxn id="21" idx="1"/>
          </p:cNvCxnSpPr>
          <p:nvPr/>
        </p:nvCxnSpPr>
        <p:spPr>
          <a:xfrm flipV="1">
            <a:off x="2999460" y="5318018"/>
            <a:ext cx="1896625" cy="914363"/>
          </a:xfrm>
          <a:prstGeom prst="straightConnector1">
            <a:avLst/>
          </a:prstGeom>
          <a:ln w="5715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5892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Picture 2" descr="D:\3 клас\01 УКР МОВА\1 Пономарьова\06 Дієслово\№087-Добираю дієслова - антоніми і синоніми\Аркуш в лінію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26894"/>
          <a:stretch/>
        </p:blipFill>
        <p:spPr bwMode="auto">
          <a:xfrm>
            <a:off x="163032" y="1112574"/>
            <a:ext cx="11752889" cy="5360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979562" y="447463"/>
            <a:ext cx="10051366" cy="623214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108814" tIns="54407" rIns="108814" bIns="54407" rtlCol="0" anchor="ctr"/>
          <a:lstStyle/>
          <a:p>
            <a:pPr algn="ctr"/>
            <a:r>
              <a:rPr lang="uk-UA" sz="4800" b="1" dirty="0">
                <a:solidFill>
                  <a:schemeClr val="bg1"/>
                </a:solidFill>
              </a:rPr>
              <a:t>Хвилинка каліграфії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88" t="46929" r="16582" b="34960"/>
          <a:stretch/>
        </p:blipFill>
        <p:spPr>
          <a:xfrm>
            <a:off x="3348000" y="1728000"/>
            <a:ext cx="4714672" cy="97200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4017344" y="-721742"/>
            <a:ext cx="578026" cy="72176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4580917" y="-726347"/>
            <a:ext cx="578026" cy="72176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7AA62F5F-8E9F-4758-87A7-86AD87DB951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13" t="43000" r="58246" b="43158"/>
          <a:stretch/>
        </p:blipFill>
        <p:spPr>
          <a:xfrm>
            <a:off x="5147507" y="-745347"/>
            <a:ext cx="578026" cy="72176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3192FEA7-0B23-4FFB-8A71-047DC8F9350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65" t="43000" r="48694" b="43158"/>
          <a:stretch/>
        </p:blipFill>
        <p:spPr>
          <a:xfrm>
            <a:off x="5660474" y="-712868"/>
            <a:ext cx="578026" cy="72176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C032AF8F-DE61-4584-B773-C251183078D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1" t="43000" r="40168" b="43158"/>
          <a:stretch/>
        </p:blipFill>
        <p:spPr>
          <a:xfrm>
            <a:off x="6175297" y="-684537"/>
            <a:ext cx="578026" cy="72176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7789B4E2-D455-4B48-982A-12838205C96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83" t="43000" r="21976" b="43158"/>
          <a:stretch/>
        </p:blipFill>
        <p:spPr>
          <a:xfrm>
            <a:off x="7402803" y="-705329"/>
            <a:ext cx="578026" cy="721760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1A309B92-E806-4B19-BD8C-2FC1C585B53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21" t="43525" r="31307" b="43439"/>
          <a:stretch/>
        </p:blipFill>
        <p:spPr>
          <a:xfrm>
            <a:off x="6823164" y="-684309"/>
            <a:ext cx="534586" cy="679722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14E5C802-CA0B-419B-9806-0981AA33D57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06" t="43000" r="13053" b="43158"/>
          <a:stretch/>
        </p:blipFill>
        <p:spPr>
          <a:xfrm>
            <a:off x="8000022" y="-726347"/>
            <a:ext cx="578026" cy="72176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8482360" y="-745347"/>
            <a:ext cx="578026" cy="72176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xmlns="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3521352" y="-721760"/>
            <a:ext cx="578026" cy="721760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81" t="31292" r="43786" b="57627"/>
          <a:stretch/>
        </p:blipFill>
        <p:spPr>
          <a:xfrm>
            <a:off x="5333008" y="1070677"/>
            <a:ext cx="2024742" cy="720000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11" t="7258" r="4332" b="9742"/>
          <a:stretch/>
        </p:blipFill>
        <p:spPr>
          <a:xfrm>
            <a:off x="9060386" y="1989634"/>
            <a:ext cx="2407830" cy="3097756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 rotWithShape="1"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2666" t="35301" r="40751" b="54458"/>
          <a:stretch/>
        </p:blipFill>
        <p:spPr>
          <a:xfrm>
            <a:off x="979562" y="2392447"/>
            <a:ext cx="864000" cy="756000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 rotWithShape="1"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5590" t="52092" r="69474" b="40593"/>
          <a:stretch/>
        </p:blipFill>
        <p:spPr>
          <a:xfrm>
            <a:off x="4306357" y="2592305"/>
            <a:ext cx="648000" cy="540000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 rotWithShape="1"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6328" t="52093" r="44344" b="36749"/>
          <a:stretch/>
        </p:blipFill>
        <p:spPr>
          <a:xfrm>
            <a:off x="2707655" y="2630400"/>
            <a:ext cx="1224000" cy="823757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 rotWithShape="1"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6265" t="67283" r="55502" b="26865"/>
          <a:stretch/>
        </p:blipFill>
        <p:spPr>
          <a:xfrm>
            <a:off x="1195487" y="3322512"/>
            <a:ext cx="936104" cy="432000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 rotWithShape="1"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6661" t="67367" r="38948" b="26782"/>
          <a:stretch/>
        </p:blipFill>
        <p:spPr>
          <a:xfrm>
            <a:off x="2527767" y="3339567"/>
            <a:ext cx="576000" cy="432000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="" xmlns:a16="http://schemas.microsoft.com/office/drawing/2014/main" id="{41E5C6F0-5ED6-43BD-8EF8-2795F606FF30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44" t="14531" r="67726" b="62180"/>
          <a:stretch/>
        </p:blipFill>
        <p:spPr>
          <a:xfrm>
            <a:off x="6005245" y="2758052"/>
            <a:ext cx="551470" cy="718851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40" t="19527" r="66049" b="51288"/>
          <a:stretch/>
        </p:blipFill>
        <p:spPr>
          <a:xfrm>
            <a:off x="5175458" y="2688191"/>
            <a:ext cx="612000" cy="468000"/>
          </a:xfrm>
          <a:prstGeom prst="rect">
            <a:avLst/>
          </a:prstGeom>
        </p:spPr>
      </p:pic>
      <p:sp>
        <p:nvSpPr>
          <p:cNvPr id="29" name="Полилиния 28"/>
          <p:cNvSpPr/>
          <p:nvPr/>
        </p:nvSpPr>
        <p:spPr>
          <a:xfrm rot="232473">
            <a:off x="2214254" y="2521472"/>
            <a:ext cx="229130" cy="509212"/>
          </a:xfrm>
          <a:custGeom>
            <a:avLst/>
            <a:gdLst>
              <a:gd name="connsiteX0" fmla="*/ 318494 w 1312793"/>
              <a:gd name="connsiteY0" fmla="*/ 1487800 h 2432595"/>
              <a:gd name="connsiteX1" fmla="*/ 780132 w 1312793"/>
              <a:gd name="connsiteY1" fmla="*/ 1026161 h 2432595"/>
              <a:gd name="connsiteX2" fmla="*/ 1161872 w 1312793"/>
              <a:gd name="connsiteY2" fmla="*/ 537889 h 2432595"/>
              <a:gd name="connsiteX3" fmla="*/ 1312793 w 1312793"/>
              <a:gd name="connsiteY3" fmla="*/ 156149 h 2432595"/>
              <a:gd name="connsiteX4" fmla="*/ 1161872 w 1312793"/>
              <a:gd name="connsiteY4" fmla="*/ 5229 h 2432595"/>
              <a:gd name="connsiteX5" fmla="*/ 860032 w 1312793"/>
              <a:gd name="connsiteY5" fmla="*/ 324825 h 2432595"/>
              <a:gd name="connsiteX6" fmla="*/ 7775 w 1312793"/>
              <a:gd name="connsiteY6" fmla="*/ 2153625 h 2432595"/>
              <a:gd name="connsiteX7" fmla="*/ 451659 w 1312793"/>
              <a:gd name="connsiteY7" fmla="*/ 2402200 h 2432595"/>
              <a:gd name="connsiteX8" fmla="*/ 691356 w 1312793"/>
              <a:gd name="connsiteY8" fmla="*/ 1913928 h 2432595"/>
              <a:gd name="connsiteX9" fmla="*/ 602579 w 1312793"/>
              <a:gd name="connsiteY9" fmla="*/ 1541066 h 2432595"/>
              <a:gd name="connsiteX10" fmla="*/ 229717 w 1312793"/>
              <a:gd name="connsiteY10" fmla="*/ 1683108 h 2432595"/>
              <a:gd name="connsiteX0" fmla="*/ 322928 w 1317227"/>
              <a:gd name="connsiteY0" fmla="*/ 1487800 h 2506226"/>
              <a:gd name="connsiteX1" fmla="*/ 784566 w 1317227"/>
              <a:gd name="connsiteY1" fmla="*/ 1026161 h 2506226"/>
              <a:gd name="connsiteX2" fmla="*/ 1166306 w 1317227"/>
              <a:gd name="connsiteY2" fmla="*/ 537889 h 2506226"/>
              <a:gd name="connsiteX3" fmla="*/ 1317227 w 1317227"/>
              <a:gd name="connsiteY3" fmla="*/ 156149 h 2506226"/>
              <a:gd name="connsiteX4" fmla="*/ 1166306 w 1317227"/>
              <a:gd name="connsiteY4" fmla="*/ 5229 h 2506226"/>
              <a:gd name="connsiteX5" fmla="*/ 864466 w 1317227"/>
              <a:gd name="connsiteY5" fmla="*/ 324825 h 2506226"/>
              <a:gd name="connsiteX6" fmla="*/ 12209 w 1317227"/>
              <a:gd name="connsiteY6" fmla="*/ 2153625 h 2506226"/>
              <a:gd name="connsiteX7" fmla="*/ 383068 w 1317227"/>
              <a:gd name="connsiteY7" fmla="*/ 2491100 h 2506226"/>
              <a:gd name="connsiteX8" fmla="*/ 695790 w 1317227"/>
              <a:gd name="connsiteY8" fmla="*/ 1913928 h 2506226"/>
              <a:gd name="connsiteX9" fmla="*/ 607013 w 1317227"/>
              <a:gd name="connsiteY9" fmla="*/ 1541066 h 2506226"/>
              <a:gd name="connsiteX10" fmla="*/ 234151 w 1317227"/>
              <a:gd name="connsiteY10" fmla="*/ 1683108 h 2506226"/>
              <a:gd name="connsiteX0" fmla="*/ 323279 w 1317578"/>
              <a:gd name="connsiteY0" fmla="*/ 1487800 h 2502195"/>
              <a:gd name="connsiteX1" fmla="*/ 784917 w 1317578"/>
              <a:gd name="connsiteY1" fmla="*/ 1026161 h 2502195"/>
              <a:gd name="connsiteX2" fmla="*/ 1166657 w 1317578"/>
              <a:gd name="connsiteY2" fmla="*/ 537889 h 2502195"/>
              <a:gd name="connsiteX3" fmla="*/ 1317578 w 1317578"/>
              <a:gd name="connsiteY3" fmla="*/ 156149 h 2502195"/>
              <a:gd name="connsiteX4" fmla="*/ 1166657 w 1317578"/>
              <a:gd name="connsiteY4" fmla="*/ 5229 h 2502195"/>
              <a:gd name="connsiteX5" fmla="*/ 864817 w 1317578"/>
              <a:gd name="connsiteY5" fmla="*/ 324825 h 2502195"/>
              <a:gd name="connsiteX6" fmla="*/ 12560 w 1317578"/>
              <a:gd name="connsiteY6" fmla="*/ 2153625 h 2502195"/>
              <a:gd name="connsiteX7" fmla="*/ 383419 w 1317578"/>
              <a:gd name="connsiteY7" fmla="*/ 2491100 h 2502195"/>
              <a:gd name="connsiteX8" fmla="*/ 765991 w 1317578"/>
              <a:gd name="connsiteY8" fmla="*/ 1974253 h 2502195"/>
              <a:gd name="connsiteX9" fmla="*/ 607364 w 1317578"/>
              <a:gd name="connsiteY9" fmla="*/ 1541066 h 2502195"/>
              <a:gd name="connsiteX10" fmla="*/ 234502 w 1317578"/>
              <a:gd name="connsiteY10" fmla="*/ 1683108 h 2502195"/>
              <a:gd name="connsiteX0" fmla="*/ 323087 w 1317386"/>
              <a:gd name="connsiteY0" fmla="*/ 1487800 h 2501360"/>
              <a:gd name="connsiteX1" fmla="*/ 784725 w 1317386"/>
              <a:gd name="connsiteY1" fmla="*/ 1026161 h 2501360"/>
              <a:gd name="connsiteX2" fmla="*/ 1166465 w 1317386"/>
              <a:gd name="connsiteY2" fmla="*/ 537889 h 2501360"/>
              <a:gd name="connsiteX3" fmla="*/ 1317386 w 1317386"/>
              <a:gd name="connsiteY3" fmla="*/ 156149 h 2501360"/>
              <a:gd name="connsiteX4" fmla="*/ 1166465 w 1317386"/>
              <a:gd name="connsiteY4" fmla="*/ 5229 h 2501360"/>
              <a:gd name="connsiteX5" fmla="*/ 864625 w 1317386"/>
              <a:gd name="connsiteY5" fmla="*/ 324825 h 2501360"/>
              <a:gd name="connsiteX6" fmla="*/ 12368 w 1317386"/>
              <a:gd name="connsiteY6" fmla="*/ 2153625 h 2501360"/>
              <a:gd name="connsiteX7" fmla="*/ 383227 w 1317386"/>
              <a:gd name="connsiteY7" fmla="*/ 2491100 h 2501360"/>
              <a:gd name="connsiteX8" fmla="*/ 727699 w 1317386"/>
              <a:gd name="connsiteY8" fmla="*/ 1986953 h 2501360"/>
              <a:gd name="connsiteX9" fmla="*/ 607172 w 1317386"/>
              <a:gd name="connsiteY9" fmla="*/ 1541066 h 2501360"/>
              <a:gd name="connsiteX10" fmla="*/ 234310 w 1317386"/>
              <a:gd name="connsiteY10" fmla="*/ 1683108 h 2501360"/>
              <a:gd name="connsiteX0" fmla="*/ 323039 w 1317338"/>
              <a:gd name="connsiteY0" fmla="*/ 1487800 h 2501360"/>
              <a:gd name="connsiteX1" fmla="*/ 784677 w 1317338"/>
              <a:gd name="connsiteY1" fmla="*/ 1026161 h 2501360"/>
              <a:gd name="connsiteX2" fmla="*/ 1166417 w 1317338"/>
              <a:gd name="connsiteY2" fmla="*/ 537889 h 2501360"/>
              <a:gd name="connsiteX3" fmla="*/ 1317338 w 1317338"/>
              <a:gd name="connsiteY3" fmla="*/ 156149 h 2501360"/>
              <a:gd name="connsiteX4" fmla="*/ 1166417 w 1317338"/>
              <a:gd name="connsiteY4" fmla="*/ 5229 h 2501360"/>
              <a:gd name="connsiteX5" fmla="*/ 864577 w 1317338"/>
              <a:gd name="connsiteY5" fmla="*/ 324825 h 2501360"/>
              <a:gd name="connsiteX6" fmla="*/ 12320 w 1317338"/>
              <a:gd name="connsiteY6" fmla="*/ 2153625 h 2501360"/>
              <a:gd name="connsiteX7" fmla="*/ 383179 w 1317338"/>
              <a:gd name="connsiteY7" fmla="*/ 2491100 h 2501360"/>
              <a:gd name="connsiteX8" fmla="*/ 718126 w 1317338"/>
              <a:gd name="connsiteY8" fmla="*/ 1986953 h 2501360"/>
              <a:gd name="connsiteX9" fmla="*/ 607124 w 1317338"/>
              <a:gd name="connsiteY9" fmla="*/ 1541066 h 2501360"/>
              <a:gd name="connsiteX10" fmla="*/ 234262 w 1317338"/>
              <a:gd name="connsiteY10" fmla="*/ 1683108 h 2501360"/>
              <a:gd name="connsiteX0" fmla="*/ 323039 w 1317338"/>
              <a:gd name="connsiteY0" fmla="*/ 1487800 h 2501360"/>
              <a:gd name="connsiteX1" fmla="*/ 784677 w 1317338"/>
              <a:gd name="connsiteY1" fmla="*/ 1026161 h 2501360"/>
              <a:gd name="connsiteX2" fmla="*/ 1166417 w 1317338"/>
              <a:gd name="connsiteY2" fmla="*/ 537889 h 2501360"/>
              <a:gd name="connsiteX3" fmla="*/ 1317338 w 1317338"/>
              <a:gd name="connsiteY3" fmla="*/ 156149 h 2501360"/>
              <a:gd name="connsiteX4" fmla="*/ 1166417 w 1317338"/>
              <a:gd name="connsiteY4" fmla="*/ 5229 h 2501360"/>
              <a:gd name="connsiteX5" fmla="*/ 864577 w 1317338"/>
              <a:gd name="connsiteY5" fmla="*/ 324825 h 2501360"/>
              <a:gd name="connsiteX6" fmla="*/ 12320 w 1317338"/>
              <a:gd name="connsiteY6" fmla="*/ 2153625 h 2501360"/>
              <a:gd name="connsiteX7" fmla="*/ 383179 w 1317338"/>
              <a:gd name="connsiteY7" fmla="*/ 2491100 h 2501360"/>
              <a:gd name="connsiteX8" fmla="*/ 718126 w 1317338"/>
              <a:gd name="connsiteY8" fmla="*/ 1986953 h 2501360"/>
              <a:gd name="connsiteX9" fmla="*/ 607124 w 1317338"/>
              <a:gd name="connsiteY9" fmla="*/ 1541066 h 2501360"/>
              <a:gd name="connsiteX10" fmla="*/ 221562 w 1317338"/>
              <a:gd name="connsiteY10" fmla="*/ 1619608 h 2501360"/>
              <a:gd name="connsiteX0" fmla="*/ 323039 w 1317338"/>
              <a:gd name="connsiteY0" fmla="*/ 1487800 h 2501360"/>
              <a:gd name="connsiteX1" fmla="*/ 784677 w 1317338"/>
              <a:gd name="connsiteY1" fmla="*/ 1026161 h 2501360"/>
              <a:gd name="connsiteX2" fmla="*/ 1166417 w 1317338"/>
              <a:gd name="connsiteY2" fmla="*/ 537889 h 2501360"/>
              <a:gd name="connsiteX3" fmla="*/ 1317338 w 1317338"/>
              <a:gd name="connsiteY3" fmla="*/ 156149 h 2501360"/>
              <a:gd name="connsiteX4" fmla="*/ 1166417 w 1317338"/>
              <a:gd name="connsiteY4" fmla="*/ 5229 h 2501360"/>
              <a:gd name="connsiteX5" fmla="*/ 864577 w 1317338"/>
              <a:gd name="connsiteY5" fmla="*/ 324825 h 2501360"/>
              <a:gd name="connsiteX6" fmla="*/ 12320 w 1317338"/>
              <a:gd name="connsiteY6" fmla="*/ 2153625 h 2501360"/>
              <a:gd name="connsiteX7" fmla="*/ 383179 w 1317338"/>
              <a:gd name="connsiteY7" fmla="*/ 2491100 h 2501360"/>
              <a:gd name="connsiteX8" fmla="*/ 718126 w 1317338"/>
              <a:gd name="connsiteY8" fmla="*/ 1986953 h 2501360"/>
              <a:gd name="connsiteX9" fmla="*/ 613474 w 1317338"/>
              <a:gd name="connsiteY9" fmla="*/ 1569641 h 2501360"/>
              <a:gd name="connsiteX10" fmla="*/ 221562 w 1317338"/>
              <a:gd name="connsiteY10" fmla="*/ 1619608 h 2501360"/>
              <a:gd name="connsiteX0" fmla="*/ 323039 w 1317338"/>
              <a:gd name="connsiteY0" fmla="*/ 1487800 h 2501360"/>
              <a:gd name="connsiteX1" fmla="*/ 784677 w 1317338"/>
              <a:gd name="connsiteY1" fmla="*/ 1026161 h 2501360"/>
              <a:gd name="connsiteX2" fmla="*/ 1166417 w 1317338"/>
              <a:gd name="connsiteY2" fmla="*/ 537889 h 2501360"/>
              <a:gd name="connsiteX3" fmla="*/ 1317338 w 1317338"/>
              <a:gd name="connsiteY3" fmla="*/ 156149 h 2501360"/>
              <a:gd name="connsiteX4" fmla="*/ 1166417 w 1317338"/>
              <a:gd name="connsiteY4" fmla="*/ 5229 h 2501360"/>
              <a:gd name="connsiteX5" fmla="*/ 864577 w 1317338"/>
              <a:gd name="connsiteY5" fmla="*/ 324825 h 2501360"/>
              <a:gd name="connsiteX6" fmla="*/ 12320 w 1317338"/>
              <a:gd name="connsiteY6" fmla="*/ 2153625 h 2501360"/>
              <a:gd name="connsiteX7" fmla="*/ 383179 w 1317338"/>
              <a:gd name="connsiteY7" fmla="*/ 2491100 h 2501360"/>
              <a:gd name="connsiteX8" fmla="*/ 718126 w 1317338"/>
              <a:gd name="connsiteY8" fmla="*/ 1986953 h 2501360"/>
              <a:gd name="connsiteX9" fmla="*/ 613474 w 1317338"/>
              <a:gd name="connsiteY9" fmla="*/ 1569641 h 2501360"/>
              <a:gd name="connsiteX10" fmla="*/ 221562 w 1317338"/>
              <a:gd name="connsiteY10" fmla="*/ 1619608 h 2501360"/>
              <a:gd name="connsiteX0" fmla="*/ 323149 w 1317448"/>
              <a:gd name="connsiteY0" fmla="*/ 1487800 h 2495717"/>
              <a:gd name="connsiteX1" fmla="*/ 784787 w 1317448"/>
              <a:gd name="connsiteY1" fmla="*/ 1026161 h 2495717"/>
              <a:gd name="connsiteX2" fmla="*/ 1166527 w 1317448"/>
              <a:gd name="connsiteY2" fmla="*/ 537889 h 2495717"/>
              <a:gd name="connsiteX3" fmla="*/ 1317448 w 1317448"/>
              <a:gd name="connsiteY3" fmla="*/ 156149 h 2495717"/>
              <a:gd name="connsiteX4" fmla="*/ 1166527 w 1317448"/>
              <a:gd name="connsiteY4" fmla="*/ 5229 h 2495717"/>
              <a:gd name="connsiteX5" fmla="*/ 864687 w 1317448"/>
              <a:gd name="connsiteY5" fmla="*/ 324825 h 2495717"/>
              <a:gd name="connsiteX6" fmla="*/ 12430 w 1317448"/>
              <a:gd name="connsiteY6" fmla="*/ 2153625 h 2495717"/>
              <a:gd name="connsiteX7" fmla="*/ 383289 w 1317448"/>
              <a:gd name="connsiteY7" fmla="*/ 2491100 h 2495717"/>
              <a:gd name="connsiteX8" fmla="*/ 740461 w 1317448"/>
              <a:gd name="connsiteY8" fmla="*/ 2075853 h 2495717"/>
              <a:gd name="connsiteX9" fmla="*/ 613584 w 1317448"/>
              <a:gd name="connsiteY9" fmla="*/ 1569641 h 2495717"/>
              <a:gd name="connsiteX10" fmla="*/ 221672 w 1317448"/>
              <a:gd name="connsiteY10" fmla="*/ 1619608 h 2495717"/>
              <a:gd name="connsiteX0" fmla="*/ 323149 w 1317448"/>
              <a:gd name="connsiteY0" fmla="*/ 1487800 h 2495717"/>
              <a:gd name="connsiteX1" fmla="*/ 784787 w 1317448"/>
              <a:gd name="connsiteY1" fmla="*/ 1026161 h 2495717"/>
              <a:gd name="connsiteX2" fmla="*/ 1166527 w 1317448"/>
              <a:gd name="connsiteY2" fmla="*/ 537889 h 2495717"/>
              <a:gd name="connsiteX3" fmla="*/ 1317448 w 1317448"/>
              <a:gd name="connsiteY3" fmla="*/ 156149 h 2495717"/>
              <a:gd name="connsiteX4" fmla="*/ 1166527 w 1317448"/>
              <a:gd name="connsiteY4" fmla="*/ 5229 h 2495717"/>
              <a:gd name="connsiteX5" fmla="*/ 864687 w 1317448"/>
              <a:gd name="connsiteY5" fmla="*/ 324825 h 2495717"/>
              <a:gd name="connsiteX6" fmla="*/ 12430 w 1317448"/>
              <a:gd name="connsiteY6" fmla="*/ 2153625 h 2495717"/>
              <a:gd name="connsiteX7" fmla="*/ 383289 w 1317448"/>
              <a:gd name="connsiteY7" fmla="*/ 2491100 h 2495717"/>
              <a:gd name="connsiteX8" fmla="*/ 740461 w 1317448"/>
              <a:gd name="connsiteY8" fmla="*/ 2075853 h 2495717"/>
              <a:gd name="connsiteX9" fmla="*/ 613584 w 1317448"/>
              <a:gd name="connsiteY9" fmla="*/ 1569641 h 2495717"/>
              <a:gd name="connsiteX10" fmla="*/ 221672 w 1317448"/>
              <a:gd name="connsiteY10" fmla="*/ 1619608 h 2495717"/>
              <a:gd name="connsiteX0" fmla="*/ 323102 w 1317401"/>
              <a:gd name="connsiteY0" fmla="*/ 1487800 h 2495333"/>
              <a:gd name="connsiteX1" fmla="*/ 784740 w 1317401"/>
              <a:gd name="connsiteY1" fmla="*/ 1026161 h 2495333"/>
              <a:gd name="connsiteX2" fmla="*/ 1166480 w 1317401"/>
              <a:gd name="connsiteY2" fmla="*/ 537889 h 2495333"/>
              <a:gd name="connsiteX3" fmla="*/ 1317401 w 1317401"/>
              <a:gd name="connsiteY3" fmla="*/ 156149 h 2495333"/>
              <a:gd name="connsiteX4" fmla="*/ 1166480 w 1317401"/>
              <a:gd name="connsiteY4" fmla="*/ 5229 h 2495333"/>
              <a:gd name="connsiteX5" fmla="*/ 864640 w 1317401"/>
              <a:gd name="connsiteY5" fmla="*/ 324825 h 2495333"/>
              <a:gd name="connsiteX6" fmla="*/ 12383 w 1317401"/>
              <a:gd name="connsiteY6" fmla="*/ 2153625 h 2495333"/>
              <a:gd name="connsiteX7" fmla="*/ 383242 w 1317401"/>
              <a:gd name="connsiteY7" fmla="*/ 2491100 h 2495333"/>
              <a:gd name="connsiteX8" fmla="*/ 730889 w 1317401"/>
              <a:gd name="connsiteY8" fmla="*/ 2082203 h 2495333"/>
              <a:gd name="connsiteX9" fmla="*/ 613537 w 1317401"/>
              <a:gd name="connsiteY9" fmla="*/ 1569641 h 2495333"/>
              <a:gd name="connsiteX10" fmla="*/ 221625 w 1317401"/>
              <a:gd name="connsiteY10" fmla="*/ 1619608 h 2495333"/>
              <a:gd name="connsiteX0" fmla="*/ 259602 w 1317401"/>
              <a:gd name="connsiteY0" fmla="*/ 1541775 h 2495333"/>
              <a:gd name="connsiteX1" fmla="*/ 784740 w 1317401"/>
              <a:gd name="connsiteY1" fmla="*/ 1026161 h 2495333"/>
              <a:gd name="connsiteX2" fmla="*/ 1166480 w 1317401"/>
              <a:gd name="connsiteY2" fmla="*/ 537889 h 2495333"/>
              <a:gd name="connsiteX3" fmla="*/ 1317401 w 1317401"/>
              <a:gd name="connsiteY3" fmla="*/ 156149 h 2495333"/>
              <a:gd name="connsiteX4" fmla="*/ 1166480 w 1317401"/>
              <a:gd name="connsiteY4" fmla="*/ 5229 h 2495333"/>
              <a:gd name="connsiteX5" fmla="*/ 864640 w 1317401"/>
              <a:gd name="connsiteY5" fmla="*/ 324825 h 2495333"/>
              <a:gd name="connsiteX6" fmla="*/ 12383 w 1317401"/>
              <a:gd name="connsiteY6" fmla="*/ 2153625 h 2495333"/>
              <a:gd name="connsiteX7" fmla="*/ 383242 w 1317401"/>
              <a:gd name="connsiteY7" fmla="*/ 2491100 h 2495333"/>
              <a:gd name="connsiteX8" fmla="*/ 730889 w 1317401"/>
              <a:gd name="connsiteY8" fmla="*/ 2082203 h 2495333"/>
              <a:gd name="connsiteX9" fmla="*/ 613537 w 1317401"/>
              <a:gd name="connsiteY9" fmla="*/ 1569641 h 2495333"/>
              <a:gd name="connsiteX10" fmla="*/ 221625 w 1317401"/>
              <a:gd name="connsiteY10" fmla="*/ 1619608 h 2495333"/>
              <a:gd name="connsiteX0" fmla="*/ 259602 w 1317401"/>
              <a:gd name="connsiteY0" fmla="*/ 1537917 h 2491475"/>
              <a:gd name="connsiteX1" fmla="*/ 784740 w 1317401"/>
              <a:gd name="connsiteY1" fmla="*/ 1022303 h 2491475"/>
              <a:gd name="connsiteX2" fmla="*/ 1166480 w 1317401"/>
              <a:gd name="connsiteY2" fmla="*/ 534031 h 2491475"/>
              <a:gd name="connsiteX3" fmla="*/ 1317401 w 1317401"/>
              <a:gd name="connsiteY3" fmla="*/ 152291 h 2491475"/>
              <a:gd name="connsiteX4" fmla="*/ 1166480 w 1317401"/>
              <a:gd name="connsiteY4" fmla="*/ 1371 h 2491475"/>
              <a:gd name="connsiteX5" fmla="*/ 864640 w 1317401"/>
              <a:gd name="connsiteY5" fmla="*/ 320967 h 2491475"/>
              <a:gd name="connsiteX6" fmla="*/ 12383 w 1317401"/>
              <a:gd name="connsiteY6" fmla="*/ 2149767 h 2491475"/>
              <a:gd name="connsiteX7" fmla="*/ 383242 w 1317401"/>
              <a:gd name="connsiteY7" fmla="*/ 2487242 h 2491475"/>
              <a:gd name="connsiteX8" fmla="*/ 730889 w 1317401"/>
              <a:gd name="connsiteY8" fmla="*/ 2078345 h 2491475"/>
              <a:gd name="connsiteX9" fmla="*/ 613537 w 1317401"/>
              <a:gd name="connsiteY9" fmla="*/ 1565783 h 2491475"/>
              <a:gd name="connsiteX10" fmla="*/ 221625 w 1317401"/>
              <a:gd name="connsiteY10" fmla="*/ 1615750 h 2491475"/>
              <a:gd name="connsiteX0" fmla="*/ 247220 w 1305019"/>
              <a:gd name="connsiteY0" fmla="*/ 1537917 h 2493118"/>
              <a:gd name="connsiteX1" fmla="*/ 772358 w 1305019"/>
              <a:gd name="connsiteY1" fmla="*/ 1022303 h 2493118"/>
              <a:gd name="connsiteX2" fmla="*/ 1154098 w 1305019"/>
              <a:gd name="connsiteY2" fmla="*/ 534031 h 2493118"/>
              <a:gd name="connsiteX3" fmla="*/ 1305019 w 1305019"/>
              <a:gd name="connsiteY3" fmla="*/ 152291 h 2493118"/>
              <a:gd name="connsiteX4" fmla="*/ 1154098 w 1305019"/>
              <a:gd name="connsiteY4" fmla="*/ 1371 h 2493118"/>
              <a:gd name="connsiteX5" fmla="*/ 852258 w 1305019"/>
              <a:gd name="connsiteY5" fmla="*/ 320967 h 2493118"/>
              <a:gd name="connsiteX6" fmla="*/ 1 w 1305019"/>
              <a:gd name="connsiteY6" fmla="*/ 2149767 h 2493118"/>
              <a:gd name="connsiteX7" fmla="*/ 370860 w 1305019"/>
              <a:gd name="connsiteY7" fmla="*/ 2487242 h 2493118"/>
              <a:gd name="connsiteX8" fmla="*/ 718507 w 1305019"/>
              <a:gd name="connsiteY8" fmla="*/ 2078345 h 2493118"/>
              <a:gd name="connsiteX9" fmla="*/ 601155 w 1305019"/>
              <a:gd name="connsiteY9" fmla="*/ 1565783 h 2493118"/>
              <a:gd name="connsiteX10" fmla="*/ 209243 w 1305019"/>
              <a:gd name="connsiteY10" fmla="*/ 1615750 h 2493118"/>
              <a:gd name="connsiteX0" fmla="*/ 258490 w 1316289"/>
              <a:gd name="connsiteY0" fmla="*/ 1541775 h 2495333"/>
              <a:gd name="connsiteX1" fmla="*/ 783628 w 1316289"/>
              <a:gd name="connsiteY1" fmla="*/ 1026161 h 2495333"/>
              <a:gd name="connsiteX2" fmla="*/ 1165368 w 1316289"/>
              <a:gd name="connsiteY2" fmla="*/ 537889 h 2495333"/>
              <a:gd name="connsiteX3" fmla="*/ 1316289 w 1316289"/>
              <a:gd name="connsiteY3" fmla="*/ 156149 h 2495333"/>
              <a:gd name="connsiteX4" fmla="*/ 1165368 w 1316289"/>
              <a:gd name="connsiteY4" fmla="*/ 5229 h 2495333"/>
              <a:gd name="connsiteX5" fmla="*/ 836895 w 1316289"/>
              <a:gd name="connsiteY5" fmla="*/ 324825 h 2495333"/>
              <a:gd name="connsiteX6" fmla="*/ 11271 w 1316289"/>
              <a:gd name="connsiteY6" fmla="*/ 2153625 h 2495333"/>
              <a:gd name="connsiteX7" fmla="*/ 382130 w 1316289"/>
              <a:gd name="connsiteY7" fmla="*/ 2491100 h 2495333"/>
              <a:gd name="connsiteX8" fmla="*/ 729777 w 1316289"/>
              <a:gd name="connsiteY8" fmla="*/ 2082203 h 2495333"/>
              <a:gd name="connsiteX9" fmla="*/ 612425 w 1316289"/>
              <a:gd name="connsiteY9" fmla="*/ 1569641 h 2495333"/>
              <a:gd name="connsiteX10" fmla="*/ 220513 w 1316289"/>
              <a:gd name="connsiteY10" fmla="*/ 1619608 h 2495333"/>
              <a:gd name="connsiteX0" fmla="*/ 258490 w 1316289"/>
              <a:gd name="connsiteY0" fmla="*/ 1540525 h 2494083"/>
              <a:gd name="connsiteX1" fmla="*/ 783628 w 1316289"/>
              <a:gd name="connsiteY1" fmla="*/ 1024911 h 2494083"/>
              <a:gd name="connsiteX2" fmla="*/ 1165368 w 1316289"/>
              <a:gd name="connsiteY2" fmla="*/ 536639 h 2494083"/>
              <a:gd name="connsiteX3" fmla="*/ 1316289 w 1316289"/>
              <a:gd name="connsiteY3" fmla="*/ 154899 h 2494083"/>
              <a:gd name="connsiteX4" fmla="*/ 1165368 w 1316289"/>
              <a:gd name="connsiteY4" fmla="*/ 3979 h 2494083"/>
              <a:gd name="connsiteX5" fmla="*/ 836895 w 1316289"/>
              <a:gd name="connsiteY5" fmla="*/ 323575 h 2494083"/>
              <a:gd name="connsiteX6" fmla="*/ 11271 w 1316289"/>
              <a:gd name="connsiteY6" fmla="*/ 2152375 h 2494083"/>
              <a:gd name="connsiteX7" fmla="*/ 382130 w 1316289"/>
              <a:gd name="connsiteY7" fmla="*/ 2489850 h 2494083"/>
              <a:gd name="connsiteX8" fmla="*/ 729777 w 1316289"/>
              <a:gd name="connsiteY8" fmla="*/ 2080953 h 2494083"/>
              <a:gd name="connsiteX9" fmla="*/ 612425 w 1316289"/>
              <a:gd name="connsiteY9" fmla="*/ 1568391 h 2494083"/>
              <a:gd name="connsiteX10" fmla="*/ 220513 w 1316289"/>
              <a:gd name="connsiteY10" fmla="*/ 1618358 h 2494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316289" h="2494083">
                <a:moveTo>
                  <a:pt x="258490" y="1540525"/>
                </a:moveTo>
                <a:cubicBezTo>
                  <a:pt x="419027" y="1388864"/>
                  <a:pt x="632482" y="1192225"/>
                  <a:pt x="783628" y="1024911"/>
                </a:cubicBezTo>
                <a:cubicBezTo>
                  <a:pt x="934774" y="857597"/>
                  <a:pt x="1076591" y="681641"/>
                  <a:pt x="1165368" y="536639"/>
                </a:cubicBezTo>
                <a:cubicBezTo>
                  <a:pt x="1254145" y="391637"/>
                  <a:pt x="1316289" y="243676"/>
                  <a:pt x="1316289" y="154899"/>
                </a:cubicBezTo>
                <a:cubicBezTo>
                  <a:pt x="1316289" y="66122"/>
                  <a:pt x="1218634" y="11377"/>
                  <a:pt x="1165368" y="3979"/>
                </a:cubicBezTo>
                <a:cubicBezTo>
                  <a:pt x="1112102" y="-3419"/>
                  <a:pt x="1029245" y="-34491"/>
                  <a:pt x="836895" y="323575"/>
                </a:cubicBezTo>
                <a:cubicBezTo>
                  <a:pt x="644545" y="681641"/>
                  <a:pt x="87065" y="1791329"/>
                  <a:pt x="11271" y="2152375"/>
                </a:cubicBezTo>
                <a:cubicBezTo>
                  <a:pt x="-64523" y="2513421"/>
                  <a:pt x="262379" y="2501754"/>
                  <a:pt x="382130" y="2489850"/>
                </a:cubicBezTo>
                <a:cubicBezTo>
                  <a:pt x="501881" y="2477946"/>
                  <a:pt x="643770" y="2358354"/>
                  <a:pt x="729777" y="2080953"/>
                </a:cubicBezTo>
                <a:cubicBezTo>
                  <a:pt x="815784" y="1803552"/>
                  <a:pt x="697302" y="1645490"/>
                  <a:pt x="612425" y="1568391"/>
                </a:cubicBezTo>
                <a:cubicBezTo>
                  <a:pt x="527548" y="1491292"/>
                  <a:pt x="368474" y="1528102"/>
                  <a:pt x="220513" y="1618358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xmlns="" id="{64971C92-183C-46AF-8F86-07292E08B795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60" t="9037" r="68458" b="66055"/>
          <a:stretch/>
        </p:blipFill>
        <p:spPr>
          <a:xfrm>
            <a:off x="6829406" y="2776078"/>
            <a:ext cx="528344" cy="645754"/>
          </a:xfrm>
          <a:prstGeom prst="rect">
            <a:avLst/>
          </a:prstGeom>
        </p:spPr>
      </p:pic>
      <p:sp>
        <p:nvSpPr>
          <p:cNvPr id="31" name="Овал 30"/>
          <p:cNvSpPr/>
          <p:nvPr/>
        </p:nvSpPr>
        <p:spPr>
          <a:xfrm rot="1100546">
            <a:off x="7293667" y="2816539"/>
            <a:ext cx="145582" cy="208119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олилиния 31"/>
          <p:cNvSpPr/>
          <p:nvPr/>
        </p:nvSpPr>
        <p:spPr>
          <a:xfrm>
            <a:off x="7718017" y="2872057"/>
            <a:ext cx="333215" cy="485729"/>
          </a:xfrm>
          <a:custGeom>
            <a:avLst/>
            <a:gdLst>
              <a:gd name="connsiteX0" fmla="*/ 201085 w 396347"/>
              <a:gd name="connsiteY0" fmla="*/ 0 h 562274"/>
              <a:gd name="connsiteX1" fmla="*/ 148697 w 396347"/>
              <a:gd name="connsiteY1" fmla="*/ 147638 h 562274"/>
              <a:gd name="connsiteX2" fmla="*/ 153460 w 396347"/>
              <a:gd name="connsiteY2" fmla="*/ 214313 h 562274"/>
              <a:gd name="connsiteX3" fmla="*/ 296335 w 396347"/>
              <a:gd name="connsiteY3" fmla="*/ 123825 h 562274"/>
              <a:gd name="connsiteX4" fmla="*/ 348722 w 396347"/>
              <a:gd name="connsiteY4" fmla="*/ 0 h 562274"/>
              <a:gd name="connsiteX5" fmla="*/ 186797 w 396347"/>
              <a:gd name="connsiteY5" fmla="*/ 381000 h 562274"/>
              <a:gd name="connsiteX6" fmla="*/ 96310 w 396347"/>
              <a:gd name="connsiteY6" fmla="*/ 542925 h 562274"/>
              <a:gd name="connsiteX7" fmla="*/ 24872 w 396347"/>
              <a:gd name="connsiteY7" fmla="*/ 552450 h 562274"/>
              <a:gd name="connsiteX8" fmla="*/ 15347 w 396347"/>
              <a:gd name="connsiteY8" fmla="*/ 481013 h 562274"/>
              <a:gd name="connsiteX9" fmla="*/ 224897 w 396347"/>
              <a:gd name="connsiteY9" fmla="*/ 242888 h 562274"/>
              <a:gd name="connsiteX10" fmla="*/ 396347 w 396347"/>
              <a:gd name="connsiteY10" fmla="*/ 104775 h 562274"/>
              <a:gd name="connsiteX0" fmla="*/ 201085 w 396347"/>
              <a:gd name="connsiteY0" fmla="*/ 0 h 562274"/>
              <a:gd name="connsiteX1" fmla="*/ 148697 w 396347"/>
              <a:gd name="connsiteY1" fmla="*/ 147638 h 562274"/>
              <a:gd name="connsiteX2" fmla="*/ 153460 w 396347"/>
              <a:gd name="connsiteY2" fmla="*/ 214313 h 562274"/>
              <a:gd name="connsiteX3" fmla="*/ 296335 w 396347"/>
              <a:gd name="connsiteY3" fmla="*/ 123825 h 562274"/>
              <a:gd name="connsiteX4" fmla="*/ 348722 w 396347"/>
              <a:gd name="connsiteY4" fmla="*/ 14287 h 562274"/>
              <a:gd name="connsiteX5" fmla="*/ 186797 w 396347"/>
              <a:gd name="connsiteY5" fmla="*/ 381000 h 562274"/>
              <a:gd name="connsiteX6" fmla="*/ 96310 w 396347"/>
              <a:gd name="connsiteY6" fmla="*/ 542925 h 562274"/>
              <a:gd name="connsiteX7" fmla="*/ 24872 w 396347"/>
              <a:gd name="connsiteY7" fmla="*/ 552450 h 562274"/>
              <a:gd name="connsiteX8" fmla="*/ 15347 w 396347"/>
              <a:gd name="connsiteY8" fmla="*/ 481013 h 562274"/>
              <a:gd name="connsiteX9" fmla="*/ 224897 w 396347"/>
              <a:gd name="connsiteY9" fmla="*/ 242888 h 562274"/>
              <a:gd name="connsiteX10" fmla="*/ 396347 w 396347"/>
              <a:gd name="connsiteY10" fmla="*/ 104775 h 562274"/>
              <a:gd name="connsiteX0" fmla="*/ 201085 w 477310"/>
              <a:gd name="connsiteY0" fmla="*/ 4763 h 567037"/>
              <a:gd name="connsiteX1" fmla="*/ 148697 w 477310"/>
              <a:gd name="connsiteY1" fmla="*/ 152401 h 567037"/>
              <a:gd name="connsiteX2" fmla="*/ 153460 w 477310"/>
              <a:gd name="connsiteY2" fmla="*/ 219076 h 567037"/>
              <a:gd name="connsiteX3" fmla="*/ 296335 w 477310"/>
              <a:gd name="connsiteY3" fmla="*/ 128588 h 567037"/>
              <a:gd name="connsiteX4" fmla="*/ 477310 w 477310"/>
              <a:gd name="connsiteY4" fmla="*/ 0 h 567037"/>
              <a:gd name="connsiteX5" fmla="*/ 186797 w 477310"/>
              <a:gd name="connsiteY5" fmla="*/ 385763 h 567037"/>
              <a:gd name="connsiteX6" fmla="*/ 96310 w 477310"/>
              <a:gd name="connsiteY6" fmla="*/ 547688 h 567037"/>
              <a:gd name="connsiteX7" fmla="*/ 24872 w 477310"/>
              <a:gd name="connsiteY7" fmla="*/ 557213 h 567037"/>
              <a:gd name="connsiteX8" fmla="*/ 15347 w 477310"/>
              <a:gd name="connsiteY8" fmla="*/ 485776 h 567037"/>
              <a:gd name="connsiteX9" fmla="*/ 224897 w 477310"/>
              <a:gd name="connsiteY9" fmla="*/ 247651 h 567037"/>
              <a:gd name="connsiteX10" fmla="*/ 396347 w 477310"/>
              <a:gd name="connsiteY10" fmla="*/ 109538 h 567037"/>
              <a:gd name="connsiteX0" fmla="*/ 201085 w 396347"/>
              <a:gd name="connsiteY0" fmla="*/ 4763 h 567037"/>
              <a:gd name="connsiteX1" fmla="*/ 148697 w 396347"/>
              <a:gd name="connsiteY1" fmla="*/ 152401 h 567037"/>
              <a:gd name="connsiteX2" fmla="*/ 153460 w 396347"/>
              <a:gd name="connsiteY2" fmla="*/ 219076 h 567037"/>
              <a:gd name="connsiteX3" fmla="*/ 296335 w 396347"/>
              <a:gd name="connsiteY3" fmla="*/ 128588 h 567037"/>
              <a:gd name="connsiteX4" fmla="*/ 353485 w 396347"/>
              <a:gd name="connsiteY4" fmla="*/ 0 h 567037"/>
              <a:gd name="connsiteX5" fmla="*/ 186797 w 396347"/>
              <a:gd name="connsiteY5" fmla="*/ 385763 h 567037"/>
              <a:gd name="connsiteX6" fmla="*/ 96310 w 396347"/>
              <a:gd name="connsiteY6" fmla="*/ 547688 h 567037"/>
              <a:gd name="connsiteX7" fmla="*/ 24872 w 396347"/>
              <a:gd name="connsiteY7" fmla="*/ 557213 h 567037"/>
              <a:gd name="connsiteX8" fmla="*/ 15347 w 396347"/>
              <a:gd name="connsiteY8" fmla="*/ 485776 h 567037"/>
              <a:gd name="connsiteX9" fmla="*/ 224897 w 396347"/>
              <a:gd name="connsiteY9" fmla="*/ 247651 h 567037"/>
              <a:gd name="connsiteX10" fmla="*/ 396347 w 396347"/>
              <a:gd name="connsiteY10" fmla="*/ 109538 h 567037"/>
              <a:gd name="connsiteX0" fmla="*/ 201085 w 396347"/>
              <a:gd name="connsiteY0" fmla="*/ 4981 h 567255"/>
              <a:gd name="connsiteX1" fmla="*/ 148697 w 396347"/>
              <a:gd name="connsiteY1" fmla="*/ 152619 h 567255"/>
              <a:gd name="connsiteX2" fmla="*/ 153460 w 396347"/>
              <a:gd name="connsiteY2" fmla="*/ 219294 h 567255"/>
              <a:gd name="connsiteX3" fmla="*/ 296335 w 396347"/>
              <a:gd name="connsiteY3" fmla="*/ 128806 h 567255"/>
              <a:gd name="connsiteX4" fmla="*/ 353485 w 396347"/>
              <a:gd name="connsiteY4" fmla="*/ 218 h 567255"/>
              <a:gd name="connsiteX5" fmla="*/ 186797 w 396347"/>
              <a:gd name="connsiteY5" fmla="*/ 385981 h 567255"/>
              <a:gd name="connsiteX6" fmla="*/ 96310 w 396347"/>
              <a:gd name="connsiteY6" fmla="*/ 547906 h 567255"/>
              <a:gd name="connsiteX7" fmla="*/ 24872 w 396347"/>
              <a:gd name="connsiteY7" fmla="*/ 557431 h 567255"/>
              <a:gd name="connsiteX8" fmla="*/ 15347 w 396347"/>
              <a:gd name="connsiteY8" fmla="*/ 485994 h 567255"/>
              <a:gd name="connsiteX9" fmla="*/ 224897 w 396347"/>
              <a:gd name="connsiteY9" fmla="*/ 247869 h 567255"/>
              <a:gd name="connsiteX10" fmla="*/ 396347 w 396347"/>
              <a:gd name="connsiteY10" fmla="*/ 109756 h 5672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96347" h="567255">
                <a:moveTo>
                  <a:pt x="201085" y="4981"/>
                </a:moveTo>
                <a:cubicBezTo>
                  <a:pt x="178859" y="60940"/>
                  <a:pt x="156634" y="116900"/>
                  <a:pt x="148697" y="152619"/>
                </a:cubicBezTo>
                <a:cubicBezTo>
                  <a:pt x="140760" y="188338"/>
                  <a:pt x="128854" y="223263"/>
                  <a:pt x="153460" y="219294"/>
                </a:cubicBezTo>
                <a:cubicBezTo>
                  <a:pt x="178066" y="215325"/>
                  <a:pt x="262998" y="165319"/>
                  <a:pt x="296335" y="128806"/>
                </a:cubicBezTo>
                <a:cubicBezTo>
                  <a:pt x="329672" y="92293"/>
                  <a:pt x="353485" y="218"/>
                  <a:pt x="353485" y="218"/>
                </a:cubicBezTo>
                <a:cubicBezTo>
                  <a:pt x="354279" y="-9306"/>
                  <a:pt x="229660" y="294700"/>
                  <a:pt x="186797" y="385981"/>
                </a:cubicBezTo>
                <a:cubicBezTo>
                  <a:pt x="143935" y="477262"/>
                  <a:pt x="123297" y="519331"/>
                  <a:pt x="96310" y="547906"/>
                </a:cubicBezTo>
                <a:cubicBezTo>
                  <a:pt x="69322" y="576481"/>
                  <a:pt x="38366" y="567750"/>
                  <a:pt x="24872" y="557431"/>
                </a:cubicBezTo>
                <a:cubicBezTo>
                  <a:pt x="11378" y="547112"/>
                  <a:pt x="-17991" y="537588"/>
                  <a:pt x="15347" y="485994"/>
                </a:cubicBezTo>
                <a:cubicBezTo>
                  <a:pt x="48685" y="434400"/>
                  <a:pt x="161397" y="310575"/>
                  <a:pt x="224897" y="247869"/>
                </a:cubicBezTo>
                <a:cubicBezTo>
                  <a:pt x="288397" y="185163"/>
                  <a:pt x="342372" y="147459"/>
                  <a:pt x="396347" y="109756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3" name="Группа 32"/>
          <p:cNvGrpSpPr/>
          <p:nvPr/>
        </p:nvGrpSpPr>
        <p:grpSpPr>
          <a:xfrm>
            <a:off x="3521351" y="3417798"/>
            <a:ext cx="289013" cy="240639"/>
            <a:chOff x="4900476" y="3705964"/>
            <a:chExt cx="1042471" cy="999386"/>
          </a:xfrm>
        </p:grpSpPr>
        <p:cxnSp>
          <p:nvCxnSpPr>
            <p:cNvPr id="34" name="Прямая соединительная линия 33"/>
            <p:cNvCxnSpPr/>
            <p:nvPr/>
          </p:nvCxnSpPr>
          <p:spPr>
            <a:xfrm flipH="1">
              <a:off x="4900476" y="3705964"/>
              <a:ext cx="447569" cy="99938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Полилиния 34"/>
            <p:cNvSpPr/>
            <p:nvPr/>
          </p:nvSpPr>
          <p:spPr>
            <a:xfrm>
              <a:off x="5182054" y="3705964"/>
              <a:ext cx="760893" cy="398972"/>
            </a:xfrm>
            <a:custGeom>
              <a:avLst/>
              <a:gdLst>
                <a:gd name="connsiteX0" fmla="*/ 0 w 790113"/>
                <a:gd name="connsiteY0" fmla="*/ 440579 h 440727"/>
                <a:gd name="connsiteX1" fmla="*/ 319596 w 790113"/>
                <a:gd name="connsiteY1" fmla="*/ 369557 h 440727"/>
                <a:gd name="connsiteX2" fmla="*/ 630314 w 790113"/>
                <a:gd name="connsiteY2" fmla="*/ 5573 h 440727"/>
                <a:gd name="connsiteX3" fmla="*/ 790113 w 790113"/>
                <a:gd name="connsiteY3" fmla="*/ 183126 h 440727"/>
                <a:gd name="connsiteX0" fmla="*/ 0 w 790113"/>
                <a:gd name="connsiteY0" fmla="*/ 398824 h 398874"/>
                <a:gd name="connsiteX1" fmla="*/ 319596 w 790113"/>
                <a:gd name="connsiteY1" fmla="*/ 327802 h 398874"/>
                <a:gd name="connsiteX2" fmla="*/ 630314 w 790113"/>
                <a:gd name="connsiteY2" fmla="*/ 8207 h 398874"/>
                <a:gd name="connsiteX3" fmla="*/ 790113 w 790113"/>
                <a:gd name="connsiteY3" fmla="*/ 141371 h 398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0113" h="398874">
                  <a:moveTo>
                    <a:pt x="0" y="398824"/>
                  </a:moveTo>
                  <a:cubicBezTo>
                    <a:pt x="107272" y="399563"/>
                    <a:pt x="214544" y="392905"/>
                    <a:pt x="319596" y="327802"/>
                  </a:cubicBezTo>
                  <a:cubicBezTo>
                    <a:pt x="424648" y="262699"/>
                    <a:pt x="551895" y="39279"/>
                    <a:pt x="630314" y="8207"/>
                  </a:cubicBezTo>
                  <a:cubicBezTo>
                    <a:pt x="708734" y="-22865"/>
                    <a:pt x="749423" y="37058"/>
                    <a:pt x="790113" y="141371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Полилиния 35"/>
            <p:cNvSpPr/>
            <p:nvPr/>
          </p:nvSpPr>
          <p:spPr>
            <a:xfrm>
              <a:off x="5143951" y="4104936"/>
              <a:ext cx="798990" cy="551530"/>
            </a:xfrm>
            <a:custGeom>
              <a:avLst/>
              <a:gdLst>
                <a:gd name="connsiteX0" fmla="*/ 0 w 798990"/>
                <a:gd name="connsiteY0" fmla="*/ 26694 h 551530"/>
                <a:gd name="connsiteX1" fmla="*/ 292963 w 798990"/>
                <a:gd name="connsiteY1" fmla="*/ 8938 h 551530"/>
                <a:gd name="connsiteX2" fmla="*/ 452761 w 798990"/>
                <a:gd name="connsiteY2" fmla="*/ 150981 h 551530"/>
                <a:gd name="connsiteX3" fmla="*/ 310718 w 798990"/>
                <a:gd name="connsiteY3" fmla="*/ 470577 h 551530"/>
                <a:gd name="connsiteX4" fmla="*/ 550415 w 798990"/>
                <a:gd name="connsiteY4" fmla="*/ 541598 h 551530"/>
                <a:gd name="connsiteX5" fmla="*/ 798990 w 798990"/>
                <a:gd name="connsiteY5" fmla="*/ 301901 h 551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98990" h="551530">
                  <a:moveTo>
                    <a:pt x="0" y="26694"/>
                  </a:moveTo>
                  <a:cubicBezTo>
                    <a:pt x="108751" y="7459"/>
                    <a:pt x="217503" y="-11776"/>
                    <a:pt x="292963" y="8938"/>
                  </a:cubicBezTo>
                  <a:cubicBezTo>
                    <a:pt x="368423" y="29652"/>
                    <a:pt x="449802" y="74041"/>
                    <a:pt x="452761" y="150981"/>
                  </a:cubicBezTo>
                  <a:cubicBezTo>
                    <a:pt x="455720" y="227921"/>
                    <a:pt x="294442" y="405474"/>
                    <a:pt x="310718" y="470577"/>
                  </a:cubicBezTo>
                  <a:cubicBezTo>
                    <a:pt x="326994" y="535680"/>
                    <a:pt x="469036" y="569711"/>
                    <a:pt x="550415" y="541598"/>
                  </a:cubicBezTo>
                  <a:cubicBezTo>
                    <a:pt x="631794" y="513485"/>
                    <a:pt x="715392" y="407693"/>
                    <a:pt x="798990" y="301901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37" name="Рисунок 36"/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14" t="44699" r="65391" b="47174"/>
          <a:stretch/>
        </p:blipFill>
        <p:spPr>
          <a:xfrm>
            <a:off x="4502377" y="3262913"/>
            <a:ext cx="735105" cy="634703"/>
          </a:xfrm>
          <a:prstGeom prst="rect">
            <a:avLst/>
          </a:prstGeom>
        </p:spPr>
      </p:pic>
      <p:grpSp>
        <p:nvGrpSpPr>
          <p:cNvPr id="38" name="Группа 37"/>
          <p:cNvGrpSpPr/>
          <p:nvPr/>
        </p:nvGrpSpPr>
        <p:grpSpPr>
          <a:xfrm>
            <a:off x="4507855" y="3114921"/>
            <a:ext cx="316912" cy="551141"/>
            <a:chOff x="4927242" y="1787754"/>
            <a:chExt cx="316912" cy="463872"/>
          </a:xfrm>
        </p:grpSpPr>
        <p:sp>
          <p:nvSpPr>
            <p:cNvPr id="39" name="Полилиния 38"/>
            <p:cNvSpPr/>
            <p:nvPr/>
          </p:nvSpPr>
          <p:spPr>
            <a:xfrm>
              <a:off x="4964407" y="2065943"/>
              <a:ext cx="138361" cy="185683"/>
            </a:xfrm>
            <a:custGeom>
              <a:avLst/>
              <a:gdLst>
                <a:gd name="connsiteX0" fmla="*/ 76406 w 157369"/>
                <a:gd name="connsiteY0" fmla="*/ 0 h 198988"/>
                <a:gd name="connsiteX1" fmla="*/ 206 w 157369"/>
                <a:gd name="connsiteY1" fmla="*/ 161925 h 198988"/>
                <a:gd name="connsiteX2" fmla="*/ 57356 w 157369"/>
                <a:gd name="connsiteY2" fmla="*/ 195262 h 198988"/>
                <a:gd name="connsiteX3" fmla="*/ 157369 w 157369"/>
                <a:gd name="connsiteY3" fmla="*/ 100012 h 198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7369" h="198988">
                  <a:moveTo>
                    <a:pt x="76406" y="0"/>
                  </a:moveTo>
                  <a:cubicBezTo>
                    <a:pt x="39893" y="64690"/>
                    <a:pt x="3381" y="129381"/>
                    <a:pt x="206" y="161925"/>
                  </a:cubicBezTo>
                  <a:cubicBezTo>
                    <a:pt x="-2969" y="194469"/>
                    <a:pt x="31162" y="205581"/>
                    <a:pt x="57356" y="195262"/>
                  </a:cubicBezTo>
                  <a:cubicBezTo>
                    <a:pt x="83550" y="184943"/>
                    <a:pt x="120459" y="142477"/>
                    <a:pt x="157369" y="100012"/>
                  </a:cubicBezTo>
                </a:path>
              </a:pathLst>
            </a:custGeom>
            <a:noFill/>
            <a:ln w="190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4927242" y="1787754"/>
              <a:ext cx="316912" cy="3520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uk-UA" sz="1600" dirty="0"/>
                <a:t>.</a:t>
              </a:r>
              <a:endParaRPr lang="ru-RU" sz="1600" dirty="0"/>
            </a:p>
          </p:txBody>
        </p:sp>
      </p:grpSp>
    </p:spTree>
    <p:extLst>
      <p:ext uri="{BB962C8B-B14F-4D97-AF65-F5344CB8AC3E}">
        <p14:creationId xmlns:p14="http://schemas.microsoft.com/office/powerpoint/2010/main" val="2743519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Скругленный прямоугольник 26"/>
          <p:cNvSpPr/>
          <p:nvPr/>
        </p:nvSpPr>
        <p:spPr>
          <a:xfrm>
            <a:off x="2096350" y="2062800"/>
            <a:ext cx="5380517" cy="530188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108814" tIns="54407" rIns="108814" bIns="54407">
            <a:spAutoFit/>
          </a:bodyPr>
          <a:lstStyle/>
          <a:p>
            <a:pPr algn="ctr"/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Дослідіть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як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утворилися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слова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. </a:t>
            </a: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3477423" y="1254103"/>
            <a:ext cx="2498076" cy="66639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uk-UA" sz="3200" b="1" dirty="0">
                <a:solidFill>
                  <a:schemeClr val="bg1"/>
                </a:solidFill>
              </a:rPr>
              <a:t>предобрий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5447" y="405458"/>
            <a:ext cx="8665289" cy="71792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4000" b="1" dirty="0">
                <a:solidFill>
                  <a:schemeClr val="bg1"/>
                </a:solidFill>
              </a:rPr>
              <a:t>Розберіть за будовою </a:t>
            </a:r>
            <a:r>
              <a:rPr lang="ru-RU" sz="4000" b="1" dirty="0" smtClean="0">
                <a:solidFill>
                  <a:schemeClr val="bg1"/>
                </a:solidFill>
              </a:rPr>
              <a:t>слова</a:t>
            </a:r>
            <a:endParaRPr lang="ru-RU" sz="4000" b="1" dirty="0">
              <a:solidFill>
                <a:schemeClr val="bg1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835446" y="1254103"/>
            <a:ext cx="2088233" cy="66639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ru-RU" sz="3200" b="1" dirty="0" err="1">
                <a:solidFill>
                  <a:schemeClr val="bg1"/>
                </a:solidFill>
              </a:rPr>
              <a:t>добрий</a:t>
            </a:r>
            <a:endParaRPr lang="ru-RU" sz="3200" b="1" dirty="0">
              <a:solidFill>
                <a:schemeClr val="bg1"/>
              </a:solidFill>
            </a:endParaRPr>
          </a:p>
        </p:txBody>
      </p:sp>
      <p:pic>
        <p:nvPicPr>
          <p:cNvPr id="6146" name="Picture 2" descr="D:\Картинки до тестів\Людина\Учень тягне руку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0463" y="417509"/>
            <a:ext cx="1568488" cy="1905041"/>
          </a:xfrm>
          <a:prstGeom prst="roundRect">
            <a:avLst/>
          </a:prstGeom>
          <a:noFill/>
          <a:ln w="19050">
            <a:solidFill>
              <a:schemeClr val="accent3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Скругленный прямоугольник 23"/>
          <p:cNvSpPr/>
          <p:nvPr/>
        </p:nvSpPr>
        <p:spPr>
          <a:xfrm>
            <a:off x="647718" y="3636525"/>
            <a:ext cx="2399088" cy="2153328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algn="ctr">
              <a:spcBef>
                <a:spcPts val="714"/>
              </a:spcBef>
              <a:spcAft>
                <a:spcPts val="714"/>
              </a:spcAft>
            </a:pPr>
            <a:r>
              <a:rPr lang="ru-RU" sz="3200" b="1" dirty="0" err="1">
                <a:solidFill>
                  <a:schemeClr val="bg1"/>
                </a:solidFill>
              </a:rPr>
              <a:t>Гарний</a:t>
            </a:r>
            <a:r>
              <a:rPr lang="ru-RU" sz="3200" b="1" dirty="0">
                <a:solidFill>
                  <a:schemeClr val="bg1"/>
                </a:solidFill>
              </a:rPr>
              <a:t> – </a:t>
            </a:r>
          </a:p>
          <a:p>
            <a:pPr algn="ctr">
              <a:spcBef>
                <a:spcPts val="714"/>
              </a:spcBef>
              <a:spcAft>
                <a:spcPts val="714"/>
              </a:spcAft>
            </a:pPr>
            <a:r>
              <a:rPr lang="uk-UA" sz="3200" b="1" dirty="0">
                <a:solidFill>
                  <a:schemeClr val="bg1"/>
                </a:solidFill>
              </a:rPr>
              <a:t>Сильний – </a:t>
            </a:r>
          </a:p>
          <a:p>
            <a:pPr algn="ctr">
              <a:spcBef>
                <a:spcPts val="714"/>
              </a:spcBef>
              <a:spcAft>
                <a:spcPts val="714"/>
              </a:spcAft>
            </a:pPr>
            <a:r>
              <a:rPr lang="uk-UA" sz="3200" b="1" dirty="0">
                <a:solidFill>
                  <a:schemeClr val="bg1"/>
                </a:solidFill>
              </a:rPr>
              <a:t>Хитрий – </a:t>
            </a:r>
            <a:endParaRPr lang="ru-RU" sz="3200" b="1" dirty="0">
              <a:solidFill>
                <a:schemeClr val="bg1"/>
              </a:solidFill>
            </a:endParaRPr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>
            <a:off x="3806574" y="1431466"/>
            <a:ext cx="59775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>
            <a:off x="4435847" y="1411771"/>
            <a:ext cx="0" cy="10332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Скругленный прямоугольник 34"/>
          <p:cNvSpPr/>
          <p:nvPr/>
        </p:nvSpPr>
        <p:spPr>
          <a:xfrm>
            <a:off x="6494250" y="1254103"/>
            <a:ext cx="3052771" cy="66639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uk-UA" sz="3200" b="1" dirty="0">
                <a:solidFill>
                  <a:schemeClr val="bg1"/>
                </a:solidFill>
              </a:rPr>
              <a:t>найдобріший</a:t>
            </a:r>
          </a:p>
        </p:txBody>
      </p:sp>
      <p:cxnSp>
        <p:nvCxnSpPr>
          <p:cNvPr id="32" name="Прямая соединительная линия 31"/>
          <p:cNvCxnSpPr/>
          <p:nvPr/>
        </p:nvCxnSpPr>
        <p:spPr>
          <a:xfrm>
            <a:off x="6860077" y="1411771"/>
            <a:ext cx="59775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/>
          <p:nvPr/>
        </p:nvCxnSpPr>
        <p:spPr>
          <a:xfrm>
            <a:off x="7462036" y="1411771"/>
            <a:ext cx="0" cy="10332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Скругленный прямоугольник 35"/>
          <p:cNvSpPr/>
          <p:nvPr/>
        </p:nvSpPr>
        <p:spPr>
          <a:xfrm>
            <a:off x="835445" y="2592988"/>
            <a:ext cx="10441161" cy="938811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108814" tIns="54407" rIns="108814" bIns="54407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Запишіть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подані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слова в колонку. 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Утворіть 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від них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нові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слова  таким самим способом, як у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попередньому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завданні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. 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Позначте 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префікси,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суфікси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8652791" y="3916011"/>
            <a:ext cx="2896161" cy="1347433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108814" tIns="54407" rIns="108814" bIns="54407">
            <a:spAutoFit/>
          </a:bodyPr>
          <a:lstStyle/>
          <a:p>
            <a:pPr algn="ctr"/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Із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двома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з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утворених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слів </a:t>
            </a: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складіть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 речення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. </a:t>
            </a: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3046806" y="3736538"/>
            <a:ext cx="5205465" cy="666396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algn="ctr"/>
            <a:r>
              <a:rPr lang="ru-RU" sz="3200" b="1" dirty="0" err="1">
                <a:solidFill>
                  <a:schemeClr val="bg1"/>
                </a:solidFill>
              </a:rPr>
              <a:t>прегарний</a:t>
            </a:r>
            <a:r>
              <a:rPr lang="ru-RU" sz="3200" b="1" dirty="0">
                <a:solidFill>
                  <a:schemeClr val="bg1"/>
                </a:solidFill>
              </a:rPr>
              <a:t>, </a:t>
            </a:r>
            <a:r>
              <a:rPr lang="ru-RU" sz="3200" b="1" dirty="0" err="1">
                <a:solidFill>
                  <a:schemeClr val="bg1"/>
                </a:solidFill>
              </a:rPr>
              <a:t>найгарніший</a:t>
            </a:r>
            <a:r>
              <a:rPr lang="ru-RU" sz="3200" b="1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3046806" y="4449241"/>
            <a:ext cx="5283771" cy="666396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algn="ctr"/>
            <a:r>
              <a:rPr lang="uk-UA" sz="3200" b="1" dirty="0" err="1">
                <a:solidFill>
                  <a:schemeClr val="bg1"/>
                </a:solidFill>
              </a:rPr>
              <a:t>пресильний</a:t>
            </a:r>
            <a:r>
              <a:rPr lang="uk-UA" sz="3200" b="1" dirty="0">
                <a:solidFill>
                  <a:schemeClr val="bg1"/>
                </a:solidFill>
              </a:rPr>
              <a:t>, найсильніший. </a:t>
            </a: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3040013" y="5062064"/>
            <a:ext cx="5283771" cy="666396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algn="ctr"/>
            <a:r>
              <a:rPr lang="uk-UA" sz="3200" b="1" dirty="0">
                <a:solidFill>
                  <a:schemeClr val="bg1"/>
                </a:solidFill>
              </a:rPr>
              <a:t>прехитрий, найхитріший.</a:t>
            </a:r>
            <a:endParaRPr lang="ru-RU" sz="3200" b="1" dirty="0">
              <a:solidFill>
                <a:schemeClr val="bg1"/>
              </a:solidFill>
            </a:endParaRPr>
          </a:p>
        </p:txBody>
      </p:sp>
      <p:cxnSp>
        <p:nvCxnSpPr>
          <p:cNvPr id="20" name="Прямая соединительная линия 19"/>
          <p:cNvCxnSpPr/>
          <p:nvPr/>
        </p:nvCxnSpPr>
        <p:spPr>
          <a:xfrm>
            <a:off x="3411604" y="3822381"/>
            <a:ext cx="59775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4009359" y="3799210"/>
            <a:ext cx="0" cy="20664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/>
          <p:nvPr/>
        </p:nvCxnSpPr>
        <p:spPr>
          <a:xfrm>
            <a:off x="5492751" y="3731909"/>
            <a:ext cx="59775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/>
          <p:nvPr/>
        </p:nvCxnSpPr>
        <p:spPr>
          <a:xfrm>
            <a:off x="6090506" y="3708737"/>
            <a:ext cx="0" cy="20664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/>
          <p:nvPr/>
        </p:nvCxnSpPr>
        <p:spPr>
          <a:xfrm>
            <a:off x="3211711" y="4542461"/>
            <a:ext cx="59775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/>
          <p:cNvCxnSpPr/>
          <p:nvPr/>
        </p:nvCxnSpPr>
        <p:spPr>
          <a:xfrm>
            <a:off x="3809466" y="4519290"/>
            <a:ext cx="0" cy="20664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/>
          <p:cNvCxnSpPr/>
          <p:nvPr/>
        </p:nvCxnSpPr>
        <p:spPr>
          <a:xfrm>
            <a:off x="5527110" y="4589728"/>
            <a:ext cx="59775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единительная линия 45"/>
          <p:cNvCxnSpPr/>
          <p:nvPr/>
        </p:nvCxnSpPr>
        <p:spPr>
          <a:xfrm>
            <a:off x="6124865" y="4566556"/>
            <a:ext cx="0" cy="20664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/>
          <p:cNvCxnSpPr/>
          <p:nvPr/>
        </p:nvCxnSpPr>
        <p:spPr>
          <a:xfrm>
            <a:off x="3477423" y="5149296"/>
            <a:ext cx="59775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единительная линия 47"/>
          <p:cNvCxnSpPr/>
          <p:nvPr/>
        </p:nvCxnSpPr>
        <p:spPr>
          <a:xfrm>
            <a:off x="4075178" y="5115637"/>
            <a:ext cx="0" cy="20664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единительная линия 48"/>
          <p:cNvCxnSpPr/>
          <p:nvPr/>
        </p:nvCxnSpPr>
        <p:spPr>
          <a:xfrm>
            <a:off x="5527109" y="5125788"/>
            <a:ext cx="59775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единительная линия 49"/>
          <p:cNvCxnSpPr/>
          <p:nvPr/>
        </p:nvCxnSpPr>
        <p:spPr>
          <a:xfrm>
            <a:off x="6124865" y="5115637"/>
            <a:ext cx="0" cy="20664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 flipV="1">
            <a:off x="7227800" y="4519290"/>
            <a:ext cx="99369" cy="20664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единительная линия 50"/>
          <p:cNvCxnSpPr/>
          <p:nvPr/>
        </p:nvCxnSpPr>
        <p:spPr>
          <a:xfrm flipH="1" flipV="1">
            <a:off x="7327169" y="4519290"/>
            <a:ext cx="277030" cy="20664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единительная линия 51"/>
          <p:cNvCxnSpPr/>
          <p:nvPr/>
        </p:nvCxnSpPr>
        <p:spPr>
          <a:xfrm flipV="1">
            <a:off x="8327353" y="1264271"/>
            <a:ext cx="191896" cy="2213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единительная линия 52"/>
          <p:cNvCxnSpPr/>
          <p:nvPr/>
        </p:nvCxnSpPr>
        <p:spPr>
          <a:xfrm flipH="1" flipV="1">
            <a:off x="8519249" y="1229132"/>
            <a:ext cx="216025" cy="24636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единительная линия 53"/>
          <p:cNvCxnSpPr/>
          <p:nvPr/>
        </p:nvCxnSpPr>
        <p:spPr>
          <a:xfrm flipV="1">
            <a:off x="6956127" y="3799210"/>
            <a:ext cx="177677" cy="16490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единительная линия 54"/>
          <p:cNvCxnSpPr/>
          <p:nvPr/>
        </p:nvCxnSpPr>
        <p:spPr>
          <a:xfrm flipH="1" flipV="1">
            <a:off x="7128432" y="3784469"/>
            <a:ext cx="198737" cy="22139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единительная линия 57"/>
          <p:cNvCxnSpPr/>
          <p:nvPr/>
        </p:nvCxnSpPr>
        <p:spPr>
          <a:xfrm flipV="1">
            <a:off x="6941905" y="5080614"/>
            <a:ext cx="206118" cy="2213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единительная линия 58"/>
          <p:cNvCxnSpPr/>
          <p:nvPr/>
        </p:nvCxnSpPr>
        <p:spPr>
          <a:xfrm flipH="1" flipV="1">
            <a:off x="7156096" y="5080614"/>
            <a:ext cx="253784" cy="2213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Скругленный прямоугольник 59"/>
          <p:cNvSpPr/>
          <p:nvPr/>
        </p:nvSpPr>
        <p:spPr>
          <a:xfrm>
            <a:off x="627320" y="5759326"/>
            <a:ext cx="10921631" cy="615318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algn="ctr">
              <a:spcBef>
                <a:spcPts val="714"/>
              </a:spcBef>
              <a:spcAft>
                <a:spcPts val="714"/>
              </a:spcAft>
            </a:pPr>
            <a:r>
              <a:rPr lang="ru-RU" sz="2900" b="1" dirty="0">
                <a:solidFill>
                  <a:schemeClr val="bg1"/>
                </a:solidFill>
              </a:rPr>
              <a:t>Моя мама – </a:t>
            </a:r>
            <a:r>
              <a:rPr lang="ru-RU" sz="2900" b="1" dirty="0" err="1">
                <a:solidFill>
                  <a:schemeClr val="bg1"/>
                </a:solidFill>
              </a:rPr>
              <a:t>найгарніша</a:t>
            </a:r>
            <a:r>
              <a:rPr lang="ru-RU" sz="2900" b="1" dirty="0">
                <a:solidFill>
                  <a:schemeClr val="bg1"/>
                </a:solidFill>
              </a:rPr>
              <a:t> в </a:t>
            </a:r>
            <a:r>
              <a:rPr lang="ru-RU" sz="2900" b="1" dirty="0" smtClean="0">
                <a:solidFill>
                  <a:schemeClr val="bg1"/>
                </a:solidFill>
              </a:rPr>
              <a:t>світі! </a:t>
            </a:r>
            <a:r>
              <a:rPr lang="uk-UA" sz="2900" b="1" dirty="0" smtClean="0">
                <a:solidFill>
                  <a:schemeClr val="bg1"/>
                </a:solidFill>
              </a:rPr>
              <a:t>Яка </a:t>
            </a:r>
            <a:r>
              <a:rPr lang="uk-UA" sz="2900" b="1" dirty="0">
                <a:solidFill>
                  <a:schemeClr val="bg1"/>
                </a:solidFill>
              </a:rPr>
              <a:t>тварина найсильніша в світі?</a:t>
            </a:r>
            <a:endParaRPr lang="ru-RU" sz="2900" b="1" dirty="0">
              <a:solidFill>
                <a:schemeClr val="bg1"/>
              </a:solidFill>
            </a:endParaRPr>
          </a:p>
        </p:txBody>
      </p:sp>
      <p:sp>
        <p:nvSpPr>
          <p:cNvPr id="57" name="Дуга 56"/>
          <p:cNvSpPr/>
          <p:nvPr/>
        </p:nvSpPr>
        <p:spPr>
          <a:xfrm rot="20705354">
            <a:off x="533664" y="1438880"/>
            <a:ext cx="1571954" cy="460419"/>
          </a:xfrm>
          <a:prstGeom prst="arc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08814" tIns="54407" rIns="108814" bIns="54407" rtlCol="0" anchor="ctr"/>
          <a:lstStyle/>
          <a:p>
            <a:pPr algn="ctr"/>
            <a:endParaRPr lang="ru-RU"/>
          </a:p>
        </p:txBody>
      </p:sp>
      <p:sp>
        <p:nvSpPr>
          <p:cNvPr id="62" name="Дуга 61"/>
          <p:cNvSpPr/>
          <p:nvPr/>
        </p:nvSpPr>
        <p:spPr>
          <a:xfrm rot="20575208">
            <a:off x="3819985" y="1462507"/>
            <a:ext cx="1447012" cy="468988"/>
          </a:xfrm>
          <a:prstGeom prst="arc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08814" tIns="54407" rIns="108814" bIns="54407" rtlCol="0" anchor="ctr"/>
          <a:lstStyle/>
          <a:p>
            <a:pPr algn="ctr"/>
            <a:endParaRPr lang="ru-RU"/>
          </a:p>
        </p:txBody>
      </p:sp>
      <p:sp>
        <p:nvSpPr>
          <p:cNvPr id="63" name="Дуга 62"/>
          <p:cNvSpPr/>
          <p:nvPr/>
        </p:nvSpPr>
        <p:spPr>
          <a:xfrm rot="20686552">
            <a:off x="6844154" y="1410893"/>
            <a:ext cx="1447012" cy="468988"/>
          </a:xfrm>
          <a:prstGeom prst="arc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08814" tIns="54407" rIns="108814" bIns="54407" rtlCol="0" anchor="ctr"/>
          <a:lstStyle/>
          <a:p>
            <a:pPr algn="ctr"/>
            <a:endParaRPr lang="ru-RU"/>
          </a:p>
        </p:txBody>
      </p:sp>
      <p:sp>
        <p:nvSpPr>
          <p:cNvPr id="64" name="Дуга 63"/>
          <p:cNvSpPr/>
          <p:nvPr/>
        </p:nvSpPr>
        <p:spPr>
          <a:xfrm rot="20650974">
            <a:off x="417785" y="3929783"/>
            <a:ext cx="1447012" cy="468988"/>
          </a:xfrm>
          <a:prstGeom prst="arc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08814" tIns="54407" rIns="108814" bIns="54407" rtlCol="0" anchor="ctr"/>
          <a:lstStyle/>
          <a:p>
            <a:pPr algn="ctr"/>
            <a:endParaRPr lang="ru-RU"/>
          </a:p>
        </p:txBody>
      </p:sp>
      <p:sp>
        <p:nvSpPr>
          <p:cNvPr id="65" name="Дуга 64"/>
          <p:cNvSpPr/>
          <p:nvPr/>
        </p:nvSpPr>
        <p:spPr>
          <a:xfrm rot="20605962">
            <a:off x="3347791" y="3943782"/>
            <a:ext cx="1495554" cy="580993"/>
          </a:xfrm>
          <a:prstGeom prst="arc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08814" tIns="54407" rIns="108814" bIns="54407" rtlCol="0" anchor="ctr"/>
          <a:lstStyle/>
          <a:p>
            <a:pPr algn="ctr"/>
            <a:endParaRPr lang="ru-RU"/>
          </a:p>
        </p:txBody>
      </p:sp>
      <p:sp>
        <p:nvSpPr>
          <p:cNvPr id="66" name="Дуга 65"/>
          <p:cNvSpPr/>
          <p:nvPr/>
        </p:nvSpPr>
        <p:spPr>
          <a:xfrm rot="20432499">
            <a:off x="5509495" y="3957319"/>
            <a:ext cx="1447012" cy="468988"/>
          </a:xfrm>
          <a:prstGeom prst="arc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08814" tIns="54407" rIns="108814" bIns="54407" rtlCol="0" anchor="ctr"/>
          <a:lstStyle/>
          <a:p>
            <a:pPr algn="ctr"/>
            <a:endParaRPr lang="ru-RU"/>
          </a:p>
        </p:txBody>
      </p:sp>
      <p:sp>
        <p:nvSpPr>
          <p:cNvPr id="67" name="Дуга 66"/>
          <p:cNvSpPr/>
          <p:nvPr/>
        </p:nvSpPr>
        <p:spPr>
          <a:xfrm rot="20782649">
            <a:off x="144547" y="4552624"/>
            <a:ext cx="1654931" cy="580279"/>
          </a:xfrm>
          <a:prstGeom prst="arc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08814" tIns="54407" rIns="108814" bIns="54407" rtlCol="0" anchor="ctr"/>
          <a:lstStyle/>
          <a:p>
            <a:pPr algn="ctr"/>
            <a:endParaRPr lang="ru-RU"/>
          </a:p>
        </p:txBody>
      </p:sp>
      <p:sp>
        <p:nvSpPr>
          <p:cNvPr id="68" name="Дуга 67"/>
          <p:cNvSpPr/>
          <p:nvPr/>
        </p:nvSpPr>
        <p:spPr>
          <a:xfrm rot="20432499">
            <a:off x="3198590" y="4625014"/>
            <a:ext cx="1535827" cy="632378"/>
          </a:xfrm>
          <a:prstGeom prst="arc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08814" tIns="54407" rIns="108814" bIns="54407" rtlCol="0" anchor="ctr"/>
          <a:lstStyle/>
          <a:p>
            <a:pPr algn="ctr"/>
            <a:endParaRPr lang="ru-RU"/>
          </a:p>
        </p:txBody>
      </p:sp>
      <p:sp>
        <p:nvSpPr>
          <p:cNvPr id="69" name="Дуга 68"/>
          <p:cNvSpPr/>
          <p:nvPr/>
        </p:nvSpPr>
        <p:spPr>
          <a:xfrm rot="20432499">
            <a:off x="5405535" y="4656843"/>
            <a:ext cx="1654931" cy="580279"/>
          </a:xfrm>
          <a:prstGeom prst="arc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08814" tIns="54407" rIns="108814" bIns="54407" rtlCol="0" anchor="ctr"/>
          <a:lstStyle/>
          <a:p>
            <a:pPr algn="ctr"/>
            <a:endParaRPr lang="ru-RU"/>
          </a:p>
        </p:txBody>
      </p:sp>
      <p:sp>
        <p:nvSpPr>
          <p:cNvPr id="70" name="Дуга 69"/>
          <p:cNvSpPr/>
          <p:nvPr/>
        </p:nvSpPr>
        <p:spPr>
          <a:xfrm rot="20432499">
            <a:off x="313824" y="5233107"/>
            <a:ext cx="1654931" cy="580279"/>
          </a:xfrm>
          <a:prstGeom prst="arc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08814" tIns="54407" rIns="108814" bIns="54407" rtlCol="0" anchor="ctr"/>
          <a:lstStyle/>
          <a:p>
            <a:pPr algn="ctr"/>
            <a:endParaRPr lang="ru-RU"/>
          </a:p>
        </p:txBody>
      </p:sp>
      <p:sp>
        <p:nvSpPr>
          <p:cNvPr id="71" name="Дуга 70"/>
          <p:cNvSpPr/>
          <p:nvPr/>
        </p:nvSpPr>
        <p:spPr>
          <a:xfrm rot="20432499">
            <a:off x="3387374" y="5301945"/>
            <a:ext cx="1480887" cy="479625"/>
          </a:xfrm>
          <a:prstGeom prst="arc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08814" tIns="54407" rIns="108814" bIns="54407" rtlCol="0" anchor="ctr"/>
          <a:lstStyle/>
          <a:p>
            <a:pPr algn="ctr"/>
            <a:endParaRPr lang="ru-RU"/>
          </a:p>
        </p:txBody>
      </p:sp>
      <p:sp>
        <p:nvSpPr>
          <p:cNvPr id="72" name="Дуга 71"/>
          <p:cNvSpPr/>
          <p:nvPr/>
        </p:nvSpPr>
        <p:spPr>
          <a:xfrm rot="20805953">
            <a:off x="5440253" y="5250195"/>
            <a:ext cx="1479780" cy="389143"/>
          </a:xfrm>
          <a:prstGeom prst="arc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08814" tIns="54407" rIns="108814" bIns="54407"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2096350" y="1358701"/>
            <a:ext cx="467289" cy="4572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3" name="Прямоугольник 72"/>
          <p:cNvSpPr/>
          <p:nvPr/>
        </p:nvSpPr>
        <p:spPr>
          <a:xfrm>
            <a:off x="5235239" y="1411771"/>
            <a:ext cx="556390" cy="40413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4" name="Прямоугольник 73"/>
          <p:cNvSpPr/>
          <p:nvPr/>
        </p:nvSpPr>
        <p:spPr>
          <a:xfrm>
            <a:off x="8757146" y="1374965"/>
            <a:ext cx="503238" cy="44093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7537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000"/>
                            </p:stCondLst>
                            <p:childTnLst>
                              <p:par>
                                <p:cTn id="8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500"/>
                            </p:stCondLst>
                            <p:childTnLst>
                              <p:par>
                                <p:cTn id="9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500"/>
                            </p:stCondLst>
                            <p:childTnLst>
                              <p:par>
                                <p:cTn id="10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500"/>
                            </p:stCondLst>
                            <p:childTnLst>
                              <p:par>
                                <p:cTn id="1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500"/>
                            </p:stCondLst>
                            <p:childTnLst>
                              <p:par>
                                <p:cTn id="1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000"/>
                            </p:stCondLst>
                            <p:childTnLst>
                              <p:par>
                                <p:cTn id="1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500"/>
                            </p:stCondLst>
                            <p:childTnLst>
                              <p:par>
                                <p:cTn id="14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500"/>
                            </p:stCondLst>
                            <p:childTnLst>
                              <p:par>
                                <p:cTn id="14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500"/>
                            </p:stCondLst>
                            <p:childTnLst>
                              <p:par>
                                <p:cTn id="15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1" fill="hold">
                            <p:stCondLst>
                              <p:cond delay="500"/>
                            </p:stCondLst>
                            <p:childTnLst>
                              <p:par>
                                <p:cTn id="1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>
                            <p:stCondLst>
                              <p:cond delay="1000"/>
                            </p:stCondLst>
                            <p:childTnLst>
                              <p:par>
                                <p:cTn id="1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8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500"/>
                            </p:stCondLst>
                            <p:childTnLst>
                              <p:par>
                                <p:cTn id="18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3" fill="hold">
                            <p:stCondLst>
                              <p:cond delay="500"/>
                            </p:stCondLst>
                            <p:childTnLst>
                              <p:par>
                                <p:cTn id="19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2" fill="hold">
                            <p:stCondLst>
                              <p:cond delay="500"/>
                            </p:stCondLst>
                            <p:childTnLst>
                              <p:par>
                                <p:cTn id="20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4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60" grpId="0" animBg="1"/>
      <p:bldP spid="57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3" grpId="0" animBg="1"/>
      <p:bldP spid="73" grpId="0" animBg="1"/>
      <p:bldP spid="7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4 клас\01 УКР. МОВА\1 ПОНОМАРЬОВА\03 Будова слова\Презентації\2026-10-05_1415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268" y="1968350"/>
            <a:ext cx="9979446" cy="1442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D:\4 клас\01 УКР. МОВА\1 ПОНОМАРЬОВА\03 Будова слова\Презентації\2026-10-05_14153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873" y="3411002"/>
            <a:ext cx="9979444" cy="1821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92873" y="367008"/>
            <a:ext cx="7523997" cy="64822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4000" b="1" dirty="0">
                <a:solidFill>
                  <a:schemeClr val="bg1"/>
                </a:solidFill>
              </a:rPr>
              <a:t>Прочитайте текст</a:t>
            </a:r>
          </a:p>
        </p:txBody>
      </p:sp>
      <p:sp>
        <p:nvSpPr>
          <p:cNvPr id="26" name="Подзаголовок 2"/>
          <p:cNvSpPr txBox="1">
            <a:spLocks/>
          </p:cNvSpPr>
          <p:nvPr/>
        </p:nvSpPr>
        <p:spPr>
          <a:xfrm>
            <a:off x="892873" y="1090684"/>
            <a:ext cx="7523997" cy="864296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Випишіть 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слова,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утворені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за допомогою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префіксів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. 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Позначте 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у них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префікс</a:t>
            </a:r>
            <a:endParaRPr lang="ru-RU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>
            <a:off x="5304992" y="3933850"/>
            <a:ext cx="32506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5630055" y="3939973"/>
            <a:ext cx="0" cy="13792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4795887" y="2493690"/>
            <a:ext cx="67163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5467524" y="2478849"/>
            <a:ext cx="0" cy="13792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7604199" y="2478849"/>
            <a:ext cx="71970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>
            <a:off x="8323904" y="2484972"/>
            <a:ext cx="0" cy="13792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>
            <a:off x="979463" y="2997746"/>
            <a:ext cx="71970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1699168" y="3003869"/>
            <a:ext cx="0" cy="13792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 flipV="1">
            <a:off x="7028135" y="2925738"/>
            <a:ext cx="791713" cy="612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>
            <a:off x="7819848" y="2931861"/>
            <a:ext cx="0" cy="13792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2" descr="https://img.freepik.com/premium-vector/kids-hike-cartoon-kids-walking-wood-summer-journey-adventure-trip-with-backpacks-vector-scout-kids-survive-nature_102902-606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2311" y="367008"/>
            <a:ext cx="2664296" cy="1478244"/>
          </a:xfrm>
          <a:prstGeom prst="roundRect">
            <a:avLst/>
          </a:prstGeom>
          <a:noFill/>
          <a:ln w="190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0671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Подзаголовок 2"/>
          <p:cNvSpPr txBox="1">
            <a:spLocks/>
          </p:cNvSpPr>
          <p:nvPr/>
        </p:nvSpPr>
        <p:spPr>
          <a:xfrm>
            <a:off x="891672" y="2957978"/>
            <a:ext cx="3819998" cy="816658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100" b="1" dirty="0">
                <a:solidFill>
                  <a:schemeClr val="accent3">
                    <a:lumMod val="50000"/>
                  </a:schemeClr>
                </a:solidFill>
              </a:rPr>
              <a:t>Франкфурт-на-</a:t>
            </a:r>
            <a:r>
              <a:rPr lang="ru-RU" sz="2100" b="1" dirty="0" err="1">
                <a:solidFill>
                  <a:schemeClr val="accent3">
                    <a:lumMod val="50000"/>
                  </a:schemeClr>
                </a:solidFill>
              </a:rPr>
              <a:t>Майні</a:t>
            </a:r>
            <a:r>
              <a:rPr lang="ru-RU" sz="2100" b="1" dirty="0">
                <a:solidFill>
                  <a:schemeClr val="accent3">
                    <a:lumMod val="50000"/>
                  </a:schemeClr>
                </a:solidFill>
              </a:rPr>
              <a:t> є </a:t>
            </a:r>
            <a:r>
              <a:rPr lang="ru-RU" sz="2100" b="1" dirty="0" err="1">
                <a:solidFill>
                  <a:schemeClr val="accent3">
                    <a:lumMod val="50000"/>
                  </a:schemeClr>
                </a:solidFill>
              </a:rPr>
              <a:t>бізнес</a:t>
            </a:r>
            <a:r>
              <a:rPr lang="ru-RU" sz="2100" b="1" dirty="0">
                <a:solidFill>
                  <a:schemeClr val="accent3">
                    <a:lumMod val="50000"/>
                  </a:schemeClr>
                </a:solidFill>
              </a:rPr>
              <a:t>-столицею </a:t>
            </a:r>
            <a:r>
              <a:rPr lang="ru-RU" sz="2100" b="1" dirty="0" err="1">
                <a:solidFill>
                  <a:schemeClr val="accent3">
                    <a:lumMod val="50000"/>
                  </a:schemeClr>
                </a:solidFill>
              </a:rPr>
              <a:t>Німеччини</a:t>
            </a:r>
            <a:endParaRPr lang="uk-UA" sz="21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979463" y="332734"/>
            <a:ext cx="9865096" cy="64822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uk-UA" sz="4000" b="1" dirty="0"/>
              <a:t>Віртуальна подорож</a:t>
            </a:r>
            <a:endParaRPr lang="ru-RU" sz="4000" b="1" dirty="0"/>
          </a:p>
        </p:txBody>
      </p:sp>
      <p:pic>
        <p:nvPicPr>
          <p:cNvPr id="2050" name="Picture 2" descr="https://tsikaviy-svit.com/upload/images/%D1%84%D1%80%D0%B0%D0%BD%D0%BA%D1%84%D1%83%D1%80%D1%8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672" y="1066972"/>
            <a:ext cx="3819998" cy="1936193"/>
          </a:xfrm>
          <a:prstGeom prst="roundRect">
            <a:avLst/>
          </a:prstGeom>
          <a:noFill/>
          <a:ln w="190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одзаголовок 2"/>
          <p:cNvSpPr txBox="1">
            <a:spLocks/>
          </p:cNvSpPr>
          <p:nvPr/>
        </p:nvSpPr>
        <p:spPr>
          <a:xfrm>
            <a:off x="6236047" y="2952635"/>
            <a:ext cx="4509564" cy="818310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100" b="1" dirty="0">
                <a:solidFill>
                  <a:schemeClr val="accent3">
                    <a:lumMod val="50000"/>
                  </a:schemeClr>
                </a:solidFill>
              </a:rPr>
              <a:t>Мюнхен – </a:t>
            </a:r>
            <a:r>
              <a:rPr lang="ru-RU" sz="2100" b="1" dirty="0" err="1">
                <a:solidFill>
                  <a:schemeClr val="accent3">
                    <a:lumMod val="50000"/>
                  </a:schemeClr>
                </a:solidFill>
              </a:rPr>
              <a:t>серце</a:t>
            </a:r>
            <a:r>
              <a:rPr lang="ru-RU" sz="21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100" b="1" dirty="0" err="1">
                <a:solidFill>
                  <a:schemeClr val="accent3">
                    <a:lumMod val="50000"/>
                  </a:schemeClr>
                </a:solidFill>
              </a:rPr>
              <a:t>землі</a:t>
            </a:r>
            <a:r>
              <a:rPr lang="ru-RU" sz="21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100" b="1" dirty="0" err="1">
                <a:solidFill>
                  <a:schemeClr val="accent3">
                    <a:lumMod val="50000"/>
                  </a:schemeClr>
                </a:solidFill>
              </a:rPr>
              <a:t>Баварія</a:t>
            </a:r>
            <a:r>
              <a:rPr lang="ru-RU" sz="2100" b="1" dirty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100" b="1" dirty="0" err="1">
                <a:solidFill>
                  <a:schemeClr val="accent3">
                    <a:lumMod val="50000"/>
                  </a:schemeClr>
                </a:solidFill>
              </a:rPr>
              <a:t>існує</a:t>
            </a:r>
            <a:r>
              <a:rPr lang="ru-RU" sz="21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100" b="1" dirty="0" err="1">
                <a:solidFill>
                  <a:schemeClr val="accent3">
                    <a:lumMod val="50000"/>
                  </a:schemeClr>
                </a:solidFill>
              </a:rPr>
              <a:t>майже</a:t>
            </a:r>
            <a:r>
              <a:rPr lang="ru-RU" sz="2100" b="1" dirty="0">
                <a:solidFill>
                  <a:schemeClr val="accent3">
                    <a:lumMod val="50000"/>
                  </a:schemeClr>
                </a:solidFill>
              </a:rPr>
              <a:t> 1000 </a:t>
            </a:r>
            <a:r>
              <a:rPr lang="ru-RU" sz="2100" b="1" dirty="0" err="1">
                <a:solidFill>
                  <a:schemeClr val="accent3">
                    <a:lumMod val="50000"/>
                  </a:schemeClr>
                </a:solidFill>
              </a:rPr>
              <a:t>років</a:t>
            </a:r>
            <a:endParaRPr lang="uk-UA" sz="21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2052" name="Picture 4" descr="https://tsikaviy-svit.com/upload/images/%D0%BC%D1%8E%D0%BD%D1%85%D0%B5%D0%BD(1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6047" y="1048403"/>
            <a:ext cx="4536503" cy="1973332"/>
          </a:xfrm>
          <a:prstGeom prst="roundRect">
            <a:avLst/>
          </a:prstGeom>
          <a:noFill/>
          <a:ln w="190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одзаголовок 2"/>
          <p:cNvSpPr txBox="1">
            <a:spLocks/>
          </p:cNvSpPr>
          <p:nvPr/>
        </p:nvSpPr>
        <p:spPr>
          <a:xfrm>
            <a:off x="527183" y="5590034"/>
            <a:ext cx="4509564" cy="1152128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100" b="1" dirty="0">
                <a:solidFill>
                  <a:schemeClr val="accent3">
                    <a:lumMod val="50000"/>
                  </a:schemeClr>
                </a:solidFill>
              </a:rPr>
              <a:t>Дрезден – </a:t>
            </a:r>
            <a:r>
              <a:rPr lang="ru-RU" sz="2100" b="1" dirty="0" err="1">
                <a:solidFill>
                  <a:schemeClr val="accent3">
                    <a:lumMod val="50000"/>
                  </a:schemeClr>
                </a:solidFill>
              </a:rPr>
              <a:t>найбільший</a:t>
            </a:r>
            <a:r>
              <a:rPr lang="ru-RU" sz="2100" b="1" dirty="0">
                <a:solidFill>
                  <a:schemeClr val="accent3">
                    <a:lumMod val="50000"/>
                  </a:schemeClr>
                </a:solidFill>
              </a:rPr>
              <a:t> центр </a:t>
            </a:r>
            <a:r>
              <a:rPr lang="ru-RU" sz="2100" b="1" dirty="0" err="1">
                <a:solidFill>
                  <a:schemeClr val="accent3">
                    <a:lumMod val="50000"/>
                  </a:schemeClr>
                </a:solidFill>
              </a:rPr>
              <a:t>промисловості</a:t>
            </a:r>
            <a:r>
              <a:rPr lang="ru-RU" sz="2100" b="1" dirty="0">
                <a:solidFill>
                  <a:schemeClr val="accent3">
                    <a:lumMod val="50000"/>
                  </a:schemeClr>
                </a:solidFill>
              </a:rPr>
              <a:t>, транспорту, науки та </a:t>
            </a:r>
            <a:r>
              <a:rPr lang="ru-RU" sz="2100" b="1" dirty="0" err="1">
                <a:solidFill>
                  <a:schemeClr val="accent3">
                    <a:lumMod val="50000"/>
                  </a:schemeClr>
                </a:solidFill>
              </a:rPr>
              <a:t>культури</a:t>
            </a:r>
            <a:r>
              <a:rPr lang="ru-RU" sz="21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100" b="1" dirty="0" err="1">
                <a:solidFill>
                  <a:schemeClr val="accent3">
                    <a:lumMod val="50000"/>
                  </a:schemeClr>
                </a:solidFill>
              </a:rPr>
              <a:t>Німеччини</a:t>
            </a:r>
            <a:endParaRPr lang="uk-UA" sz="21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2054" name="Picture 6" descr="https://tsikavi-fakty.com.ua/wp-content/uploads/2021/09/e68f2cd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920" y="3760639"/>
            <a:ext cx="3934091" cy="1937387"/>
          </a:xfrm>
          <a:prstGeom prst="roundRect">
            <a:avLst/>
          </a:prstGeom>
          <a:noFill/>
          <a:ln w="190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одзаголовок 2"/>
          <p:cNvSpPr txBox="1">
            <a:spLocks/>
          </p:cNvSpPr>
          <p:nvPr/>
        </p:nvSpPr>
        <p:spPr>
          <a:xfrm>
            <a:off x="5639531" y="5755875"/>
            <a:ext cx="5976664" cy="820446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100" b="1" dirty="0" err="1">
                <a:solidFill>
                  <a:schemeClr val="accent3">
                    <a:lumMod val="50000"/>
                  </a:schemeClr>
                </a:solidFill>
              </a:rPr>
              <a:t>Берлін</a:t>
            </a:r>
            <a:r>
              <a:rPr lang="ru-RU" sz="2100" b="1" dirty="0">
                <a:solidFill>
                  <a:schemeClr val="accent3">
                    <a:lumMod val="50000"/>
                  </a:schemeClr>
                </a:solidFill>
              </a:rPr>
              <a:t> – </a:t>
            </a:r>
            <a:r>
              <a:rPr lang="ru-RU" sz="2100" b="1" dirty="0" err="1">
                <a:solidFill>
                  <a:schemeClr val="accent3">
                    <a:lumMod val="50000"/>
                  </a:schemeClr>
                </a:solidFill>
              </a:rPr>
              <a:t>столиця</a:t>
            </a:r>
            <a:r>
              <a:rPr lang="ru-RU" sz="21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100" b="1" dirty="0" err="1">
                <a:solidFill>
                  <a:schemeClr val="accent3">
                    <a:lumMod val="50000"/>
                  </a:schemeClr>
                </a:solidFill>
              </a:rPr>
              <a:t>Німеччини</a:t>
            </a:r>
            <a:r>
              <a:rPr lang="ru-RU" sz="2100" b="1" dirty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100" b="1" dirty="0" err="1">
                <a:solidFill>
                  <a:schemeClr val="accent3">
                    <a:lumMod val="50000"/>
                  </a:schemeClr>
                </a:solidFill>
              </a:rPr>
              <a:t>найбільше</a:t>
            </a:r>
            <a:r>
              <a:rPr lang="ru-RU" sz="21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100" b="1" dirty="0" err="1">
                <a:solidFill>
                  <a:schemeClr val="accent3">
                    <a:lumMod val="50000"/>
                  </a:schemeClr>
                </a:solidFill>
              </a:rPr>
              <a:t>місто</a:t>
            </a:r>
            <a:r>
              <a:rPr lang="ru-RU" sz="2100" b="1" dirty="0">
                <a:solidFill>
                  <a:schemeClr val="accent3">
                    <a:lumMod val="50000"/>
                  </a:schemeClr>
                </a:solidFill>
              </a:rPr>
              <a:t> ЄС, </a:t>
            </a:r>
            <a:r>
              <a:rPr lang="ru-RU" sz="2100" b="1" dirty="0" err="1">
                <a:solidFill>
                  <a:schemeClr val="accent3">
                    <a:lumMod val="50000"/>
                  </a:schemeClr>
                </a:solidFill>
              </a:rPr>
              <a:t>одне</a:t>
            </a:r>
            <a:r>
              <a:rPr lang="ru-RU" sz="2100" b="1" dirty="0">
                <a:solidFill>
                  <a:schemeClr val="accent3">
                    <a:lumMod val="50000"/>
                  </a:schemeClr>
                </a:solidFill>
              </a:rPr>
              <a:t> з </a:t>
            </a:r>
            <a:r>
              <a:rPr lang="ru-RU" sz="2100" b="1" dirty="0" err="1">
                <a:solidFill>
                  <a:schemeClr val="accent3">
                    <a:lumMod val="50000"/>
                  </a:schemeClr>
                </a:solidFill>
              </a:rPr>
              <a:t>найвідвідуваніших</a:t>
            </a:r>
            <a:r>
              <a:rPr lang="ru-RU" sz="21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100" b="1" dirty="0" err="1">
                <a:solidFill>
                  <a:schemeClr val="accent3">
                    <a:lumMod val="50000"/>
                  </a:schemeClr>
                </a:solidFill>
              </a:rPr>
              <a:t>міст</a:t>
            </a:r>
            <a:r>
              <a:rPr lang="ru-RU" sz="2100" b="1" dirty="0">
                <a:solidFill>
                  <a:schemeClr val="accent3">
                    <a:lumMod val="50000"/>
                  </a:schemeClr>
                </a:solidFill>
              </a:rPr>
              <a:t> континенту</a:t>
            </a:r>
            <a:endParaRPr lang="uk-UA" sz="21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2058" name="Picture 10" descr="https://migrant.biz.ua/wp-content/uploads/2018/12/otdyx-v-berline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8263" y="3695423"/>
            <a:ext cx="3759200" cy="2002603"/>
          </a:xfrm>
          <a:prstGeom prst="roundRect">
            <a:avLst/>
          </a:prstGeom>
          <a:noFill/>
          <a:ln w="190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6299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одзаголовок 2"/>
          <p:cNvSpPr txBox="1">
            <a:spLocks/>
          </p:cNvSpPr>
          <p:nvPr/>
        </p:nvSpPr>
        <p:spPr>
          <a:xfrm>
            <a:off x="423071" y="3141762"/>
            <a:ext cx="11181193" cy="3483748"/>
          </a:xfrm>
          <a:prstGeom prst="rect">
            <a:avLst/>
          </a:prstGeom>
          <a:ln w="28575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5113" indent="-265113">
              <a:spcBef>
                <a:spcPts val="0"/>
              </a:spcBef>
              <a:buAutoNum type="arabicPeriod"/>
            </a:pP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Звідки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вирушав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власник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цього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квитка (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місто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країна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)?</a:t>
            </a:r>
          </a:p>
          <a:p>
            <a:pPr marL="265113" indent="-265113">
              <a:spcBef>
                <a:spcPts val="0"/>
              </a:spcBef>
              <a:buAutoNum type="arabicPeriod"/>
            </a:pPr>
            <a:r>
              <a:rPr lang="uk-UA" sz="2400" b="1" dirty="0">
                <a:solidFill>
                  <a:schemeClr val="accent3">
                    <a:lumMod val="50000"/>
                  </a:schemeClr>
                </a:solidFill>
              </a:rPr>
              <a:t>У якому напрямку зібрався вирушати власник цього квитка (місто, країна)?</a:t>
            </a:r>
          </a:p>
          <a:p>
            <a:pPr marL="265113" indent="-265113">
              <a:spcBef>
                <a:spcPts val="0"/>
              </a:spcBef>
              <a:buAutoNum type="arabicPeriod"/>
            </a:pPr>
            <a:r>
              <a:rPr lang="uk-UA" sz="2400" b="1" dirty="0">
                <a:solidFill>
                  <a:schemeClr val="accent3">
                    <a:lumMod val="50000"/>
                  </a:schemeClr>
                </a:solidFill>
              </a:rPr>
              <a:t>Яким видом транспорту зібрався скористатися власник квитка? Яка саме марка літака?</a:t>
            </a:r>
          </a:p>
          <a:p>
            <a:pPr marL="265113" indent="-265113">
              <a:spcBef>
                <a:spcPts val="0"/>
              </a:spcBef>
              <a:buFont typeface="Arial" panose="020B0604020202020204" pitchFamily="34" charset="0"/>
              <a:buAutoNum type="arabicPeriod"/>
            </a:pPr>
            <a:r>
              <a:rPr lang="uk-UA" sz="2400" b="1" dirty="0">
                <a:solidFill>
                  <a:schemeClr val="accent3">
                    <a:lumMod val="50000"/>
                  </a:schemeClr>
                </a:solidFill>
              </a:rPr>
              <a:t>На який день призначено </a:t>
            </a:r>
            <a:r>
              <a:rPr lang="uk-UA" sz="2400" b="1" dirty="0" smtClean="0">
                <a:solidFill>
                  <a:schemeClr val="accent3">
                    <a:lumMod val="50000"/>
                  </a:schemeClr>
                </a:solidFill>
              </a:rPr>
              <a:t>виліт? О </a:t>
            </a:r>
            <a:r>
              <a:rPr lang="uk-UA" sz="2400" b="1" dirty="0">
                <a:solidFill>
                  <a:schemeClr val="accent3">
                    <a:lumMod val="50000"/>
                  </a:schemeClr>
                </a:solidFill>
              </a:rPr>
              <a:t>котрій годині планується виліт?</a:t>
            </a:r>
          </a:p>
          <a:p>
            <a:pPr marL="265113" indent="-265113">
              <a:spcBef>
                <a:spcPts val="0"/>
              </a:spcBef>
              <a:buAutoNum type="arabicPeriod"/>
            </a:pPr>
            <a:r>
              <a:rPr lang="uk-UA" sz="2400" b="1" dirty="0">
                <a:solidFill>
                  <a:schemeClr val="accent3">
                    <a:lumMod val="50000"/>
                  </a:schemeClr>
                </a:solidFill>
              </a:rPr>
              <a:t>У який час має відбутися приземлення?</a:t>
            </a:r>
          </a:p>
          <a:p>
            <a:pPr marL="265113" indent="-265113">
              <a:spcBef>
                <a:spcPts val="0"/>
              </a:spcBef>
              <a:buAutoNum type="arabicPeriod"/>
            </a:pPr>
            <a:r>
              <a:rPr lang="uk-UA" sz="2400" b="1" dirty="0">
                <a:solidFill>
                  <a:schemeClr val="accent3">
                    <a:lumMod val="50000"/>
                  </a:schemeClr>
                </a:solidFill>
              </a:rPr>
              <a:t>Скільки часу літак знаходитиметься у польоті?</a:t>
            </a:r>
          </a:p>
          <a:p>
            <a:pPr marL="265113" indent="-265113">
              <a:spcBef>
                <a:spcPts val="0"/>
              </a:spcBef>
              <a:buAutoNum type="arabicPeriod"/>
            </a:pPr>
            <a:r>
              <a:rPr lang="uk-UA" sz="2400" b="1" dirty="0">
                <a:solidFill>
                  <a:schemeClr val="accent3">
                    <a:lumMod val="50000"/>
                  </a:schemeClr>
                </a:solidFill>
              </a:rPr>
              <a:t>На який рейс оформлено квиток?</a:t>
            </a:r>
          </a:p>
          <a:p>
            <a:pPr marL="265113" indent="-265113">
              <a:spcBef>
                <a:spcPts val="0"/>
              </a:spcBef>
              <a:buAutoNum type="arabicPeriod"/>
            </a:pPr>
            <a:r>
              <a:rPr lang="uk-UA" sz="2400" b="1" dirty="0">
                <a:solidFill>
                  <a:schemeClr val="accent3">
                    <a:lumMod val="50000"/>
                  </a:schemeClr>
                </a:solidFill>
              </a:rPr>
              <a:t>Яким класом мандрував власник цього квитка</a:t>
            </a:r>
            <a:r>
              <a:rPr lang="uk-UA" sz="2400" b="1" dirty="0" smtClean="0">
                <a:solidFill>
                  <a:schemeClr val="accent3">
                    <a:lumMod val="50000"/>
                  </a:schemeClr>
                </a:solidFill>
              </a:rPr>
              <a:t>?</a:t>
            </a:r>
            <a:endParaRPr lang="uk-UA" sz="2400" b="1" dirty="0">
              <a:solidFill>
                <a:schemeClr val="accent3">
                  <a:lumMod val="50000"/>
                </a:schemeClr>
              </a:solidFill>
            </a:endParaRPr>
          </a:p>
          <a:p>
            <a:pPr marL="544068" indent="-544068">
              <a:buAutoNum type="arabicPeriod"/>
            </a:pPr>
            <a:endParaRPr lang="uk-UA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907455" y="333317"/>
            <a:ext cx="10081120" cy="576197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uk-UA" sz="4000" b="1" dirty="0"/>
              <a:t>Вправа «Детектив»</a:t>
            </a:r>
            <a:endParaRPr lang="ru-RU" sz="4000" b="1" dirty="0"/>
          </a:p>
        </p:txBody>
      </p:sp>
      <p:sp>
        <p:nvSpPr>
          <p:cNvPr id="26" name="Подзаголовок 2"/>
          <p:cNvSpPr txBox="1">
            <a:spLocks/>
          </p:cNvSpPr>
          <p:nvPr/>
        </p:nvSpPr>
        <p:spPr>
          <a:xfrm>
            <a:off x="455454" y="936278"/>
            <a:ext cx="4268425" cy="206146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ru-RU" sz="2400" dirty="0" err="1" smtClean="0">
                <a:solidFill>
                  <a:schemeClr val="bg1"/>
                </a:solidFill>
              </a:rPr>
              <a:t>Уявіть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smtClean="0">
                <a:solidFill>
                  <a:schemeClr val="bg1"/>
                </a:solidFill>
              </a:rPr>
              <a:t>себе детективами. </a:t>
            </a:r>
            <a:r>
              <a:rPr lang="ru-RU" sz="2400" dirty="0">
                <a:solidFill>
                  <a:schemeClr val="bg1"/>
                </a:solidFill>
              </a:rPr>
              <a:t>До </a:t>
            </a:r>
            <a:r>
              <a:rPr lang="ru-RU" sz="2400" dirty="0" smtClean="0">
                <a:solidFill>
                  <a:schemeClr val="bg1"/>
                </a:solidFill>
              </a:rPr>
              <a:t>вас </a:t>
            </a:r>
            <a:r>
              <a:rPr lang="ru-RU" sz="2400" dirty="0" err="1">
                <a:solidFill>
                  <a:schemeClr val="bg1"/>
                </a:solidFill>
              </a:rPr>
              <a:t>потрапив</a:t>
            </a:r>
            <a:r>
              <a:rPr lang="ru-RU" sz="2400" dirty="0">
                <a:solidFill>
                  <a:schemeClr val="bg1"/>
                </a:solidFill>
              </a:rPr>
              <a:t> квиток. </a:t>
            </a:r>
            <a:r>
              <a:rPr lang="ru-RU" sz="2400" dirty="0" smtClean="0">
                <a:solidFill>
                  <a:schemeClr val="bg1"/>
                </a:solidFill>
              </a:rPr>
              <a:t>Розгляньте </a:t>
            </a:r>
            <a:r>
              <a:rPr lang="ru-RU" sz="2400" dirty="0">
                <a:solidFill>
                  <a:schemeClr val="bg1"/>
                </a:solidFill>
              </a:rPr>
              <a:t>його максимально уважно та </a:t>
            </a:r>
            <a:r>
              <a:rPr lang="ru-RU" sz="2400" dirty="0" err="1" smtClean="0">
                <a:solidFill>
                  <a:schemeClr val="bg1"/>
                </a:solidFill>
              </a:rPr>
              <a:t>дізнайтеся</a:t>
            </a:r>
            <a:r>
              <a:rPr lang="ru-RU" sz="2400" dirty="0" smtClean="0">
                <a:solidFill>
                  <a:schemeClr val="bg1"/>
                </a:solidFill>
              </a:rPr>
              <a:t> </a:t>
            </a:r>
            <a:r>
              <a:rPr lang="ru-RU" sz="2400" dirty="0">
                <a:solidFill>
                  <a:schemeClr val="bg1"/>
                </a:solidFill>
              </a:rPr>
              <a:t>з нього </a:t>
            </a:r>
            <a:r>
              <a:rPr lang="ru-RU" sz="2400" dirty="0" err="1">
                <a:solidFill>
                  <a:schemeClr val="bg1"/>
                </a:solidFill>
              </a:rPr>
              <a:t>якнайбільше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інформації</a:t>
            </a:r>
            <a:r>
              <a:rPr lang="ru-RU" sz="2400" b="1" dirty="0">
                <a:solidFill>
                  <a:schemeClr val="bg1"/>
                </a:solidFill>
              </a:rPr>
              <a:t>.</a:t>
            </a:r>
            <a:endParaRPr lang="uk-UA" sz="2400" b="1" dirty="0">
              <a:solidFill>
                <a:schemeClr val="bg1"/>
              </a:solidFill>
            </a:endParaRPr>
          </a:p>
        </p:txBody>
      </p:sp>
      <p:pic>
        <p:nvPicPr>
          <p:cNvPr id="2050" name="Picture 2" descr="D:\4 клас\01 УКР. МОВА\1 ПОНОМАРЬОВА\03 Будова слова\Презентації\2026-10-05_14274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3506" y="1008020"/>
            <a:ext cx="6912768" cy="1916852"/>
          </a:xfrm>
          <a:prstGeom prst="rect">
            <a:avLst/>
          </a:prstGeom>
          <a:noFill/>
          <a:ln w="28575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3706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одзаголовок 2"/>
          <p:cNvSpPr txBox="1">
            <a:spLocks/>
          </p:cNvSpPr>
          <p:nvPr/>
        </p:nvSpPr>
        <p:spPr>
          <a:xfrm>
            <a:off x="707916" y="2662010"/>
            <a:ext cx="6968292" cy="360123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uk-UA" b="1" dirty="0">
                <a:solidFill>
                  <a:schemeClr val="bg1"/>
                </a:solidFill>
              </a:rPr>
              <a:t>Мені ще не доводилось літати літаком. Я мрію піднятися над хмарами,  перелетіти океан. Відчути його велич. Побачити під крилами повітряного корабля гори, ліси, поля, річки. 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012039" y="382473"/>
            <a:ext cx="10120552" cy="576197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uk-UA" sz="4000" b="1" dirty="0"/>
              <a:t>Вправа «Автор»</a:t>
            </a:r>
            <a:endParaRPr lang="ru-RU" sz="4000" b="1" dirty="0"/>
          </a:p>
        </p:txBody>
      </p:sp>
      <p:sp>
        <p:nvSpPr>
          <p:cNvPr id="26" name="Подзаголовок 2"/>
          <p:cNvSpPr txBox="1">
            <a:spLocks/>
          </p:cNvSpPr>
          <p:nvPr/>
        </p:nvSpPr>
        <p:spPr>
          <a:xfrm>
            <a:off x="4579863" y="1231796"/>
            <a:ext cx="6575730" cy="1224419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Чи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</a:rPr>
              <a:t>доводилося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</a:rPr>
              <a:t>вам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</a:rPr>
              <a:t>літати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</a:rPr>
              <a:t>літаком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?</a:t>
            </a:r>
            <a:r>
              <a:rPr lang="ru-RU" sz="2400" dirty="0"/>
              <a:t>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</a:rPr>
              <a:t>Куди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</a:rPr>
              <a:t>саме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</a:rPr>
              <a:t>була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</a:rPr>
              <a:t>ця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</a:rPr>
              <a:t>мандрівка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?  Чи </a:t>
            </a:r>
            <a:r>
              <a:rPr lang="ru-RU" sz="2400" dirty="0" err="1" smtClean="0">
                <a:solidFill>
                  <a:schemeClr val="accent3">
                    <a:lumMod val="50000"/>
                  </a:schemeClr>
                </a:solidFill>
              </a:rPr>
              <a:t>мрієте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ти кудись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</a:rPr>
              <a:t>полетіти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? </a:t>
            </a:r>
            <a:r>
              <a:rPr lang="ru-RU" sz="2400" dirty="0" err="1" smtClean="0">
                <a:solidFill>
                  <a:schemeClr val="accent3">
                    <a:lumMod val="50000"/>
                  </a:schemeClr>
                </a:solidFill>
              </a:rPr>
              <a:t>Напишіть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текст з 3–4 речень про це. </a:t>
            </a:r>
            <a:endParaRPr lang="uk-UA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4098" name="Picture 2" descr="http://nochdobra.com/wp-content/uploads/2018/11/air_tricks_featured-1240x58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038" y="1135595"/>
            <a:ext cx="3289747" cy="1448626"/>
          </a:xfrm>
          <a:prstGeom prst="roundRect">
            <a:avLst/>
          </a:prstGeom>
          <a:noFill/>
          <a:ln w="190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s://celes.club/uploads/posts/2022-08/1661386519_9-celes-club-p-vid-iz-illyuminatora-samoleta-krasivo-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2396" y="2584221"/>
            <a:ext cx="3573228" cy="3745390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2916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одзаголовок 2"/>
          <p:cNvSpPr txBox="1">
            <a:spLocks/>
          </p:cNvSpPr>
          <p:nvPr/>
        </p:nvSpPr>
        <p:spPr>
          <a:xfrm>
            <a:off x="1411510" y="1975353"/>
            <a:ext cx="2026039" cy="599649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uk-UA" b="1" dirty="0">
                <a:solidFill>
                  <a:schemeClr val="bg1"/>
                </a:solidFill>
              </a:rPr>
              <a:t>Хмарка</a:t>
            </a:r>
            <a:endParaRPr lang="uk-UA" sz="3300" b="1" dirty="0">
              <a:solidFill>
                <a:schemeClr val="bg1"/>
              </a:solidFill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907455" y="405325"/>
            <a:ext cx="10193855" cy="576197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uk-UA" sz="4000" b="1" dirty="0"/>
              <a:t>Вправа «Дослідник»</a:t>
            </a:r>
            <a:endParaRPr lang="ru-RU" sz="4000" b="1" dirty="0"/>
          </a:p>
        </p:txBody>
      </p:sp>
      <p:sp>
        <p:nvSpPr>
          <p:cNvPr id="26" name="Подзаголовок 2"/>
          <p:cNvSpPr txBox="1">
            <a:spLocks/>
          </p:cNvSpPr>
          <p:nvPr/>
        </p:nvSpPr>
        <p:spPr>
          <a:xfrm>
            <a:off x="907455" y="1040462"/>
            <a:ext cx="10193855" cy="864296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Спишіть 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слова.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Від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яких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слів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вони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утворилися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?</a:t>
            </a:r>
            <a:r>
              <a:rPr lang="ru-RU" sz="2400" b="1" dirty="0"/>
              <a:t> 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За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допомогою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яких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частин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слова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утворилися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ці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слова?</a:t>
            </a:r>
            <a:endParaRPr lang="uk-UA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7" name="Подзаголовок 2"/>
          <p:cNvSpPr txBox="1">
            <a:spLocks/>
          </p:cNvSpPr>
          <p:nvPr/>
        </p:nvSpPr>
        <p:spPr>
          <a:xfrm>
            <a:off x="4579863" y="1912885"/>
            <a:ext cx="2352608" cy="66211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uk-UA" b="1" dirty="0">
                <a:solidFill>
                  <a:schemeClr val="bg1"/>
                </a:solidFill>
              </a:rPr>
              <a:t>маленька</a:t>
            </a:r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>
          <a:xfrm>
            <a:off x="8107146" y="1924021"/>
            <a:ext cx="2007978" cy="61684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uk-UA" sz="3300" b="1" dirty="0">
                <a:solidFill>
                  <a:schemeClr val="bg1"/>
                </a:solidFill>
              </a:rPr>
              <a:t>літачок </a:t>
            </a:r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 flipV="1">
            <a:off x="2666333" y="2070141"/>
            <a:ext cx="138239" cy="9852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 flipH="1" flipV="1">
            <a:off x="2804572" y="2070141"/>
            <a:ext cx="134830" cy="15116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 flipV="1">
            <a:off x="5587975" y="1850415"/>
            <a:ext cx="323835" cy="37089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 flipH="1" flipV="1">
            <a:off x="5911810" y="1850414"/>
            <a:ext cx="468066" cy="28809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 flipV="1">
            <a:off x="9307355" y="1924021"/>
            <a:ext cx="303751" cy="25589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 flipH="1" flipV="1">
            <a:off x="9579935" y="1956391"/>
            <a:ext cx="230981" cy="23307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Подзаголовок 2"/>
          <p:cNvSpPr txBox="1">
            <a:spLocks/>
          </p:cNvSpPr>
          <p:nvPr/>
        </p:nvSpPr>
        <p:spPr>
          <a:xfrm>
            <a:off x="1987575" y="2575003"/>
            <a:ext cx="786311" cy="73270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uk-UA" b="1" dirty="0">
                <a:solidFill>
                  <a:srgbClr val="FFFF00"/>
                </a:solidFill>
              </a:rPr>
              <a:t>к</a:t>
            </a:r>
          </a:p>
        </p:txBody>
      </p:sp>
      <p:sp>
        <p:nvSpPr>
          <p:cNvPr id="39" name="Подзаголовок 2"/>
          <p:cNvSpPr txBox="1">
            <a:spLocks/>
          </p:cNvSpPr>
          <p:nvPr/>
        </p:nvSpPr>
        <p:spPr>
          <a:xfrm>
            <a:off x="5191950" y="2573656"/>
            <a:ext cx="1217651" cy="64011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uk-UA" b="1" dirty="0" err="1">
                <a:solidFill>
                  <a:srgbClr val="FFFF00"/>
                </a:solidFill>
              </a:rPr>
              <a:t>еньк</a:t>
            </a:r>
            <a:endParaRPr lang="uk-UA" b="1" dirty="0">
              <a:solidFill>
                <a:srgbClr val="FFFF00"/>
              </a:solidFill>
            </a:endParaRPr>
          </a:p>
        </p:txBody>
      </p:sp>
      <p:sp>
        <p:nvSpPr>
          <p:cNvPr id="40" name="Подзаголовок 2"/>
          <p:cNvSpPr txBox="1">
            <a:spLocks/>
          </p:cNvSpPr>
          <p:nvPr/>
        </p:nvSpPr>
        <p:spPr>
          <a:xfrm>
            <a:off x="8819056" y="2575003"/>
            <a:ext cx="792050" cy="73270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uk-UA" sz="3300" b="1" dirty="0" err="1">
                <a:solidFill>
                  <a:srgbClr val="FFFF00"/>
                </a:solidFill>
              </a:rPr>
              <a:t>ок</a:t>
            </a:r>
            <a:r>
              <a:rPr lang="uk-UA" sz="3300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43" name="Подзаголовок 2"/>
          <p:cNvSpPr txBox="1">
            <a:spLocks/>
          </p:cNvSpPr>
          <p:nvPr/>
        </p:nvSpPr>
        <p:spPr>
          <a:xfrm>
            <a:off x="4819984" y="4438140"/>
            <a:ext cx="2183652" cy="1265017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uk-UA" sz="3300" b="1" dirty="0">
                <a:solidFill>
                  <a:schemeClr val="bg1"/>
                </a:solidFill>
              </a:rPr>
              <a:t>Біленька,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uk-UA" sz="3300" b="1" dirty="0">
                <a:solidFill>
                  <a:schemeClr val="bg1"/>
                </a:solidFill>
              </a:rPr>
              <a:t>тоненька</a:t>
            </a:r>
          </a:p>
        </p:txBody>
      </p:sp>
      <p:sp>
        <p:nvSpPr>
          <p:cNvPr id="44" name="Подзаголовок 2"/>
          <p:cNvSpPr txBox="1">
            <a:spLocks/>
          </p:cNvSpPr>
          <p:nvPr/>
        </p:nvSpPr>
        <p:spPr>
          <a:xfrm>
            <a:off x="8043780" y="4435389"/>
            <a:ext cx="2134709" cy="123964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uk-UA" sz="3300" b="1" dirty="0">
                <a:solidFill>
                  <a:schemeClr val="bg1"/>
                </a:solidFill>
              </a:rPr>
              <a:t>Садок,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uk-UA" sz="3300" b="1" dirty="0">
                <a:solidFill>
                  <a:schemeClr val="bg1"/>
                </a:solidFill>
              </a:rPr>
              <a:t>лісок </a:t>
            </a:r>
          </a:p>
        </p:txBody>
      </p:sp>
      <p:sp>
        <p:nvSpPr>
          <p:cNvPr id="4102" name="Скругленный прямоугольник 4101"/>
          <p:cNvSpPr/>
          <p:nvPr/>
        </p:nvSpPr>
        <p:spPr>
          <a:xfrm>
            <a:off x="830916" y="3429794"/>
            <a:ext cx="10161788" cy="938811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108814" tIns="54407" rIns="108814" bIns="54407">
            <a:spAutoFit/>
          </a:bodyPr>
          <a:lstStyle/>
          <a:p>
            <a:pPr algn="ctr"/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Доберіть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 і запишіть 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у кожний стовпчик по два слова, які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утворилися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таким самими способом.</a:t>
            </a:r>
            <a:endParaRPr lang="uk-UA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4103" name="Скругленный прямоугольник 4102"/>
          <p:cNvSpPr/>
          <p:nvPr/>
        </p:nvSpPr>
        <p:spPr>
          <a:xfrm>
            <a:off x="1411510" y="4457879"/>
            <a:ext cx="2328528" cy="124527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algn="ctr"/>
            <a:r>
              <a:rPr lang="uk-UA" sz="3300" b="1" dirty="0">
                <a:solidFill>
                  <a:schemeClr val="bg1"/>
                </a:solidFill>
              </a:rPr>
              <a:t>Книжка,</a:t>
            </a:r>
          </a:p>
          <a:p>
            <a:pPr algn="ctr"/>
            <a:r>
              <a:rPr lang="uk-UA" sz="3300" b="1" dirty="0">
                <a:solidFill>
                  <a:schemeClr val="bg1"/>
                </a:solidFill>
              </a:rPr>
              <a:t>картинка</a:t>
            </a:r>
          </a:p>
        </p:txBody>
      </p:sp>
    </p:spTree>
    <p:extLst>
      <p:ext uri="{BB962C8B-B14F-4D97-AF65-F5344CB8AC3E}">
        <p14:creationId xmlns:p14="http://schemas.microsoft.com/office/powerpoint/2010/main" val="4259786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9" grpId="0" animBg="1"/>
      <p:bldP spid="40" grpId="0" animBg="1"/>
      <p:bldP spid="43" grpId="0" animBg="1"/>
      <p:bldP spid="44" grpId="0" animBg="1"/>
      <p:bldP spid="4102" grpId="0" animBg="1"/>
      <p:bldP spid="410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Скругленный прямоугольник 22"/>
          <p:cNvSpPr/>
          <p:nvPr/>
        </p:nvSpPr>
        <p:spPr>
          <a:xfrm>
            <a:off x="6248791" y="5185617"/>
            <a:ext cx="3578619" cy="121122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r>
              <a:rPr lang="ru-RU" sz="3200" b="1" dirty="0" err="1" smtClean="0"/>
              <a:t>Прекрасним</a:t>
            </a:r>
            <a:r>
              <a:rPr lang="ru-RU" sz="3200" b="1" dirty="0" smtClean="0"/>
              <a:t> </a:t>
            </a:r>
            <a:r>
              <a:rPr lang="ru-RU" sz="3200" b="1" dirty="0"/>
              <a:t>— ... </a:t>
            </a:r>
          </a:p>
          <a:p>
            <a:r>
              <a:rPr lang="ru-RU" sz="3200" b="1" dirty="0" err="1"/>
              <a:t>Обмежень</a:t>
            </a:r>
            <a:r>
              <a:rPr lang="ru-RU" sz="3200" b="1" dirty="0"/>
              <a:t> — ... 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907455" y="405458"/>
            <a:ext cx="10225136" cy="64822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4000" b="1" dirty="0" smtClean="0">
                <a:solidFill>
                  <a:schemeClr val="bg1"/>
                </a:solidFill>
              </a:rPr>
              <a:t>Прочитайте </a:t>
            </a:r>
            <a:r>
              <a:rPr lang="ru-RU" sz="4000" b="1" dirty="0">
                <a:solidFill>
                  <a:schemeClr val="bg1"/>
                </a:solidFill>
              </a:rPr>
              <a:t>текст</a:t>
            </a:r>
          </a:p>
        </p:txBody>
      </p:sp>
      <p:sp>
        <p:nvSpPr>
          <p:cNvPr id="26" name="Подзаголовок 2"/>
          <p:cNvSpPr txBox="1">
            <a:spLocks/>
          </p:cNvSpPr>
          <p:nvPr/>
        </p:nvSpPr>
        <p:spPr>
          <a:xfrm>
            <a:off x="1015394" y="1125538"/>
            <a:ext cx="10018650" cy="864096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 Випишіть 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в колонку виділені слова. 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Визначте, 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від яких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іменників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вони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утворилися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запишіть 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їх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поряд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. 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Поясніть, 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як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утворилися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ці слова.  </a:t>
            </a:r>
            <a:endParaRPr lang="uk-UA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132544" y="5163088"/>
            <a:ext cx="3483661" cy="121122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r>
              <a:rPr lang="ru-RU" sz="3200" b="1" dirty="0"/>
              <a:t>Славиться — ... </a:t>
            </a:r>
          </a:p>
          <a:p>
            <a:r>
              <a:rPr lang="ru-RU" sz="3200" b="1" dirty="0" err="1"/>
              <a:t>Швидкісні</a:t>
            </a:r>
            <a:r>
              <a:rPr lang="ru-RU" sz="3200" b="1" dirty="0"/>
              <a:t> — ... 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684662" y="5138204"/>
            <a:ext cx="1925093" cy="61531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algn="ctr"/>
            <a:r>
              <a:rPr lang="ru-RU" sz="2900" b="1" dirty="0"/>
              <a:t>слава 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618506" y="5810085"/>
            <a:ext cx="2004392" cy="61531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algn="ctr"/>
            <a:r>
              <a:rPr lang="ru-RU" sz="2900" b="1" dirty="0" err="1"/>
              <a:t>швидкість</a:t>
            </a:r>
            <a:r>
              <a:rPr lang="ru-RU" sz="2900" b="1" dirty="0"/>
              <a:t> 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9143806" y="5135994"/>
            <a:ext cx="1367208" cy="61531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algn="ctr"/>
            <a:r>
              <a:rPr lang="ru-RU" sz="2900" b="1" dirty="0"/>
              <a:t>краса 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8900342" y="5758996"/>
            <a:ext cx="1610671" cy="61531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algn="ctr"/>
            <a:r>
              <a:rPr lang="ru-RU" sz="2900" b="1" dirty="0"/>
              <a:t>межа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 flipV="1">
            <a:off x="7676207" y="5708656"/>
            <a:ext cx="425296" cy="28809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 flipH="1" flipV="1">
            <a:off x="8101504" y="5708656"/>
            <a:ext cx="234033" cy="28809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 flipV="1">
            <a:off x="2131591" y="5244606"/>
            <a:ext cx="106324" cy="14405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 flipH="1" flipV="1">
            <a:off x="2261223" y="5244605"/>
            <a:ext cx="102501" cy="20141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 flipV="1">
            <a:off x="2779663" y="5806059"/>
            <a:ext cx="131724" cy="12421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 flipH="1" flipV="1">
            <a:off x="2911386" y="5806058"/>
            <a:ext cx="95117" cy="12421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единительная линия 48"/>
          <p:cNvCxnSpPr/>
          <p:nvPr/>
        </p:nvCxnSpPr>
        <p:spPr>
          <a:xfrm flipV="1">
            <a:off x="7808208" y="5340039"/>
            <a:ext cx="212648" cy="14404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единительная линия 49"/>
          <p:cNvCxnSpPr/>
          <p:nvPr/>
        </p:nvCxnSpPr>
        <p:spPr>
          <a:xfrm flipH="1" flipV="1">
            <a:off x="8020856" y="5340039"/>
            <a:ext cx="95634" cy="14404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6452071" y="5361351"/>
            <a:ext cx="67163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>
            <a:off x="7123708" y="5346509"/>
            <a:ext cx="0" cy="13792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>
            <a:off x="6236047" y="5777342"/>
            <a:ext cx="67163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6907684" y="5762500"/>
            <a:ext cx="0" cy="13792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8" name="Picture 2" descr="D:\4 клас\01 УКР. МОВА\1 ПОНОМАРЬОВА\03 Будова слова\Презентації\2026-10-05_14403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950" y="2067155"/>
            <a:ext cx="8529521" cy="2948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4747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3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07455" y="477466"/>
            <a:ext cx="10211542" cy="720079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uk-UA" sz="4000" b="1" dirty="0">
                <a:solidFill>
                  <a:schemeClr val="bg1"/>
                </a:solidFill>
              </a:rPr>
              <a:t>Домашнє </a:t>
            </a:r>
            <a:r>
              <a:rPr lang="uk-UA" sz="4000" b="1" dirty="0" smtClean="0">
                <a:solidFill>
                  <a:schemeClr val="bg1"/>
                </a:solidFill>
              </a:rPr>
              <a:t>завдання на вибір</a:t>
            </a:r>
            <a:endParaRPr lang="ru-RU" sz="4000" b="1" dirty="0">
              <a:solidFill>
                <a:schemeClr val="bg1"/>
              </a:solidFill>
            </a:endParaRPr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-1460" y="6310114"/>
            <a:ext cx="1412971" cy="50484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uk-UA" sz="2400" b="1" dirty="0" err="1">
                <a:solidFill>
                  <a:schemeClr val="bg1"/>
                </a:solidFill>
              </a:rPr>
              <a:t>Стор</a:t>
            </a:r>
            <a:r>
              <a:rPr lang="uk-UA" sz="2400" b="1" dirty="0">
                <a:solidFill>
                  <a:schemeClr val="bg1"/>
                </a:solidFill>
              </a:rPr>
              <a:t>. </a:t>
            </a:r>
            <a:r>
              <a:rPr lang="uk-UA" sz="2400" b="1" dirty="0" smtClean="0">
                <a:solidFill>
                  <a:schemeClr val="bg1"/>
                </a:solidFill>
              </a:rPr>
              <a:t>32</a:t>
            </a:r>
            <a:endParaRPr lang="uk-UA" sz="2400" b="1" dirty="0">
              <a:solidFill>
                <a:schemeClr val="bg1"/>
              </a:solidFill>
            </a:endParaRPr>
          </a:p>
        </p:txBody>
      </p:sp>
      <p:sp>
        <p:nvSpPr>
          <p:cNvPr id="9" name="Подзаголовок 2"/>
          <p:cNvSpPr txBox="1">
            <a:spLocks/>
          </p:cNvSpPr>
          <p:nvPr/>
        </p:nvSpPr>
        <p:spPr>
          <a:xfrm>
            <a:off x="3499743" y="3176658"/>
            <a:ext cx="4318043" cy="61221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900" b="1" dirty="0">
                <a:solidFill>
                  <a:schemeClr val="bg1"/>
                </a:solidFill>
              </a:rPr>
              <a:t>Або </a:t>
            </a:r>
            <a:r>
              <a:rPr lang="ru-RU" sz="2900" b="1" dirty="0" err="1" smtClean="0">
                <a:solidFill>
                  <a:schemeClr val="bg1"/>
                </a:solidFill>
              </a:rPr>
              <a:t>творче</a:t>
            </a:r>
            <a:r>
              <a:rPr lang="ru-RU" sz="2900" b="1" dirty="0" smtClean="0">
                <a:solidFill>
                  <a:schemeClr val="bg1"/>
                </a:solidFill>
              </a:rPr>
              <a:t> завдання</a:t>
            </a:r>
            <a:endParaRPr lang="uk-UA" sz="2900" b="1" dirty="0">
              <a:solidFill>
                <a:schemeClr val="bg1"/>
              </a:solidFill>
            </a:endParaRPr>
          </a:p>
        </p:txBody>
      </p:sp>
      <p:pic>
        <p:nvPicPr>
          <p:cNvPr id="3074" name="Picture 2" descr="D:\4 клас\01 УКР. МОВА\1 ПОНОМАРЬОВА\03 Будова слова\Презентації\2026-10-05_14372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713" y="1341562"/>
            <a:ext cx="9746008" cy="1871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D:\4 клас\01 УКР. МОВА\1 ПОНОМАРЬОВА\03 Будова слова\Презентації\2026-10-05_14380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471" y="3788868"/>
            <a:ext cx="9710694" cy="1224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1078090" y="5201044"/>
            <a:ext cx="9737631" cy="971651"/>
          </a:xfrm>
          <a:prstGeom prst="rect">
            <a:avLst/>
          </a:prstGeom>
          <a:ln w="1905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108814" tIns="54407" rIns="108814" bIns="54407">
            <a:spAutoFit/>
          </a:bodyPr>
          <a:lstStyle/>
          <a:p>
            <a:pPr marL="340043" indent="-340043"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За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допомогою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яких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частин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слова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утворюються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нові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слова? </a:t>
            </a:r>
          </a:p>
          <a:p>
            <a:pPr marL="340043" indent="-340043"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Яку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інформацію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можна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дізнатися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з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авіаквитка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540287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82502" y="405458"/>
            <a:ext cx="10486554" cy="720247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uk-UA" sz="4300" b="1" dirty="0" smtClean="0">
                <a:solidFill>
                  <a:schemeClr val="bg1"/>
                </a:solidFill>
              </a:rPr>
              <a:t>Вправа </a:t>
            </a:r>
            <a:r>
              <a:rPr lang="uk-UA" sz="4300" b="1" dirty="0">
                <a:solidFill>
                  <a:schemeClr val="bg1"/>
                </a:solidFill>
              </a:rPr>
              <a:t>«Добери слово</a:t>
            </a:r>
            <a:r>
              <a:rPr lang="uk-UA" sz="4300" b="1" dirty="0">
                <a:solidFill>
                  <a:schemeClr val="bg1"/>
                </a:solidFill>
              </a:rPr>
              <a:t>». Рефлексія</a:t>
            </a:r>
            <a:endParaRPr lang="ru-RU" sz="4300" b="1" dirty="0">
              <a:solidFill>
                <a:schemeClr val="bg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483519" y="1341079"/>
            <a:ext cx="9521970" cy="615318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108814" tIns="54407" rIns="108814" bIns="54407">
            <a:spAutoFit/>
          </a:bodyPr>
          <a:lstStyle/>
          <a:p>
            <a:pPr algn="ctr"/>
            <a:r>
              <a:rPr lang="ru-RU" sz="2900" b="1" dirty="0">
                <a:solidFill>
                  <a:schemeClr val="accent3">
                    <a:lumMod val="50000"/>
                  </a:schemeClr>
                </a:solidFill>
              </a:rPr>
              <a:t>Опиши урок, </a:t>
            </a:r>
            <a:r>
              <a:rPr lang="ru-RU" sz="2900" b="1" dirty="0" err="1">
                <a:solidFill>
                  <a:schemeClr val="accent3">
                    <a:lumMod val="50000"/>
                  </a:schemeClr>
                </a:solidFill>
              </a:rPr>
              <a:t>дібравши</a:t>
            </a:r>
            <a:r>
              <a:rPr lang="ru-RU" sz="2900" b="1" dirty="0">
                <a:solidFill>
                  <a:schemeClr val="accent3">
                    <a:lumMod val="50000"/>
                  </a:schemeClr>
                </a:solidFill>
              </a:rPr>
              <a:t> слова з </a:t>
            </a:r>
            <a:r>
              <a:rPr lang="ru-RU" sz="2900" b="1" dirty="0" err="1">
                <a:solidFill>
                  <a:schemeClr val="accent3">
                    <a:lumMod val="50000"/>
                  </a:schemeClr>
                </a:solidFill>
              </a:rPr>
              <a:t>поданими</a:t>
            </a:r>
            <a:r>
              <a:rPr lang="ru-RU" sz="29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900" b="1" dirty="0" err="1">
                <a:solidFill>
                  <a:schemeClr val="accent3">
                    <a:lumMod val="50000"/>
                  </a:schemeClr>
                </a:solidFill>
              </a:rPr>
              <a:t>закінченнями</a:t>
            </a:r>
            <a:r>
              <a:rPr lang="ru-RU" sz="2900" b="1" dirty="0">
                <a:solidFill>
                  <a:schemeClr val="accent3">
                    <a:lumMod val="50000"/>
                  </a:schemeClr>
                </a:solidFill>
              </a:rPr>
              <a:t>. 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912361" y="2277399"/>
            <a:ext cx="6426996" cy="768551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108814" tIns="54407" rIns="108814" bIns="54407">
            <a:spAutoFit/>
          </a:bodyPr>
          <a:lstStyle/>
          <a:p>
            <a:pPr algn="ctr"/>
            <a:r>
              <a:rPr lang="ru-RU" sz="3800" b="1" dirty="0">
                <a:solidFill>
                  <a:schemeClr val="accent3">
                    <a:lumMod val="50000"/>
                  </a:schemeClr>
                </a:solidFill>
              </a:rPr>
              <a:t>Урок </a:t>
            </a:r>
            <a:r>
              <a:rPr lang="ru-RU" sz="3800" b="1" dirty="0" err="1">
                <a:solidFill>
                  <a:schemeClr val="accent3">
                    <a:lumMod val="50000"/>
                  </a:schemeClr>
                </a:solidFill>
              </a:rPr>
              <a:t>був</a:t>
            </a:r>
            <a:r>
              <a:rPr lang="ru-RU" sz="3800" b="1" dirty="0">
                <a:solidFill>
                  <a:schemeClr val="accent3">
                    <a:lumMod val="50000"/>
                  </a:schemeClr>
                </a:solidFill>
              </a:rPr>
              <a:t>   ... </a:t>
            </a:r>
            <a:r>
              <a:rPr lang="ru-RU" sz="3800" b="1" dirty="0" err="1">
                <a:solidFill>
                  <a:schemeClr val="accent3">
                    <a:lumMod val="50000"/>
                  </a:schemeClr>
                </a:solidFill>
              </a:rPr>
              <a:t>ий</a:t>
            </a:r>
            <a:r>
              <a:rPr lang="ru-RU" sz="38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835447" y="3141695"/>
            <a:ext cx="6842013" cy="768551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108814" tIns="54407" rIns="108814" bIns="54407">
            <a:spAutoFit/>
          </a:bodyPr>
          <a:lstStyle/>
          <a:p>
            <a:pPr algn="ctr"/>
            <a:r>
              <a:rPr lang="ru-RU" sz="3800" b="1" dirty="0" err="1">
                <a:solidFill>
                  <a:schemeClr val="accent3">
                    <a:lumMod val="50000"/>
                  </a:schemeClr>
                </a:solidFill>
              </a:rPr>
              <a:t>Завдання</a:t>
            </a:r>
            <a:r>
              <a:rPr lang="ru-RU" sz="3800" b="1" dirty="0">
                <a:solidFill>
                  <a:schemeClr val="accent3">
                    <a:lumMod val="50000"/>
                  </a:schemeClr>
                </a:solidFill>
              </a:rPr>
              <a:t> та </a:t>
            </a:r>
            <a:r>
              <a:rPr lang="ru-RU" sz="3800" b="1" dirty="0" err="1">
                <a:solidFill>
                  <a:schemeClr val="accent3">
                    <a:lumMod val="50000"/>
                  </a:schemeClr>
                </a:solidFill>
              </a:rPr>
              <a:t>вправи</a:t>
            </a:r>
            <a:r>
              <a:rPr lang="ru-RU" sz="38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3800" b="1" dirty="0" err="1">
                <a:solidFill>
                  <a:schemeClr val="accent3">
                    <a:lumMod val="50000"/>
                  </a:schemeClr>
                </a:solidFill>
              </a:rPr>
              <a:t>були</a:t>
            </a:r>
            <a:r>
              <a:rPr lang="ru-RU" sz="3800" b="1" dirty="0">
                <a:solidFill>
                  <a:schemeClr val="accent3">
                    <a:lumMod val="50000"/>
                  </a:schemeClr>
                </a:solidFill>
              </a:rPr>
              <a:t>   ... і 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912361" y="4067500"/>
            <a:ext cx="6426995" cy="768551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108814" tIns="54407" rIns="108814" bIns="54407">
            <a:spAutoFit/>
          </a:bodyPr>
          <a:lstStyle/>
          <a:p>
            <a:pPr algn="ctr"/>
            <a:r>
              <a:rPr lang="ru-RU" sz="3800" b="1" dirty="0" err="1">
                <a:solidFill>
                  <a:schemeClr val="accent3">
                    <a:lumMod val="50000"/>
                  </a:schemeClr>
                </a:solidFill>
              </a:rPr>
              <a:t>Настрій</a:t>
            </a:r>
            <a:r>
              <a:rPr lang="ru-RU" sz="38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3800" b="1" dirty="0" err="1">
                <a:solidFill>
                  <a:schemeClr val="accent3">
                    <a:lumMod val="50000"/>
                  </a:schemeClr>
                </a:solidFill>
              </a:rPr>
              <a:t>від</a:t>
            </a:r>
            <a:r>
              <a:rPr lang="ru-RU" sz="3800" b="1" dirty="0">
                <a:solidFill>
                  <a:schemeClr val="accent3">
                    <a:lumMod val="50000"/>
                  </a:schemeClr>
                </a:solidFill>
              </a:rPr>
              <a:t> уроку     ... </a:t>
            </a:r>
            <a:r>
              <a:rPr lang="ru-RU" sz="3800" b="1" dirty="0" err="1">
                <a:solidFill>
                  <a:schemeClr val="accent3">
                    <a:lumMod val="50000"/>
                  </a:schemeClr>
                </a:solidFill>
              </a:rPr>
              <a:t>ий</a:t>
            </a:r>
            <a:r>
              <a:rPr lang="ru-RU" sz="38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</a:p>
        </p:txBody>
      </p:sp>
      <p:pic>
        <p:nvPicPr>
          <p:cNvPr id="8" name="Picture 2" descr="D:\Картинки до тестів\Казки\1578214124_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6046" y="2125295"/>
            <a:ext cx="2576187" cy="2703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 descr="D:\Картинки до тестів\Казки\877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0145" y="2125295"/>
            <a:ext cx="1853578" cy="2703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Мультяшный гном фотографии — Скачать бесплатные высококачественные  изображения | Magnific (ранее Freepik)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423" y="2133650"/>
            <a:ext cx="2696482" cy="2696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Перегляньте 690 ідей на дошці «гноми» та на тему «фінтастичні створіння» | чарівне мистецтво, творчість фентезі, noel тощо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0383" y="2125295"/>
            <a:ext cx="2247900" cy="2695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Прямоугольник 14"/>
          <p:cNvSpPr/>
          <p:nvPr/>
        </p:nvSpPr>
        <p:spPr>
          <a:xfrm>
            <a:off x="9259116" y="4820871"/>
            <a:ext cx="1945483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Було нудно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6399617" y="4855156"/>
            <a:ext cx="2249043" cy="95388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err="1" smtClean="0">
                <a:solidFill>
                  <a:schemeClr val="bg1"/>
                </a:solidFill>
              </a:rPr>
              <a:t>Відчуваю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задоволення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619423" y="4830132"/>
            <a:ext cx="2733719" cy="953886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Урок </a:t>
            </a:r>
            <a:r>
              <a:rPr lang="ru-RU" sz="2800" b="1" dirty="0" err="1" smtClean="0">
                <a:solidFill>
                  <a:schemeClr val="bg1"/>
                </a:solidFill>
              </a:rPr>
              <a:t>пройшов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непомітно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753591" y="4861174"/>
            <a:ext cx="2302436" cy="523099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Було </a:t>
            </a:r>
            <a:r>
              <a:rPr lang="ru-RU" sz="2800" b="1" dirty="0" err="1" smtClean="0">
                <a:solidFill>
                  <a:schemeClr val="bg1"/>
                </a:solidFill>
              </a:rPr>
              <a:t>важко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19" name="Подзаголовок 2"/>
          <p:cNvSpPr txBox="1">
            <a:spLocks/>
          </p:cNvSpPr>
          <p:nvPr/>
        </p:nvSpPr>
        <p:spPr>
          <a:xfrm>
            <a:off x="1003163" y="1341562"/>
            <a:ext cx="10225136" cy="576064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Оцініть свою роботу на уроці гномиками</a:t>
            </a:r>
            <a:endParaRPr lang="uk-UA" sz="2800" b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009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6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1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1330</TotalTime>
  <Words>587</Words>
  <Application>Microsoft Office PowerPoint</Application>
  <PresentationFormat>Произвольный</PresentationFormat>
  <Paragraphs>103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Презентация PowerPoint</vt:lpstr>
      <vt:lpstr>Презентация PowerPoint</vt:lpstr>
      <vt:lpstr>Перевірка домашнього завдання</vt:lpstr>
      <vt:lpstr>Презентация PowerPoint</vt:lpstr>
      <vt:lpstr>Встановіть відповідність</vt:lpstr>
      <vt:lpstr>Презентация PowerPoint</vt:lpstr>
      <vt:lpstr>Розберіть за будовою слова</vt:lpstr>
      <vt:lpstr>Прочитайте текст</vt:lpstr>
      <vt:lpstr>Віртуальна подорож</vt:lpstr>
      <vt:lpstr>Вправа «Детектив»</vt:lpstr>
      <vt:lpstr>Вправа «Автор»</vt:lpstr>
      <vt:lpstr>Вправа «Дослідник»</vt:lpstr>
      <vt:lpstr>Прочитайте текст</vt:lpstr>
      <vt:lpstr>Домашнє завдання на вибір</vt:lpstr>
      <vt:lpstr>Вправа «Добери слово». Рефлексія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Esmiralda Ivanova</dc:creator>
  <cp:lastModifiedBy>Esmiralda Ivanova</cp:lastModifiedBy>
  <cp:revision>102</cp:revision>
  <dcterms:created xsi:type="dcterms:W3CDTF">2025-08-27T14:01:18Z</dcterms:created>
  <dcterms:modified xsi:type="dcterms:W3CDTF">2026-10-08T08:57:43Z</dcterms:modified>
</cp:coreProperties>
</file>