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sldIdLst>
    <p:sldId id="282" r:id="rId2"/>
    <p:sldId id="925" r:id="rId3"/>
    <p:sldId id="286" r:id="rId4"/>
    <p:sldId id="927" r:id="rId5"/>
    <p:sldId id="901" r:id="rId6"/>
    <p:sldId id="923" r:id="rId7"/>
    <p:sldId id="928" r:id="rId8"/>
    <p:sldId id="932" r:id="rId9"/>
    <p:sldId id="879" r:id="rId10"/>
    <p:sldId id="929" r:id="rId11"/>
    <p:sldId id="931" r:id="rId12"/>
    <p:sldId id="905" r:id="rId13"/>
    <p:sldId id="917" r:id="rId14"/>
    <p:sldId id="930" r:id="rId15"/>
    <p:sldId id="926" r:id="rId16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C63B972-18A9-4008-81B7-F9F6ED7A9182}">
          <p14:sldIdLst>
            <p14:sldId id="282"/>
            <p14:sldId id="925"/>
            <p14:sldId id="286"/>
            <p14:sldId id="927"/>
            <p14:sldId id="901"/>
            <p14:sldId id="923"/>
            <p14:sldId id="928"/>
            <p14:sldId id="932"/>
            <p14:sldId id="879"/>
            <p14:sldId id="929"/>
            <p14:sldId id="931"/>
            <p14:sldId id="905"/>
            <p14:sldId id="917"/>
            <p14:sldId id="930"/>
            <p14:sldId id="92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36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ПЕРЕТВОРЕННЯ ОДИНИЦЬ ДОВЖИНИ</a:t>
          </a:r>
          <a:endParaRPr lang="ru-RU" sz="28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СПІВВІДНО-ШЕННЯ МІЖ ОДИНИЦЯМИ ДОВЖИНИ</a:t>
          </a:r>
          <a:endParaRPr lang="uk-UA" sz="2800" b="1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smtClean="0"/>
            <a:t>РОБОТА НАД  ЗАДАЧАМИ</a:t>
          </a:r>
          <a:endParaRPr lang="ru-RU" sz="28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ОБЧИСЛЕННЯ ЗНАЧЕННЯ ВИРАЗІВ</a:t>
          </a:r>
          <a:endParaRPr lang="en-US" sz="2800" b="1" dirty="0" smtClean="0"/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195529" custLinFactNeighborX="15605" custLinFactNeighborY="-11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229872" custLinFactX="406873" custLinFactNeighborX="500000" custLinFactNeighborY="8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220672" custLinFactX="-14101" custLinFactNeighborX="-1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210708" custLinFactX="-430648" custLinFactNeighborX="-500000" custLinFactNeighborY="6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B70312-7880-40C6-83B8-3801BAEDF0B2}" type="doc">
      <dgm:prSet loTypeId="urn:microsoft.com/office/officeart/2005/8/layout/hProcess11" loCatId="process" qsTypeId="urn:microsoft.com/office/officeart/2005/8/quickstyle/simple1" qsCatId="simple" csTypeId="urn:microsoft.com/office/officeart/2005/8/colors/accent3_2" csCatId="accent3" phldr="1"/>
      <dgm:spPr/>
    </dgm:pt>
    <dgm:pt modelId="{9CE284E9-0B68-4408-BD10-FB462503DBD1}">
      <dgm:prSet phldrT="[Текст]" custT="1"/>
      <dgm:spPr/>
      <dgm:t>
        <a:bodyPr/>
        <a:lstStyle/>
        <a:p>
          <a:r>
            <a:rPr lang="uk-UA" sz="3200" b="1" dirty="0" smtClean="0">
              <a:solidFill>
                <a:srgbClr val="C00000"/>
              </a:solidFill>
            </a:rPr>
            <a:t>80 </a:t>
          </a:r>
          <a:r>
            <a:rPr lang="uk-UA" sz="3200" b="1" dirty="0" smtClean="0">
              <a:solidFill>
                <a:srgbClr val="C00000"/>
              </a:solidFill>
              <a:latin typeface="Calibri"/>
              <a:cs typeface="Calibri"/>
            </a:rPr>
            <a:t>∙</a:t>
          </a:r>
          <a:r>
            <a:rPr lang="uk-UA" sz="3200" b="1" dirty="0" smtClean="0">
              <a:solidFill>
                <a:srgbClr val="C00000"/>
              </a:solidFill>
            </a:rPr>
            <a:t> 70</a:t>
          </a:r>
          <a:endParaRPr lang="ru-RU" sz="3200" b="1" dirty="0">
            <a:solidFill>
              <a:srgbClr val="C00000"/>
            </a:solidFill>
          </a:endParaRPr>
        </a:p>
      </dgm:t>
    </dgm:pt>
    <dgm:pt modelId="{E6936926-9107-4C47-B7A9-EB8A52315E9E}" type="parTrans" cxnId="{849601BA-AC55-4B0F-98AB-EAB62C3F5AF3}">
      <dgm:prSet/>
      <dgm:spPr/>
      <dgm:t>
        <a:bodyPr/>
        <a:lstStyle/>
        <a:p>
          <a:endParaRPr lang="ru-RU"/>
        </a:p>
      </dgm:t>
    </dgm:pt>
    <dgm:pt modelId="{81214635-B3EC-4ABF-9BB8-8A8EBC02BF51}" type="sibTrans" cxnId="{849601BA-AC55-4B0F-98AB-EAB62C3F5AF3}">
      <dgm:prSet/>
      <dgm:spPr/>
      <dgm:t>
        <a:bodyPr/>
        <a:lstStyle/>
        <a:p>
          <a:endParaRPr lang="ru-RU"/>
        </a:p>
      </dgm:t>
    </dgm:pt>
    <dgm:pt modelId="{52C1763A-CB1C-4D82-A2BC-44D902AE6A6A}">
      <dgm:prSet phldrT="[Текст]" custT="1"/>
      <dgm:spPr/>
      <dgm:t>
        <a:bodyPr/>
        <a:lstStyle/>
        <a:p>
          <a:r>
            <a:rPr lang="uk-UA" sz="3200" b="1" dirty="0" smtClean="0">
              <a:solidFill>
                <a:srgbClr val="C00000"/>
              </a:solidFill>
            </a:rPr>
            <a:t>– 700</a:t>
          </a:r>
        </a:p>
      </dgm:t>
    </dgm:pt>
    <dgm:pt modelId="{062B85B7-6C40-4199-A40B-F039CB2FE721}" type="parTrans" cxnId="{F3D8E5CC-E8F9-4099-B52F-7C33026D5D4D}">
      <dgm:prSet/>
      <dgm:spPr/>
      <dgm:t>
        <a:bodyPr/>
        <a:lstStyle/>
        <a:p>
          <a:endParaRPr lang="ru-RU"/>
        </a:p>
      </dgm:t>
    </dgm:pt>
    <dgm:pt modelId="{5EFA7018-E95A-434F-81BC-3C899D2F15B8}" type="sibTrans" cxnId="{F3D8E5CC-E8F9-4099-B52F-7C33026D5D4D}">
      <dgm:prSet/>
      <dgm:spPr/>
      <dgm:t>
        <a:bodyPr/>
        <a:lstStyle/>
        <a:p>
          <a:endParaRPr lang="ru-RU"/>
        </a:p>
      </dgm:t>
    </dgm:pt>
    <dgm:pt modelId="{02B084DE-5992-4F9D-A9D7-BD5BC7E0BC43}">
      <dgm:prSet phldrT="[Текст]" custT="1"/>
      <dgm:spPr/>
      <dgm:t>
        <a:bodyPr/>
        <a:lstStyle/>
        <a:p>
          <a:r>
            <a:rPr lang="uk-UA" sz="3200" b="1" dirty="0" smtClean="0">
              <a:solidFill>
                <a:srgbClr val="C00000"/>
              </a:solidFill>
            </a:rPr>
            <a:t>: 7</a:t>
          </a:r>
          <a:endParaRPr lang="ru-RU" sz="3200" b="1" dirty="0">
            <a:solidFill>
              <a:srgbClr val="C00000"/>
            </a:solidFill>
          </a:endParaRPr>
        </a:p>
      </dgm:t>
    </dgm:pt>
    <dgm:pt modelId="{5EDFD611-E951-46C3-98F8-08BF7B61E3DD}" type="parTrans" cxnId="{4C045C4B-58E8-4635-A281-A4ABB2C2A18C}">
      <dgm:prSet/>
      <dgm:spPr/>
      <dgm:t>
        <a:bodyPr/>
        <a:lstStyle/>
        <a:p>
          <a:endParaRPr lang="ru-RU"/>
        </a:p>
      </dgm:t>
    </dgm:pt>
    <dgm:pt modelId="{B68F53A7-B6B2-4AF8-BBD5-F18146437141}" type="sibTrans" cxnId="{4C045C4B-58E8-4635-A281-A4ABB2C2A18C}">
      <dgm:prSet/>
      <dgm:spPr/>
      <dgm:t>
        <a:bodyPr/>
        <a:lstStyle/>
        <a:p>
          <a:endParaRPr lang="ru-RU"/>
        </a:p>
      </dgm:t>
    </dgm:pt>
    <dgm:pt modelId="{BCCBDF92-E39F-4610-814F-6BE2A61A69D0}">
      <dgm:prSet custT="1"/>
      <dgm:spPr/>
      <dgm:t>
        <a:bodyPr/>
        <a:lstStyle/>
        <a:p>
          <a:r>
            <a:rPr lang="uk-UA" sz="3200" b="1" dirty="0" smtClean="0">
              <a:solidFill>
                <a:srgbClr val="C00000"/>
              </a:solidFill>
              <a:latin typeface="Calibri"/>
              <a:cs typeface="Calibri"/>
            </a:rPr>
            <a:t>∙ </a:t>
          </a:r>
          <a:r>
            <a:rPr lang="uk-UA" sz="3200" b="1" dirty="0" smtClean="0">
              <a:solidFill>
                <a:srgbClr val="C00000"/>
              </a:solidFill>
            </a:rPr>
            <a:t>4</a:t>
          </a:r>
          <a:endParaRPr lang="ru-RU" sz="3200" b="1" dirty="0">
            <a:solidFill>
              <a:srgbClr val="C00000"/>
            </a:solidFill>
          </a:endParaRPr>
        </a:p>
      </dgm:t>
    </dgm:pt>
    <dgm:pt modelId="{25A19F4A-FFE8-4A0F-8E15-11996A7B8240}" type="parTrans" cxnId="{0B8320A2-0456-43A1-A4C5-DA7516B9FDDB}">
      <dgm:prSet/>
      <dgm:spPr/>
      <dgm:t>
        <a:bodyPr/>
        <a:lstStyle/>
        <a:p>
          <a:endParaRPr lang="ru-RU"/>
        </a:p>
      </dgm:t>
    </dgm:pt>
    <dgm:pt modelId="{7B0A10D2-AB0B-47D4-99A3-1294C340130B}" type="sibTrans" cxnId="{0B8320A2-0456-43A1-A4C5-DA7516B9FDDB}">
      <dgm:prSet/>
      <dgm:spPr/>
      <dgm:t>
        <a:bodyPr/>
        <a:lstStyle/>
        <a:p>
          <a:endParaRPr lang="ru-RU"/>
        </a:p>
      </dgm:t>
    </dgm:pt>
    <dgm:pt modelId="{B84BF723-1D33-432F-85E9-ADB1867D9C1D}">
      <dgm:prSet custT="1"/>
      <dgm:spPr/>
      <dgm:t>
        <a:bodyPr/>
        <a:lstStyle/>
        <a:p>
          <a:r>
            <a:rPr lang="uk-UA" sz="3200" b="1" dirty="0" smtClean="0">
              <a:solidFill>
                <a:srgbClr val="00B050"/>
              </a:solidFill>
            </a:rPr>
            <a:t>- </a:t>
          </a:r>
          <a:r>
            <a:rPr lang="uk-UA" sz="3200" b="1" dirty="0" smtClean="0">
              <a:solidFill>
                <a:srgbClr val="C00000"/>
              </a:solidFill>
            </a:rPr>
            <a:t>2.000</a:t>
          </a:r>
          <a:endParaRPr lang="ru-RU" sz="3200" b="1" dirty="0">
            <a:solidFill>
              <a:srgbClr val="C00000"/>
            </a:solidFill>
          </a:endParaRPr>
        </a:p>
      </dgm:t>
    </dgm:pt>
    <dgm:pt modelId="{EF5CC39F-D52B-4031-A8FC-F8063CB6DB6F}" type="parTrans" cxnId="{BC67C85B-7BEC-419B-BBC3-12C8653D9A58}">
      <dgm:prSet/>
      <dgm:spPr/>
      <dgm:t>
        <a:bodyPr/>
        <a:lstStyle/>
        <a:p>
          <a:endParaRPr lang="ru-RU"/>
        </a:p>
      </dgm:t>
    </dgm:pt>
    <dgm:pt modelId="{67C2CF98-FB5F-40F7-8B8D-B2A59A05E3A3}" type="sibTrans" cxnId="{BC67C85B-7BEC-419B-BBC3-12C8653D9A58}">
      <dgm:prSet/>
      <dgm:spPr/>
      <dgm:t>
        <a:bodyPr/>
        <a:lstStyle/>
        <a:p>
          <a:endParaRPr lang="ru-RU"/>
        </a:p>
      </dgm:t>
    </dgm:pt>
    <dgm:pt modelId="{A2B69D9E-44FF-4ACB-B315-EB7934CFD698}">
      <dgm:prSet custT="1"/>
      <dgm:spPr/>
      <dgm:t>
        <a:bodyPr/>
        <a:lstStyle/>
        <a:p>
          <a:r>
            <a:rPr lang="uk-UA" sz="3200" b="1" dirty="0" smtClean="0">
              <a:solidFill>
                <a:srgbClr val="C00000"/>
              </a:solidFill>
            </a:rPr>
            <a:t>: 100</a:t>
          </a:r>
          <a:endParaRPr lang="ru-RU" sz="3200" b="1" dirty="0">
            <a:solidFill>
              <a:srgbClr val="C00000"/>
            </a:solidFill>
          </a:endParaRPr>
        </a:p>
      </dgm:t>
    </dgm:pt>
    <dgm:pt modelId="{114D2B49-E6DA-4BEF-A3E9-D1930F5874F3}" type="parTrans" cxnId="{3CF3A856-9828-475E-8624-B02389A1F82F}">
      <dgm:prSet/>
      <dgm:spPr/>
      <dgm:t>
        <a:bodyPr/>
        <a:lstStyle/>
        <a:p>
          <a:endParaRPr lang="ru-RU"/>
        </a:p>
      </dgm:t>
    </dgm:pt>
    <dgm:pt modelId="{753D84FB-5F36-4088-AA25-D341F3629CA1}" type="sibTrans" cxnId="{3CF3A856-9828-475E-8624-B02389A1F82F}">
      <dgm:prSet/>
      <dgm:spPr/>
      <dgm:t>
        <a:bodyPr/>
        <a:lstStyle/>
        <a:p>
          <a:endParaRPr lang="ru-RU"/>
        </a:p>
      </dgm:t>
    </dgm:pt>
    <dgm:pt modelId="{B7CDC2D7-F787-4173-A1C6-A3B29BB0736F}" type="pres">
      <dgm:prSet presAssocID="{ADB70312-7880-40C6-83B8-3801BAEDF0B2}" presName="Name0" presStyleCnt="0">
        <dgm:presLayoutVars>
          <dgm:dir/>
          <dgm:resizeHandles val="exact"/>
        </dgm:presLayoutVars>
      </dgm:prSet>
      <dgm:spPr/>
    </dgm:pt>
    <dgm:pt modelId="{A22728BB-327C-45FB-85C4-9EA7918CAC66}" type="pres">
      <dgm:prSet presAssocID="{ADB70312-7880-40C6-83B8-3801BAEDF0B2}" presName="arrow" presStyleLbl="bgShp" presStyleIdx="0" presStyleCn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</dgm:pt>
    <dgm:pt modelId="{E1B2CE9C-AAEF-4361-A703-5D506185AE28}" type="pres">
      <dgm:prSet presAssocID="{ADB70312-7880-40C6-83B8-3801BAEDF0B2}" presName="points" presStyleCnt="0"/>
      <dgm:spPr/>
    </dgm:pt>
    <dgm:pt modelId="{A8ED5B29-4FC0-4F9A-A7BF-B72D0D61F472}" type="pres">
      <dgm:prSet presAssocID="{9CE284E9-0B68-4408-BD10-FB462503DBD1}" presName="compositeA" presStyleCnt="0"/>
      <dgm:spPr/>
    </dgm:pt>
    <dgm:pt modelId="{82F2D07F-ACCD-44B1-B30D-87904C680FEB}" type="pres">
      <dgm:prSet presAssocID="{9CE284E9-0B68-4408-BD10-FB462503DBD1}" presName="textA" presStyleLbl="revTx" presStyleIdx="0" presStyleCnt="6" custScaleX="1410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0EEE25-463A-4621-B3DE-BD8FB3EB3E28}" type="pres">
      <dgm:prSet presAssocID="{9CE284E9-0B68-4408-BD10-FB462503DBD1}" presName="circleA" presStyleLbl="node1" presStyleIdx="0" presStyleCnt="6"/>
      <dgm:spPr/>
    </dgm:pt>
    <dgm:pt modelId="{821C341D-EC09-4A72-9423-6FC3B3B3A23B}" type="pres">
      <dgm:prSet presAssocID="{9CE284E9-0B68-4408-BD10-FB462503DBD1}" presName="spaceA" presStyleCnt="0"/>
      <dgm:spPr/>
    </dgm:pt>
    <dgm:pt modelId="{47CD900F-2AC8-4D6C-9208-B9FAAC54326F}" type="pres">
      <dgm:prSet presAssocID="{81214635-B3EC-4ABF-9BB8-8A8EBC02BF51}" presName="space" presStyleCnt="0"/>
      <dgm:spPr/>
    </dgm:pt>
    <dgm:pt modelId="{0DF25489-0C6A-467F-9476-9EDD6C166182}" type="pres">
      <dgm:prSet presAssocID="{52C1763A-CB1C-4D82-A2BC-44D902AE6A6A}" presName="compositeB" presStyleCnt="0"/>
      <dgm:spPr/>
    </dgm:pt>
    <dgm:pt modelId="{3FE03354-AD1F-4FD8-AF07-B43096D7CD05}" type="pres">
      <dgm:prSet presAssocID="{52C1763A-CB1C-4D82-A2BC-44D902AE6A6A}" presName="textB" presStyleLbl="revTx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DBB6D3-732E-4E1D-828F-416EF6E7D980}" type="pres">
      <dgm:prSet presAssocID="{52C1763A-CB1C-4D82-A2BC-44D902AE6A6A}" presName="circleB" presStyleLbl="node1" presStyleIdx="1" presStyleCnt="6"/>
      <dgm:spPr/>
    </dgm:pt>
    <dgm:pt modelId="{2F5B1839-AB01-4167-87CC-E715CE952F61}" type="pres">
      <dgm:prSet presAssocID="{52C1763A-CB1C-4D82-A2BC-44D902AE6A6A}" presName="spaceB" presStyleCnt="0"/>
      <dgm:spPr/>
    </dgm:pt>
    <dgm:pt modelId="{DA930802-3388-4AC0-A813-632D889A783C}" type="pres">
      <dgm:prSet presAssocID="{5EFA7018-E95A-434F-81BC-3C899D2F15B8}" presName="space" presStyleCnt="0"/>
      <dgm:spPr/>
    </dgm:pt>
    <dgm:pt modelId="{4E054EFD-9EBE-4995-BB5C-781A5414BCC2}" type="pres">
      <dgm:prSet presAssocID="{02B084DE-5992-4F9D-A9D7-BD5BC7E0BC43}" presName="compositeA" presStyleCnt="0"/>
      <dgm:spPr/>
    </dgm:pt>
    <dgm:pt modelId="{444B974B-9AF7-4A2F-8983-F35423390DDC}" type="pres">
      <dgm:prSet presAssocID="{02B084DE-5992-4F9D-A9D7-BD5BC7E0BC43}" presName="textA" presStyleLbl="revTx" presStyleIdx="2" presStyleCnt="6" custScaleX="683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04C63F-9F4F-44BA-8880-A36C63628025}" type="pres">
      <dgm:prSet presAssocID="{02B084DE-5992-4F9D-A9D7-BD5BC7E0BC43}" presName="circleA" presStyleLbl="node1" presStyleIdx="2" presStyleCnt="6"/>
      <dgm:spPr/>
    </dgm:pt>
    <dgm:pt modelId="{CCC7C9B0-B383-4A08-BF47-DAF4F61F522B}" type="pres">
      <dgm:prSet presAssocID="{02B084DE-5992-4F9D-A9D7-BD5BC7E0BC43}" presName="spaceA" presStyleCnt="0"/>
      <dgm:spPr/>
    </dgm:pt>
    <dgm:pt modelId="{7A66A50C-2CA4-4840-A2CC-B8DD69BB44A3}" type="pres">
      <dgm:prSet presAssocID="{B68F53A7-B6B2-4AF8-BBD5-F18146437141}" presName="space" presStyleCnt="0"/>
      <dgm:spPr/>
    </dgm:pt>
    <dgm:pt modelId="{B0FA25B8-9B4E-4DCD-9504-526526F2BD3B}" type="pres">
      <dgm:prSet presAssocID="{BCCBDF92-E39F-4610-814F-6BE2A61A69D0}" presName="compositeB" presStyleCnt="0"/>
      <dgm:spPr/>
    </dgm:pt>
    <dgm:pt modelId="{67F1EDA9-E85E-4068-9EE3-AD059E28C18C}" type="pres">
      <dgm:prSet presAssocID="{BCCBDF92-E39F-4610-814F-6BE2A61A69D0}" presName="textB" presStyleLbl="revTx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3E3304-2B3A-4E2C-9589-6909531F1397}" type="pres">
      <dgm:prSet presAssocID="{BCCBDF92-E39F-4610-814F-6BE2A61A69D0}" presName="circleB" presStyleLbl="node1" presStyleIdx="3" presStyleCnt="6"/>
      <dgm:spPr/>
    </dgm:pt>
    <dgm:pt modelId="{44E786B2-79B2-4337-AA78-CD57FC91D606}" type="pres">
      <dgm:prSet presAssocID="{BCCBDF92-E39F-4610-814F-6BE2A61A69D0}" presName="spaceB" presStyleCnt="0"/>
      <dgm:spPr/>
    </dgm:pt>
    <dgm:pt modelId="{CC3E7208-CCD5-4EE0-B9A5-F4B7175846B8}" type="pres">
      <dgm:prSet presAssocID="{7B0A10D2-AB0B-47D4-99A3-1294C340130B}" presName="space" presStyleCnt="0"/>
      <dgm:spPr/>
    </dgm:pt>
    <dgm:pt modelId="{B33942A6-7FFA-4070-ABAA-8974D624C903}" type="pres">
      <dgm:prSet presAssocID="{B84BF723-1D33-432F-85E9-ADB1867D9C1D}" presName="compositeA" presStyleCnt="0"/>
      <dgm:spPr/>
    </dgm:pt>
    <dgm:pt modelId="{68C3F3CE-873C-4FC7-8080-751542917AE1}" type="pres">
      <dgm:prSet presAssocID="{B84BF723-1D33-432F-85E9-ADB1867D9C1D}" presName="textA" presStyleLbl="revTx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EC508C-4D2C-46E9-9D08-795E8E2A602A}" type="pres">
      <dgm:prSet presAssocID="{B84BF723-1D33-432F-85E9-ADB1867D9C1D}" presName="circleA" presStyleLbl="node1" presStyleIdx="4" presStyleCnt="6"/>
      <dgm:spPr/>
    </dgm:pt>
    <dgm:pt modelId="{62E2A720-5C21-45BC-A40A-A88EF4CD3053}" type="pres">
      <dgm:prSet presAssocID="{B84BF723-1D33-432F-85E9-ADB1867D9C1D}" presName="spaceA" presStyleCnt="0"/>
      <dgm:spPr/>
    </dgm:pt>
    <dgm:pt modelId="{E28B0EB5-60E1-4A78-A3F1-20E3D759A4BE}" type="pres">
      <dgm:prSet presAssocID="{67C2CF98-FB5F-40F7-8B8D-B2A59A05E3A3}" presName="space" presStyleCnt="0"/>
      <dgm:spPr/>
    </dgm:pt>
    <dgm:pt modelId="{67E2FBB6-6F56-4D5D-BAB3-0D9D302DCD1D}" type="pres">
      <dgm:prSet presAssocID="{A2B69D9E-44FF-4ACB-B315-EB7934CFD698}" presName="compositeB" presStyleCnt="0"/>
      <dgm:spPr/>
    </dgm:pt>
    <dgm:pt modelId="{A4360C85-DD19-47D8-BC1C-2AA9B6DE7A96}" type="pres">
      <dgm:prSet presAssocID="{A2B69D9E-44FF-4ACB-B315-EB7934CFD698}" presName="textB" presStyleLbl="revTx" presStyleIdx="5" presStyleCnt="6" custScaleX="1249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595BA8-5289-42C9-A1DE-755B1B51E1DA}" type="pres">
      <dgm:prSet presAssocID="{A2B69D9E-44FF-4ACB-B315-EB7934CFD698}" presName="circleB" presStyleLbl="node1" presStyleIdx="5" presStyleCnt="6"/>
      <dgm:spPr/>
    </dgm:pt>
    <dgm:pt modelId="{62636E64-9C1B-4B0A-AAAC-AC6392660875}" type="pres">
      <dgm:prSet presAssocID="{A2B69D9E-44FF-4ACB-B315-EB7934CFD698}" presName="spaceB" presStyleCnt="0"/>
      <dgm:spPr/>
    </dgm:pt>
  </dgm:ptLst>
  <dgm:cxnLst>
    <dgm:cxn modelId="{4C045C4B-58E8-4635-A281-A4ABB2C2A18C}" srcId="{ADB70312-7880-40C6-83B8-3801BAEDF0B2}" destId="{02B084DE-5992-4F9D-A9D7-BD5BC7E0BC43}" srcOrd="2" destOrd="0" parTransId="{5EDFD611-E951-46C3-98F8-08BF7B61E3DD}" sibTransId="{B68F53A7-B6B2-4AF8-BBD5-F18146437141}"/>
    <dgm:cxn modelId="{0B8320A2-0456-43A1-A4C5-DA7516B9FDDB}" srcId="{ADB70312-7880-40C6-83B8-3801BAEDF0B2}" destId="{BCCBDF92-E39F-4610-814F-6BE2A61A69D0}" srcOrd="3" destOrd="0" parTransId="{25A19F4A-FFE8-4A0F-8E15-11996A7B8240}" sibTransId="{7B0A10D2-AB0B-47D4-99A3-1294C340130B}"/>
    <dgm:cxn modelId="{F3D8E5CC-E8F9-4099-B52F-7C33026D5D4D}" srcId="{ADB70312-7880-40C6-83B8-3801BAEDF0B2}" destId="{52C1763A-CB1C-4D82-A2BC-44D902AE6A6A}" srcOrd="1" destOrd="0" parTransId="{062B85B7-6C40-4199-A40B-F039CB2FE721}" sibTransId="{5EFA7018-E95A-434F-81BC-3C899D2F15B8}"/>
    <dgm:cxn modelId="{3CF3A856-9828-475E-8624-B02389A1F82F}" srcId="{ADB70312-7880-40C6-83B8-3801BAEDF0B2}" destId="{A2B69D9E-44FF-4ACB-B315-EB7934CFD698}" srcOrd="5" destOrd="0" parTransId="{114D2B49-E6DA-4BEF-A3E9-D1930F5874F3}" sibTransId="{753D84FB-5F36-4088-AA25-D341F3629CA1}"/>
    <dgm:cxn modelId="{6C2EFB52-407A-4D34-8BD3-4514D4D20D0C}" type="presOf" srcId="{9CE284E9-0B68-4408-BD10-FB462503DBD1}" destId="{82F2D07F-ACCD-44B1-B30D-87904C680FEB}" srcOrd="0" destOrd="0" presId="urn:microsoft.com/office/officeart/2005/8/layout/hProcess11"/>
    <dgm:cxn modelId="{BC67C85B-7BEC-419B-BBC3-12C8653D9A58}" srcId="{ADB70312-7880-40C6-83B8-3801BAEDF0B2}" destId="{B84BF723-1D33-432F-85E9-ADB1867D9C1D}" srcOrd="4" destOrd="0" parTransId="{EF5CC39F-D52B-4031-A8FC-F8063CB6DB6F}" sibTransId="{67C2CF98-FB5F-40F7-8B8D-B2A59A05E3A3}"/>
    <dgm:cxn modelId="{2603DE7D-6A3D-44B6-A488-6CB6AF494D26}" type="presOf" srcId="{ADB70312-7880-40C6-83B8-3801BAEDF0B2}" destId="{B7CDC2D7-F787-4173-A1C6-A3B29BB0736F}" srcOrd="0" destOrd="0" presId="urn:microsoft.com/office/officeart/2005/8/layout/hProcess11"/>
    <dgm:cxn modelId="{849601BA-AC55-4B0F-98AB-EAB62C3F5AF3}" srcId="{ADB70312-7880-40C6-83B8-3801BAEDF0B2}" destId="{9CE284E9-0B68-4408-BD10-FB462503DBD1}" srcOrd="0" destOrd="0" parTransId="{E6936926-9107-4C47-B7A9-EB8A52315E9E}" sibTransId="{81214635-B3EC-4ABF-9BB8-8A8EBC02BF51}"/>
    <dgm:cxn modelId="{8A5DE4C3-2B15-49E7-BB32-B1BE63855D76}" type="presOf" srcId="{BCCBDF92-E39F-4610-814F-6BE2A61A69D0}" destId="{67F1EDA9-E85E-4068-9EE3-AD059E28C18C}" srcOrd="0" destOrd="0" presId="urn:microsoft.com/office/officeart/2005/8/layout/hProcess11"/>
    <dgm:cxn modelId="{ED9E985A-22E4-4629-AF69-F0035F3EF413}" type="presOf" srcId="{B84BF723-1D33-432F-85E9-ADB1867D9C1D}" destId="{68C3F3CE-873C-4FC7-8080-751542917AE1}" srcOrd="0" destOrd="0" presId="urn:microsoft.com/office/officeart/2005/8/layout/hProcess11"/>
    <dgm:cxn modelId="{7CA8E0FF-9A73-402D-B680-A509EDAF06AA}" type="presOf" srcId="{02B084DE-5992-4F9D-A9D7-BD5BC7E0BC43}" destId="{444B974B-9AF7-4A2F-8983-F35423390DDC}" srcOrd="0" destOrd="0" presId="urn:microsoft.com/office/officeart/2005/8/layout/hProcess11"/>
    <dgm:cxn modelId="{042A8935-B13F-43A9-AA90-C9898C68CDB9}" type="presOf" srcId="{A2B69D9E-44FF-4ACB-B315-EB7934CFD698}" destId="{A4360C85-DD19-47D8-BC1C-2AA9B6DE7A96}" srcOrd="0" destOrd="0" presId="urn:microsoft.com/office/officeart/2005/8/layout/hProcess11"/>
    <dgm:cxn modelId="{3E62818E-AA39-4877-9BDD-6AEF8C261406}" type="presOf" srcId="{52C1763A-CB1C-4D82-A2BC-44D902AE6A6A}" destId="{3FE03354-AD1F-4FD8-AF07-B43096D7CD05}" srcOrd="0" destOrd="0" presId="urn:microsoft.com/office/officeart/2005/8/layout/hProcess11"/>
    <dgm:cxn modelId="{346B1C8B-36EC-4130-B8F2-D6DBADEC4EEB}" type="presParOf" srcId="{B7CDC2D7-F787-4173-A1C6-A3B29BB0736F}" destId="{A22728BB-327C-45FB-85C4-9EA7918CAC66}" srcOrd="0" destOrd="0" presId="urn:microsoft.com/office/officeart/2005/8/layout/hProcess11"/>
    <dgm:cxn modelId="{66B880D7-7374-4865-AAC5-4CF1AD40C86A}" type="presParOf" srcId="{B7CDC2D7-F787-4173-A1C6-A3B29BB0736F}" destId="{E1B2CE9C-AAEF-4361-A703-5D506185AE28}" srcOrd="1" destOrd="0" presId="urn:microsoft.com/office/officeart/2005/8/layout/hProcess11"/>
    <dgm:cxn modelId="{4BCFE22B-893F-4277-8181-D2803A7BB5FE}" type="presParOf" srcId="{E1B2CE9C-AAEF-4361-A703-5D506185AE28}" destId="{A8ED5B29-4FC0-4F9A-A7BF-B72D0D61F472}" srcOrd="0" destOrd="0" presId="urn:microsoft.com/office/officeart/2005/8/layout/hProcess11"/>
    <dgm:cxn modelId="{613375DB-CAAC-42A1-B73B-4DD0B432336B}" type="presParOf" srcId="{A8ED5B29-4FC0-4F9A-A7BF-B72D0D61F472}" destId="{82F2D07F-ACCD-44B1-B30D-87904C680FEB}" srcOrd="0" destOrd="0" presId="urn:microsoft.com/office/officeart/2005/8/layout/hProcess11"/>
    <dgm:cxn modelId="{F3BCB831-4142-4170-A19B-F201E60BF2E9}" type="presParOf" srcId="{A8ED5B29-4FC0-4F9A-A7BF-B72D0D61F472}" destId="{1E0EEE25-463A-4621-B3DE-BD8FB3EB3E28}" srcOrd="1" destOrd="0" presId="urn:microsoft.com/office/officeart/2005/8/layout/hProcess11"/>
    <dgm:cxn modelId="{1E9CBD1A-215C-4C72-A856-AC969246EF04}" type="presParOf" srcId="{A8ED5B29-4FC0-4F9A-A7BF-B72D0D61F472}" destId="{821C341D-EC09-4A72-9423-6FC3B3B3A23B}" srcOrd="2" destOrd="0" presId="urn:microsoft.com/office/officeart/2005/8/layout/hProcess11"/>
    <dgm:cxn modelId="{E37CC035-9DD8-4C9C-834F-648B2861F858}" type="presParOf" srcId="{E1B2CE9C-AAEF-4361-A703-5D506185AE28}" destId="{47CD900F-2AC8-4D6C-9208-B9FAAC54326F}" srcOrd="1" destOrd="0" presId="urn:microsoft.com/office/officeart/2005/8/layout/hProcess11"/>
    <dgm:cxn modelId="{53B3EC1E-851B-45AB-B0C6-0D78DC4E1978}" type="presParOf" srcId="{E1B2CE9C-AAEF-4361-A703-5D506185AE28}" destId="{0DF25489-0C6A-467F-9476-9EDD6C166182}" srcOrd="2" destOrd="0" presId="urn:microsoft.com/office/officeart/2005/8/layout/hProcess11"/>
    <dgm:cxn modelId="{189FECD5-BF34-4870-84D9-B79A37D03BB7}" type="presParOf" srcId="{0DF25489-0C6A-467F-9476-9EDD6C166182}" destId="{3FE03354-AD1F-4FD8-AF07-B43096D7CD05}" srcOrd="0" destOrd="0" presId="urn:microsoft.com/office/officeart/2005/8/layout/hProcess11"/>
    <dgm:cxn modelId="{9B9025BA-04FD-4350-A113-0F0DB6CFC0B0}" type="presParOf" srcId="{0DF25489-0C6A-467F-9476-9EDD6C166182}" destId="{84DBB6D3-732E-4E1D-828F-416EF6E7D980}" srcOrd="1" destOrd="0" presId="urn:microsoft.com/office/officeart/2005/8/layout/hProcess11"/>
    <dgm:cxn modelId="{B7ABBF24-DD09-40E4-B6BE-64D1F3A1FDC8}" type="presParOf" srcId="{0DF25489-0C6A-467F-9476-9EDD6C166182}" destId="{2F5B1839-AB01-4167-87CC-E715CE952F61}" srcOrd="2" destOrd="0" presId="urn:microsoft.com/office/officeart/2005/8/layout/hProcess11"/>
    <dgm:cxn modelId="{D338422B-2435-418F-8F61-7325DB3603AA}" type="presParOf" srcId="{E1B2CE9C-AAEF-4361-A703-5D506185AE28}" destId="{DA930802-3388-4AC0-A813-632D889A783C}" srcOrd="3" destOrd="0" presId="urn:microsoft.com/office/officeart/2005/8/layout/hProcess11"/>
    <dgm:cxn modelId="{20389019-6C8F-4CCF-8687-4989B0060D73}" type="presParOf" srcId="{E1B2CE9C-AAEF-4361-A703-5D506185AE28}" destId="{4E054EFD-9EBE-4995-BB5C-781A5414BCC2}" srcOrd="4" destOrd="0" presId="urn:microsoft.com/office/officeart/2005/8/layout/hProcess11"/>
    <dgm:cxn modelId="{79E0572A-5B86-4647-B980-042F528C23F4}" type="presParOf" srcId="{4E054EFD-9EBE-4995-BB5C-781A5414BCC2}" destId="{444B974B-9AF7-4A2F-8983-F35423390DDC}" srcOrd="0" destOrd="0" presId="urn:microsoft.com/office/officeart/2005/8/layout/hProcess11"/>
    <dgm:cxn modelId="{1A71930D-A652-4FF2-8598-2FC41B957428}" type="presParOf" srcId="{4E054EFD-9EBE-4995-BB5C-781A5414BCC2}" destId="{5904C63F-9F4F-44BA-8880-A36C63628025}" srcOrd="1" destOrd="0" presId="urn:microsoft.com/office/officeart/2005/8/layout/hProcess11"/>
    <dgm:cxn modelId="{AC217288-4F60-4045-B70B-9A6F5CFF175D}" type="presParOf" srcId="{4E054EFD-9EBE-4995-BB5C-781A5414BCC2}" destId="{CCC7C9B0-B383-4A08-BF47-DAF4F61F522B}" srcOrd="2" destOrd="0" presId="urn:microsoft.com/office/officeart/2005/8/layout/hProcess11"/>
    <dgm:cxn modelId="{9E5BA31B-61B7-4DBA-B9F2-BCBD67729523}" type="presParOf" srcId="{E1B2CE9C-AAEF-4361-A703-5D506185AE28}" destId="{7A66A50C-2CA4-4840-A2CC-B8DD69BB44A3}" srcOrd="5" destOrd="0" presId="urn:microsoft.com/office/officeart/2005/8/layout/hProcess11"/>
    <dgm:cxn modelId="{916E537C-3D39-4152-BC4C-3B0F38C77592}" type="presParOf" srcId="{E1B2CE9C-AAEF-4361-A703-5D506185AE28}" destId="{B0FA25B8-9B4E-4DCD-9504-526526F2BD3B}" srcOrd="6" destOrd="0" presId="urn:microsoft.com/office/officeart/2005/8/layout/hProcess11"/>
    <dgm:cxn modelId="{3C418ABA-5F45-4753-B37A-893FF36C5D6A}" type="presParOf" srcId="{B0FA25B8-9B4E-4DCD-9504-526526F2BD3B}" destId="{67F1EDA9-E85E-4068-9EE3-AD059E28C18C}" srcOrd="0" destOrd="0" presId="urn:microsoft.com/office/officeart/2005/8/layout/hProcess11"/>
    <dgm:cxn modelId="{72660995-519B-4E16-9319-065F1CE8B842}" type="presParOf" srcId="{B0FA25B8-9B4E-4DCD-9504-526526F2BD3B}" destId="{F53E3304-2B3A-4E2C-9589-6909531F1397}" srcOrd="1" destOrd="0" presId="urn:microsoft.com/office/officeart/2005/8/layout/hProcess11"/>
    <dgm:cxn modelId="{2AACD31F-508E-4230-9598-3425E296D79D}" type="presParOf" srcId="{B0FA25B8-9B4E-4DCD-9504-526526F2BD3B}" destId="{44E786B2-79B2-4337-AA78-CD57FC91D606}" srcOrd="2" destOrd="0" presId="urn:microsoft.com/office/officeart/2005/8/layout/hProcess11"/>
    <dgm:cxn modelId="{5C6F573D-1B5F-4F28-867C-1796EE9E97EA}" type="presParOf" srcId="{E1B2CE9C-AAEF-4361-A703-5D506185AE28}" destId="{CC3E7208-CCD5-4EE0-B9A5-F4B7175846B8}" srcOrd="7" destOrd="0" presId="urn:microsoft.com/office/officeart/2005/8/layout/hProcess11"/>
    <dgm:cxn modelId="{B71E3123-77B9-4B7D-9989-3793E6866442}" type="presParOf" srcId="{E1B2CE9C-AAEF-4361-A703-5D506185AE28}" destId="{B33942A6-7FFA-4070-ABAA-8974D624C903}" srcOrd="8" destOrd="0" presId="urn:microsoft.com/office/officeart/2005/8/layout/hProcess11"/>
    <dgm:cxn modelId="{6EC70CF1-359C-4F5D-BA3C-CF4CA4EA6839}" type="presParOf" srcId="{B33942A6-7FFA-4070-ABAA-8974D624C903}" destId="{68C3F3CE-873C-4FC7-8080-751542917AE1}" srcOrd="0" destOrd="0" presId="urn:microsoft.com/office/officeart/2005/8/layout/hProcess11"/>
    <dgm:cxn modelId="{06D2EAB9-EF03-4A2E-ABA1-C678596B0855}" type="presParOf" srcId="{B33942A6-7FFA-4070-ABAA-8974D624C903}" destId="{D9EC508C-4D2C-46E9-9D08-795E8E2A602A}" srcOrd="1" destOrd="0" presId="urn:microsoft.com/office/officeart/2005/8/layout/hProcess11"/>
    <dgm:cxn modelId="{AAD94446-D431-48F4-89C3-86471020853A}" type="presParOf" srcId="{B33942A6-7FFA-4070-ABAA-8974D624C903}" destId="{62E2A720-5C21-45BC-A40A-A88EF4CD3053}" srcOrd="2" destOrd="0" presId="urn:microsoft.com/office/officeart/2005/8/layout/hProcess11"/>
    <dgm:cxn modelId="{FE30C45A-F8ED-4935-8429-91D0F57E2FED}" type="presParOf" srcId="{E1B2CE9C-AAEF-4361-A703-5D506185AE28}" destId="{E28B0EB5-60E1-4A78-A3F1-20E3D759A4BE}" srcOrd="9" destOrd="0" presId="urn:microsoft.com/office/officeart/2005/8/layout/hProcess11"/>
    <dgm:cxn modelId="{626ECCE9-01B7-4D87-93E9-2A6CF85AB6A8}" type="presParOf" srcId="{E1B2CE9C-AAEF-4361-A703-5D506185AE28}" destId="{67E2FBB6-6F56-4D5D-BAB3-0D9D302DCD1D}" srcOrd="10" destOrd="0" presId="urn:microsoft.com/office/officeart/2005/8/layout/hProcess11"/>
    <dgm:cxn modelId="{EF72ACB8-9555-47FD-85FF-AB206ABAD352}" type="presParOf" srcId="{67E2FBB6-6F56-4D5D-BAB3-0D9D302DCD1D}" destId="{A4360C85-DD19-47D8-BC1C-2AA9B6DE7A96}" srcOrd="0" destOrd="0" presId="urn:microsoft.com/office/officeart/2005/8/layout/hProcess11"/>
    <dgm:cxn modelId="{70B72E28-6A0E-4559-9FB4-4A823666E9F1}" type="presParOf" srcId="{67E2FBB6-6F56-4D5D-BAB3-0D9D302DCD1D}" destId="{A6595BA8-5289-42C9-A1DE-755B1B51E1DA}" srcOrd="1" destOrd="0" presId="urn:microsoft.com/office/officeart/2005/8/layout/hProcess11"/>
    <dgm:cxn modelId="{A886EFFD-1C5D-4C98-9602-C1772E6C1687}" type="presParOf" srcId="{67E2FBB6-6F56-4D5D-BAB3-0D9D302DCD1D}" destId="{62636E64-9C1B-4B0A-AAAC-AC6392660875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B70312-7880-40C6-83B8-3801BAEDF0B2}" type="doc">
      <dgm:prSet loTypeId="urn:microsoft.com/office/officeart/2005/8/layout/hProcess11" loCatId="process" qsTypeId="urn:microsoft.com/office/officeart/2005/8/quickstyle/simple1" qsCatId="simple" csTypeId="urn:microsoft.com/office/officeart/2005/8/colors/accent3_2" csCatId="accent3" phldr="1"/>
      <dgm:spPr/>
    </dgm:pt>
    <dgm:pt modelId="{9CE284E9-0B68-4408-BD10-FB462503DBD1}">
      <dgm:prSet phldrT="[Текст]" custT="1"/>
      <dgm:spPr/>
      <dgm:t>
        <a:bodyPr/>
        <a:lstStyle/>
        <a:p>
          <a:r>
            <a:rPr lang="uk-UA" sz="3200" b="1" dirty="0" smtClean="0">
              <a:solidFill>
                <a:srgbClr val="0070C0"/>
              </a:solidFill>
            </a:rPr>
            <a:t>360 : 4</a:t>
          </a:r>
          <a:endParaRPr lang="ru-RU" sz="3200" b="1" dirty="0">
            <a:solidFill>
              <a:srgbClr val="0070C0"/>
            </a:solidFill>
          </a:endParaRPr>
        </a:p>
      </dgm:t>
    </dgm:pt>
    <dgm:pt modelId="{E6936926-9107-4C47-B7A9-EB8A52315E9E}" type="parTrans" cxnId="{849601BA-AC55-4B0F-98AB-EAB62C3F5AF3}">
      <dgm:prSet/>
      <dgm:spPr/>
      <dgm:t>
        <a:bodyPr/>
        <a:lstStyle/>
        <a:p>
          <a:endParaRPr lang="ru-RU"/>
        </a:p>
      </dgm:t>
    </dgm:pt>
    <dgm:pt modelId="{81214635-B3EC-4ABF-9BB8-8A8EBC02BF51}" type="sibTrans" cxnId="{849601BA-AC55-4B0F-98AB-EAB62C3F5AF3}">
      <dgm:prSet/>
      <dgm:spPr/>
      <dgm:t>
        <a:bodyPr/>
        <a:lstStyle/>
        <a:p>
          <a:endParaRPr lang="ru-RU"/>
        </a:p>
      </dgm:t>
    </dgm:pt>
    <dgm:pt modelId="{52C1763A-CB1C-4D82-A2BC-44D902AE6A6A}">
      <dgm:prSet phldrT="[Текст]" custT="1"/>
      <dgm:spPr/>
      <dgm:t>
        <a:bodyPr/>
        <a:lstStyle/>
        <a:p>
          <a:r>
            <a:rPr lang="uk-UA" sz="3200" b="1" dirty="0" smtClean="0">
              <a:solidFill>
                <a:srgbClr val="0070C0"/>
              </a:solidFill>
            </a:rPr>
            <a:t>+ 150</a:t>
          </a:r>
          <a:endParaRPr lang="ru-RU" sz="3200" b="1" dirty="0">
            <a:solidFill>
              <a:srgbClr val="0070C0"/>
            </a:solidFill>
          </a:endParaRPr>
        </a:p>
      </dgm:t>
    </dgm:pt>
    <dgm:pt modelId="{062B85B7-6C40-4199-A40B-F039CB2FE721}" type="parTrans" cxnId="{F3D8E5CC-E8F9-4099-B52F-7C33026D5D4D}">
      <dgm:prSet/>
      <dgm:spPr/>
      <dgm:t>
        <a:bodyPr/>
        <a:lstStyle/>
        <a:p>
          <a:endParaRPr lang="ru-RU"/>
        </a:p>
      </dgm:t>
    </dgm:pt>
    <dgm:pt modelId="{5EFA7018-E95A-434F-81BC-3C899D2F15B8}" type="sibTrans" cxnId="{F3D8E5CC-E8F9-4099-B52F-7C33026D5D4D}">
      <dgm:prSet/>
      <dgm:spPr/>
      <dgm:t>
        <a:bodyPr/>
        <a:lstStyle/>
        <a:p>
          <a:endParaRPr lang="ru-RU"/>
        </a:p>
      </dgm:t>
    </dgm:pt>
    <dgm:pt modelId="{02B084DE-5992-4F9D-A9D7-BD5BC7E0BC43}">
      <dgm:prSet phldrT="[Текст]" custT="1"/>
      <dgm:spPr/>
      <dgm:t>
        <a:bodyPr/>
        <a:lstStyle/>
        <a:p>
          <a:r>
            <a:rPr lang="uk-UA" sz="3200" b="1" dirty="0" smtClean="0">
              <a:solidFill>
                <a:srgbClr val="0070C0"/>
              </a:solidFill>
            </a:rPr>
            <a:t>: 30</a:t>
          </a:r>
          <a:endParaRPr lang="ru-RU" sz="3200" b="1" dirty="0">
            <a:solidFill>
              <a:srgbClr val="0070C0"/>
            </a:solidFill>
          </a:endParaRPr>
        </a:p>
      </dgm:t>
    </dgm:pt>
    <dgm:pt modelId="{5EDFD611-E951-46C3-98F8-08BF7B61E3DD}" type="parTrans" cxnId="{4C045C4B-58E8-4635-A281-A4ABB2C2A18C}">
      <dgm:prSet/>
      <dgm:spPr/>
      <dgm:t>
        <a:bodyPr/>
        <a:lstStyle/>
        <a:p>
          <a:endParaRPr lang="ru-RU"/>
        </a:p>
      </dgm:t>
    </dgm:pt>
    <dgm:pt modelId="{B68F53A7-B6B2-4AF8-BBD5-F18146437141}" type="sibTrans" cxnId="{4C045C4B-58E8-4635-A281-A4ABB2C2A18C}">
      <dgm:prSet/>
      <dgm:spPr/>
      <dgm:t>
        <a:bodyPr/>
        <a:lstStyle/>
        <a:p>
          <a:endParaRPr lang="ru-RU"/>
        </a:p>
      </dgm:t>
    </dgm:pt>
    <dgm:pt modelId="{BCCBDF92-E39F-4610-814F-6BE2A61A69D0}">
      <dgm:prSet custT="1"/>
      <dgm:spPr/>
      <dgm:t>
        <a:bodyPr/>
        <a:lstStyle/>
        <a:p>
          <a:r>
            <a:rPr lang="uk-UA" sz="3200" b="1" dirty="0" smtClean="0">
              <a:solidFill>
                <a:srgbClr val="0070C0"/>
              </a:solidFill>
              <a:latin typeface="Calibri"/>
              <a:cs typeface="Calibri"/>
            </a:rPr>
            <a:t>∙ </a:t>
          </a:r>
          <a:r>
            <a:rPr lang="uk-UA" sz="3200" b="1" dirty="0" smtClean="0">
              <a:solidFill>
                <a:srgbClr val="0070C0"/>
              </a:solidFill>
            </a:rPr>
            <a:t>400</a:t>
          </a:r>
          <a:endParaRPr lang="ru-RU" sz="3200" b="1" dirty="0">
            <a:solidFill>
              <a:srgbClr val="0070C0"/>
            </a:solidFill>
          </a:endParaRPr>
        </a:p>
      </dgm:t>
    </dgm:pt>
    <dgm:pt modelId="{25A19F4A-FFE8-4A0F-8E15-11996A7B8240}" type="parTrans" cxnId="{0B8320A2-0456-43A1-A4C5-DA7516B9FDDB}">
      <dgm:prSet/>
      <dgm:spPr/>
      <dgm:t>
        <a:bodyPr/>
        <a:lstStyle/>
        <a:p>
          <a:endParaRPr lang="ru-RU"/>
        </a:p>
      </dgm:t>
    </dgm:pt>
    <dgm:pt modelId="{7B0A10D2-AB0B-47D4-99A3-1294C340130B}" type="sibTrans" cxnId="{0B8320A2-0456-43A1-A4C5-DA7516B9FDDB}">
      <dgm:prSet/>
      <dgm:spPr/>
      <dgm:t>
        <a:bodyPr/>
        <a:lstStyle/>
        <a:p>
          <a:endParaRPr lang="ru-RU"/>
        </a:p>
      </dgm:t>
    </dgm:pt>
    <dgm:pt modelId="{B84BF723-1D33-432F-85E9-ADB1867D9C1D}">
      <dgm:prSet custT="1"/>
      <dgm:spPr/>
      <dgm:t>
        <a:bodyPr/>
        <a:lstStyle/>
        <a:p>
          <a:r>
            <a:rPr lang="uk-UA" sz="3200" b="1" dirty="0" smtClean="0">
              <a:solidFill>
                <a:srgbClr val="0070C0"/>
              </a:solidFill>
            </a:rPr>
            <a:t>– 200</a:t>
          </a:r>
          <a:endParaRPr lang="ru-RU" sz="3200" b="1" dirty="0">
            <a:solidFill>
              <a:srgbClr val="0070C0"/>
            </a:solidFill>
          </a:endParaRPr>
        </a:p>
      </dgm:t>
    </dgm:pt>
    <dgm:pt modelId="{EF5CC39F-D52B-4031-A8FC-F8063CB6DB6F}" type="parTrans" cxnId="{BC67C85B-7BEC-419B-BBC3-12C8653D9A58}">
      <dgm:prSet/>
      <dgm:spPr/>
      <dgm:t>
        <a:bodyPr/>
        <a:lstStyle/>
        <a:p>
          <a:endParaRPr lang="ru-RU"/>
        </a:p>
      </dgm:t>
    </dgm:pt>
    <dgm:pt modelId="{67C2CF98-FB5F-40F7-8B8D-B2A59A05E3A3}" type="sibTrans" cxnId="{BC67C85B-7BEC-419B-BBC3-12C8653D9A58}">
      <dgm:prSet/>
      <dgm:spPr/>
      <dgm:t>
        <a:bodyPr/>
        <a:lstStyle/>
        <a:p>
          <a:endParaRPr lang="ru-RU"/>
        </a:p>
      </dgm:t>
    </dgm:pt>
    <dgm:pt modelId="{A2B69D9E-44FF-4ACB-B315-EB7934CFD698}">
      <dgm:prSet custT="1"/>
      <dgm:spPr/>
      <dgm:t>
        <a:bodyPr/>
        <a:lstStyle/>
        <a:p>
          <a:r>
            <a:rPr lang="uk-UA" sz="3200" b="1" dirty="0" smtClean="0">
              <a:solidFill>
                <a:srgbClr val="0070C0"/>
              </a:solidFill>
            </a:rPr>
            <a:t>: 1.000</a:t>
          </a:r>
          <a:endParaRPr lang="ru-RU" sz="3200" b="1" dirty="0">
            <a:solidFill>
              <a:srgbClr val="0070C0"/>
            </a:solidFill>
          </a:endParaRPr>
        </a:p>
      </dgm:t>
    </dgm:pt>
    <dgm:pt modelId="{114D2B49-E6DA-4BEF-A3E9-D1930F5874F3}" type="parTrans" cxnId="{3CF3A856-9828-475E-8624-B02389A1F82F}">
      <dgm:prSet/>
      <dgm:spPr/>
      <dgm:t>
        <a:bodyPr/>
        <a:lstStyle/>
        <a:p>
          <a:endParaRPr lang="ru-RU"/>
        </a:p>
      </dgm:t>
    </dgm:pt>
    <dgm:pt modelId="{753D84FB-5F36-4088-AA25-D341F3629CA1}" type="sibTrans" cxnId="{3CF3A856-9828-475E-8624-B02389A1F82F}">
      <dgm:prSet/>
      <dgm:spPr/>
      <dgm:t>
        <a:bodyPr/>
        <a:lstStyle/>
        <a:p>
          <a:endParaRPr lang="ru-RU"/>
        </a:p>
      </dgm:t>
    </dgm:pt>
    <dgm:pt modelId="{B7CDC2D7-F787-4173-A1C6-A3B29BB0736F}" type="pres">
      <dgm:prSet presAssocID="{ADB70312-7880-40C6-83B8-3801BAEDF0B2}" presName="Name0" presStyleCnt="0">
        <dgm:presLayoutVars>
          <dgm:dir/>
          <dgm:resizeHandles val="exact"/>
        </dgm:presLayoutVars>
      </dgm:prSet>
      <dgm:spPr/>
    </dgm:pt>
    <dgm:pt modelId="{A22728BB-327C-45FB-85C4-9EA7918CAC66}" type="pres">
      <dgm:prSet presAssocID="{ADB70312-7880-40C6-83B8-3801BAEDF0B2}" presName="arrow" presStyleLbl="bgShp" presStyleIdx="0" presStyleCnt="1" custLinFactNeighborY="-1923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</dgm:pt>
    <dgm:pt modelId="{E1B2CE9C-AAEF-4361-A703-5D506185AE28}" type="pres">
      <dgm:prSet presAssocID="{ADB70312-7880-40C6-83B8-3801BAEDF0B2}" presName="points" presStyleCnt="0"/>
      <dgm:spPr/>
    </dgm:pt>
    <dgm:pt modelId="{A8ED5B29-4FC0-4F9A-A7BF-B72D0D61F472}" type="pres">
      <dgm:prSet presAssocID="{9CE284E9-0B68-4408-BD10-FB462503DBD1}" presName="compositeA" presStyleCnt="0"/>
      <dgm:spPr/>
    </dgm:pt>
    <dgm:pt modelId="{82F2D07F-ACCD-44B1-B30D-87904C680FEB}" type="pres">
      <dgm:prSet presAssocID="{9CE284E9-0B68-4408-BD10-FB462503DBD1}" presName="textA" presStyleLbl="revTx" presStyleIdx="0" presStyleCnt="6" custScaleX="1410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0EEE25-463A-4621-B3DE-BD8FB3EB3E28}" type="pres">
      <dgm:prSet presAssocID="{9CE284E9-0B68-4408-BD10-FB462503DBD1}" presName="circleA" presStyleLbl="node1" presStyleIdx="0" presStyleCnt="6"/>
      <dgm:spPr/>
    </dgm:pt>
    <dgm:pt modelId="{821C341D-EC09-4A72-9423-6FC3B3B3A23B}" type="pres">
      <dgm:prSet presAssocID="{9CE284E9-0B68-4408-BD10-FB462503DBD1}" presName="spaceA" presStyleCnt="0"/>
      <dgm:spPr/>
    </dgm:pt>
    <dgm:pt modelId="{47CD900F-2AC8-4D6C-9208-B9FAAC54326F}" type="pres">
      <dgm:prSet presAssocID="{81214635-B3EC-4ABF-9BB8-8A8EBC02BF51}" presName="space" presStyleCnt="0"/>
      <dgm:spPr/>
    </dgm:pt>
    <dgm:pt modelId="{0DF25489-0C6A-467F-9476-9EDD6C166182}" type="pres">
      <dgm:prSet presAssocID="{52C1763A-CB1C-4D82-A2BC-44D902AE6A6A}" presName="compositeB" presStyleCnt="0"/>
      <dgm:spPr/>
    </dgm:pt>
    <dgm:pt modelId="{3FE03354-AD1F-4FD8-AF07-B43096D7CD05}" type="pres">
      <dgm:prSet presAssocID="{52C1763A-CB1C-4D82-A2BC-44D902AE6A6A}" presName="textB" presStyleLbl="revTx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DBB6D3-732E-4E1D-828F-416EF6E7D980}" type="pres">
      <dgm:prSet presAssocID="{52C1763A-CB1C-4D82-A2BC-44D902AE6A6A}" presName="circleB" presStyleLbl="node1" presStyleIdx="1" presStyleCnt="6"/>
      <dgm:spPr/>
    </dgm:pt>
    <dgm:pt modelId="{2F5B1839-AB01-4167-87CC-E715CE952F61}" type="pres">
      <dgm:prSet presAssocID="{52C1763A-CB1C-4D82-A2BC-44D902AE6A6A}" presName="spaceB" presStyleCnt="0"/>
      <dgm:spPr/>
    </dgm:pt>
    <dgm:pt modelId="{DA930802-3388-4AC0-A813-632D889A783C}" type="pres">
      <dgm:prSet presAssocID="{5EFA7018-E95A-434F-81BC-3C899D2F15B8}" presName="space" presStyleCnt="0"/>
      <dgm:spPr/>
    </dgm:pt>
    <dgm:pt modelId="{4E054EFD-9EBE-4995-BB5C-781A5414BCC2}" type="pres">
      <dgm:prSet presAssocID="{02B084DE-5992-4F9D-A9D7-BD5BC7E0BC43}" presName="compositeA" presStyleCnt="0"/>
      <dgm:spPr/>
    </dgm:pt>
    <dgm:pt modelId="{444B974B-9AF7-4A2F-8983-F35423390DDC}" type="pres">
      <dgm:prSet presAssocID="{02B084DE-5992-4F9D-A9D7-BD5BC7E0BC43}" presName="textA" presStyleLbl="revTx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04C63F-9F4F-44BA-8880-A36C63628025}" type="pres">
      <dgm:prSet presAssocID="{02B084DE-5992-4F9D-A9D7-BD5BC7E0BC43}" presName="circleA" presStyleLbl="node1" presStyleIdx="2" presStyleCnt="6"/>
      <dgm:spPr/>
    </dgm:pt>
    <dgm:pt modelId="{CCC7C9B0-B383-4A08-BF47-DAF4F61F522B}" type="pres">
      <dgm:prSet presAssocID="{02B084DE-5992-4F9D-A9D7-BD5BC7E0BC43}" presName="spaceA" presStyleCnt="0"/>
      <dgm:spPr/>
    </dgm:pt>
    <dgm:pt modelId="{7A66A50C-2CA4-4840-A2CC-B8DD69BB44A3}" type="pres">
      <dgm:prSet presAssocID="{B68F53A7-B6B2-4AF8-BBD5-F18146437141}" presName="space" presStyleCnt="0"/>
      <dgm:spPr/>
    </dgm:pt>
    <dgm:pt modelId="{B0FA25B8-9B4E-4DCD-9504-526526F2BD3B}" type="pres">
      <dgm:prSet presAssocID="{BCCBDF92-E39F-4610-814F-6BE2A61A69D0}" presName="compositeB" presStyleCnt="0"/>
      <dgm:spPr/>
    </dgm:pt>
    <dgm:pt modelId="{67F1EDA9-E85E-4068-9EE3-AD059E28C18C}" type="pres">
      <dgm:prSet presAssocID="{BCCBDF92-E39F-4610-814F-6BE2A61A69D0}" presName="textB" presStyleLbl="revTx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3E3304-2B3A-4E2C-9589-6909531F1397}" type="pres">
      <dgm:prSet presAssocID="{BCCBDF92-E39F-4610-814F-6BE2A61A69D0}" presName="circleB" presStyleLbl="node1" presStyleIdx="3" presStyleCnt="6"/>
      <dgm:spPr/>
    </dgm:pt>
    <dgm:pt modelId="{44E786B2-79B2-4337-AA78-CD57FC91D606}" type="pres">
      <dgm:prSet presAssocID="{BCCBDF92-E39F-4610-814F-6BE2A61A69D0}" presName="spaceB" presStyleCnt="0"/>
      <dgm:spPr/>
    </dgm:pt>
    <dgm:pt modelId="{CC3E7208-CCD5-4EE0-B9A5-F4B7175846B8}" type="pres">
      <dgm:prSet presAssocID="{7B0A10D2-AB0B-47D4-99A3-1294C340130B}" presName="space" presStyleCnt="0"/>
      <dgm:spPr/>
    </dgm:pt>
    <dgm:pt modelId="{B33942A6-7FFA-4070-ABAA-8974D624C903}" type="pres">
      <dgm:prSet presAssocID="{B84BF723-1D33-432F-85E9-ADB1867D9C1D}" presName="compositeA" presStyleCnt="0"/>
      <dgm:spPr/>
    </dgm:pt>
    <dgm:pt modelId="{68C3F3CE-873C-4FC7-8080-751542917AE1}" type="pres">
      <dgm:prSet presAssocID="{B84BF723-1D33-432F-85E9-ADB1867D9C1D}" presName="textA" presStyleLbl="revTx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EC508C-4D2C-46E9-9D08-795E8E2A602A}" type="pres">
      <dgm:prSet presAssocID="{B84BF723-1D33-432F-85E9-ADB1867D9C1D}" presName="circleA" presStyleLbl="node1" presStyleIdx="4" presStyleCnt="6"/>
      <dgm:spPr/>
    </dgm:pt>
    <dgm:pt modelId="{62E2A720-5C21-45BC-A40A-A88EF4CD3053}" type="pres">
      <dgm:prSet presAssocID="{B84BF723-1D33-432F-85E9-ADB1867D9C1D}" presName="spaceA" presStyleCnt="0"/>
      <dgm:spPr/>
    </dgm:pt>
    <dgm:pt modelId="{E28B0EB5-60E1-4A78-A3F1-20E3D759A4BE}" type="pres">
      <dgm:prSet presAssocID="{67C2CF98-FB5F-40F7-8B8D-B2A59A05E3A3}" presName="space" presStyleCnt="0"/>
      <dgm:spPr/>
    </dgm:pt>
    <dgm:pt modelId="{67E2FBB6-6F56-4D5D-BAB3-0D9D302DCD1D}" type="pres">
      <dgm:prSet presAssocID="{A2B69D9E-44FF-4ACB-B315-EB7934CFD698}" presName="compositeB" presStyleCnt="0"/>
      <dgm:spPr/>
    </dgm:pt>
    <dgm:pt modelId="{A4360C85-DD19-47D8-BC1C-2AA9B6DE7A96}" type="pres">
      <dgm:prSet presAssocID="{A2B69D9E-44FF-4ACB-B315-EB7934CFD698}" presName="textB" presStyleLbl="revTx" presStyleIdx="5" presStyleCnt="6" custScaleX="1249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595BA8-5289-42C9-A1DE-755B1B51E1DA}" type="pres">
      <dgm:prSet presAssocID="{A2B69D9E-44FF-4ACB-B315-EB7934CFD698}" presName="circleB" presStyleLbl="node1" presStyleIdx="5" presStyleCnt="6"/>
      <dgm:spPr/>
    </dgm:pt>
    <dgm:pt modelId="{62636E64-9C1B-4B0A-AAAC-AC6392660875}" type="pres">
      <dgm:prSet presAssocID="{A2B69D9E-44FF-4ACB-B315-EB7934CFD698}" presName="spaceB" presStyleCnt="0"/>
      <dgm:spPr/>
    </dgm:pt>
  </dgm:ptLst>
  <dgm:cxnLst>
    <dgm:cxn modelId="{4C045C4B-58E8-4635-A281-A4ABB2C2A18C}" srcId="{ADB70312-7880-40C6-83B8-3801BAEDF0B2}" destId="{02B084DE-5992-4F9D-A9D7-BD5BC7E0BC43}" srcOrd="2" destOrd="0" parTransId="{5EDFD611-E951-46C3-98F8-08BF7B61E3DD}" sibTransId="{B68F53A7-B6B2-4AF8-BBD5-F18146437141}"/>
    <dgm:cxn modelId="{DD970BB4-92DB-47D3-B62A-32D513A96EB4}" type="presOf" srcId="{9CE284E9-0B68-4408-BD10-FB462503DBD1}" destId="{82F2D07F-ACCD-44B1-B30D-87904C680FEB}" srcOrd="0" destOrd="0" presId="urn:microsoft.com/office/officeart/2005/8/layout/hProcess11"/>
    <dgm:cxn modelId="{0B8320A2-0456-43A1-A4C5-DA7516B9FDDB}" srcId="{ADB70312-7880-40C6-83B8-3801BAEDF0B2}" destId="{BCCBDF92-E39F-4610-814F-6BE2A61A69D0}" srcOrd="3" destOrd="0" parTransId="{25A19F4A-FFE8-4A0F-8E15-11996A7B8240}" sibTransId="{7B0A10D2-AB0B-47D4-99A3-1294C340130B}"/>
    <dgm:cxn modelId="{E5A699AE-9316-4048-9896-514AC56C971B}" type="presOf" srcId="{B84BF723-1D33-432F-85E9-ADB1867D9C1D}" destId="{68C3F3CE-873C-4FC7-8080-751542917AE1}" srcOrd="0" destOrd="0" presId="urn:microsoft.com/office/officeart/2005/8/layout/hProcess11"/>
    <dgm:cxn modelId="{F3D8E5CC-E8F9-4099-B52F-7C33026D5D4D}" srcId="{ADB70312-7880-40C6-83B8-3801BAEDF0B2}" destId="{52C1763A-CB1C-4D82-A2BC-44D902AE6A6A}" srcOrd="1" destOrd="0" parTransId="{062B85B7-6C40-4199-A40B-F039CB2FE721}" sibTransId="{5EFA7018-E95A-434F-81BC-3C899D2F15B8}"/>
    <dgm:cxn modelId="{AD6CCEB7-8E19-483B-B127-ABFB313BFD89}" type="presOf" srcId="{BCCBDF92-E39F-4610-814F-6BE2A61A69D0}" destId="{67F1EDA9-E85E-4068-9EE3-AD059E28C18C}" srcOrd="0" destOrd="0" presId="urn:microsoft.com/office/officeart/2005/8/layout/hProcess11"/>
    <dgm:cxn modelId="{3CF3A856-9828-475E-8624-B02389A1F82F}" srcId="{ADB70312-7880-40C6-83B8-3801BAEDF0B2}" destId="{A2B69D9E-44FF-4ACB-B315-EB7934CFD698}" srcOrd="5" destOrd="0" parTransId="{114D2B49-E6DA-4BEF-A3E9-D1930F5874F3}" sibTransId="{753D84FB-5F36-4088-AA25-D341F3629CA1}"/>
    <dgm:cxn modelId="{BC67C85B-7BEC-419B-BBC3-12C8653D9A58}" srcId="{ADB70312-7880-40C6-83B8-3801BAEDF0B2}" destId="{B84BF723-1D33-432F-85E9-ADB1867D9C1D}" srcOrd="4" destOrd="0" parTransId="{EF5CC39F-D52B-4031-A8FC-F8063CB6DB6F}" sibTransId="{67C2CF98-FB5F-40F7-8B8D-B2A59A05E3A3}"/>
    <dgm:cxn modelId="{D116F0EE-E107-4DCD-8ABD-F6524B19B6C8}" type="presOf" srcId="{A2B69D9E-44FF-4ACB-B315-EB7934CFD698}" destId="{A4360C85-DD19-47D8-BC1C-2AA9B6DE7A96}" srcOrd="0" destOrd="0" presId="urn:microsoft.com/office/officeart/2005/8/layout/hProcess11"/>
    <dgm:cxn modelId="{849601BA-AC55-4B0F-98AB-EAB62C3F5AF3}" srcId="{ADB70312-7880-40C6-83B8-3801BAEDF0B2}" destId="{9CE284E9-0B68-4408-BD10-FB462503DBD1}" srcOrd="0" destOrd="0" parTransId="{E6936926-9107-4C47-B7A9-EB8A52315E9E}" sibTransId="{81214635-B3EC-4ABF-9BB8-8A8EBC02BF51}"/>
    <dgm:cxn modelId="{6F7431EC-736C-40FF-ACBC-B33B8B491005}" type="presOf" srcId="{52C1763A-CB1C-4D82-A2BC-44D902AE6A6A}" destId="{3FE03354-AD1F-4FD8-AF07-B43096D7CD05}" srcOrd="0" destOrd="0" presId="urn:microsoft.com/office/officeart/2005/8/layout/hProcess11"/>
    <dgm:cxn modelId="{BCE8E7B2-68C8-4274-8F26-805C719D2309}" type="presOf" srcId="{02B084DE-5992-4F9D-A9D7-BD5BC7E0BC43}" destId="{444B974B-9AF7-4A2F-8983-F35423390DDC}" srcOrd="0" destOrd="0" presId="urn:microsoft.com/office/officeart/2005/8/layout/hProcess11"/>
    <dgm:cxn modelId="{57928BAF-F1AF-4B7E-9518-1083DDA93AC5}" type="presOf" srcId="{ADB70312-7880-40C6-83B8-3801BAEDF0B2}" destId="{B7CDC2D7-F787-4173-A1C6-A3B29BB0736F}" srcOrd="0" destOrd="0" presId="urn:microsoft.com/office/officeart/2005/8/layout/hProcess11"/>
    <dgm:cxn modelId="{90B1767F-3C58-4E52-AEA1-AF3154DD2746}" type="presParOf" srcId="{B7CDC2D7-F787-4173-A1C6-A3B29BB0736F}" destId="{A22728BB-327C-45FB-85C4-9EA7918CAC66}" srcOrd="0" destOrd="0" presId="urn:microsoft.com/office/officeart/2005/8/layout/hProcess11"/>
    <dgm:cxn modelId="{1F7B7E90-7D48-45AB-8FDE-F5888AEE2BFE}" type="presParOf" srcId="{B7CDC2D7-F787-4173-A1C6-A3B29BB0736F}" destId="{E1B2CE9C-AAEF-4361-A703-5D506185AE28}" srcOrd="1" destOrd="0" presId="urn:microsoft.com/office/officeart/2005/8/layout/hProcess11"/>
    <dgm:cxn modelId="{C4DD5F4F-52C5-4E25-ADBF-C2C103F70739}" type="presParOf" srcId="{E1B2CE9C-AAEF-4361-A703-5D506185AE28}" destId="{A8ED5B29-4FC0-4F9A-A7BF-B72D0D61F472}" srcOrd="0" destOrd="0" presId="urn:microsoft.com/office/officeart/2005/8/layout/hProcess11"/>
    <dgm:cxn modelId="{6B2A7A3D-16E0-4B20-88E3-2737B85F1804}" type="presParOf" srcId="{A8ED5B29-4FC0-4F9A-A7BF-B72D0D61F472}" destId="{82F2D07F-ACCD-44B1-B30D-87904C680FEB}" srcOrd="0" destOrd="0" presId="urn:microsoft.com/office/officeart/2005/8/layout/hProcess11"/>
    <dgm:cxn modelId="{6FD84A55-42F6-44E4-9269-95927B610205}" type="presParOf" srcId="{A8ED5B29-4FC0-4F9A-A7BF-B72D0D61F472}" destId="{1E0EEE25-463A-4621-B3DE-BD8FB3EB3E28}" srcOrd="1" destOrd="0" presId="urn:microsoft.com/office/officeart/2005/8/layout/hProcess11"/>
    <dgm:cxn modelId="{88D2FC86-AF07-45FC-AF17-42C081C97413}" type="presParOf" srcId="{A8ED5B29-4FC0-4F9A-A7BF-B72D0D61F472}" destId="{821C341D-EC09-4A72-9423-6FC3B3B3A23B}" srcOrd="2" destOrd="0" presId="urn:microsoft.com/office/officeart/2005/8/layout/hProcess11"/>
    <dgm:cxn modelId="{404897EF-E8F4-4198-939A-2DC7C0E1FC61}" type="presParOf" srcId="{E1B2CE9C-AAEF-4361-A703-5D506185AE28}" destId="{47CD900F-2AC8-4D6C-9208-B9FAAC54326F}" srcOrd="1" destOrd="0" presId="urn:microsoft.com/office/officeart/2005/8/layout/hProcess11"/>
    <dgm:cxn modelId="{608F80A0-F4AE-4558-B729-9231197AB11A}" type="presParOf" srcId="{E1B2CE9C-AAEF-4361-A703-5D506185AE28}" destId="{0DF25489-0C6A-467F-9476-9EDD6C166182}" srcOrd="2" destOrd="0" presId="urn:microsoft.com/office/officeart/2005/8/layout/hProcess11"/>
    <dgm:cxn modelId="{64B1FB96-23EF-4113-B2C3-09C9C5A9280F}" type="presParOf" srcId="{0DF25489-0C6A-467F-9476-9EDD6C166182}" destId="{3FE03354-AD1F-4FD8-AF07-B43096D7CD05}" srcOrd="0" destOrd="0" presId="urn:microsoft.com/office/officeart/2005/8/layout/hProcess11"/>
    <dgm:cxn modelId="{3B220ED7-047D-4FF5-AF1E-847CED659BC2}" type="presParOf" srcId="{0DF25489-0C6A-467F-9476-9EDD6C166182}" destId="{84DBB6D3-732E-4E1D-828F-416EF6E7D980}" srcOrd="1" destOrd="0" presId="urn:microsoft.com/office/officeart/2005/8/layout/hProcess11"/>
    <dgm:cxn modelId="{3C5DDB0D-B8A1-4F20-AFAD-AA0086655D35}" type="presParOf" srcId="{0DF25489-0C6A-467F-9476-9EDD6C166182}" destId="{2F5B1839-AB01-4167-87CC-E715CE952F61}" srcOrd="2" destOrd="0" presId="urn:microsoft.com/office/officeart/2005/8/layout/hProcess11"/>
    <dgm:cxn modelId="{BF632CC4-E5F1-49B7-94AA-DFF9169380CD}" type="presParOf" srcId="{E1B2CE9C-AAEF-4361-A703-5D506185AE28}" destId="{DA930802-3388-4AC0-A813-632D889A783C}" srcOrd="3" destOrd="0" presId="urn:microsoft.com/office/officeart/2005/8/layout/hProcess11"/>
    <dgm:cxn modelId="{92E39DC3-463F-4536-B4FE-620968B9DC37}" type="presParOf" srcId="{E1B2CE9C-AAEF-4361-A703-5D506185AE28}" destId="{4E054EFD-9EBE-4995-BB5C-781A5414BCC2}" srcOrd="4" destOrd="0" presId="urn:microsoft.com/office/officeart/2005/8/layout/hProcess11"/>
    <dgm:cxn modelId="{5C2E9EA9-0D60-466A-A4BE-560C8BD1338A}" type="presParOf" srcId="{4E054EFD-9EBE-4995-BB5C-781A5414BCC2}" destId="{444B974B-9AF7-4A2F-8983-F35423390DDC}" srcOrd="0" destOrd="0" presId="urn:microsoft.com/office/officeart/2005/8/layout/hProcess11"/>
    <dgm:cxn modelId="{8BF56D8B-AB54-493D-84E1-4B220A4706D2}" type="presParOf" srcId="{4E054EFD-9EBE-4995-BB5C-781A5414BCC2}" destId="{5904C63F-9F4F-44BA-8880-A36C63628025}" srcOrd="1" destOrd="0" presId="urn:microsoft.com/office/officeart/2005/8/layout/hProcess11"/>
    <dgm:cxn modelId="{962400C8-1F8D-4ABD-92F0-3D7D00E69B23}" type="presParOf" srcId="{4E054EFD-9EBE-4995-BB5C-781A5414BCC2}" destId="{CCC7C9B0-B383-4A08-BF47-DAF4F61F522B}" srcOrd="2" destOrd="0" presId="urn:microsoft.com/office/officeart/2005/8/layout/hProcess11"/>
    <dgm:cxn modelId="{7904913A-4D89-49BF-8BA7-890E04FFBA3A}" type="presParOf" srcId="{E1B2CE9C-AAEF-4361-A703-5D506185AE28}" destId="{7A66A50C-2CA4-4840-A2CC-B8DD69BB44A3}" srcOrd="5" destOrd="0" presId="urn:microsoft.com/office/officeart/2005/8/layout/hProcess11"/>
    <dgm:cxn modelId="{F919528C-DF1D-4075-92CB-AAD454A6067D}" type="presParOf" srcId="{E1B2CE9C-AAEF-4361-A703-5D506185AE28}" destId="{B0FA25B8-9B4E-4DCD-9504-526526F2BD3B}" srcOrd="6" destOrd="0" presId="urn:microsoft.com/office/officeart/2005/8/layout/hProcess11"/>
    <dgm:cxn modelId="{06041978-991C-4B59-B109-97FE671EB554}" type="presParOf" srcId="{B0FA25B8-9B4E-4DCD-9504-526526F2BD3B}" destId="{67F1EDA9-E85E-4068-9EE3-AD059E28C18C}" srcOrd="0" destOrd="0" presId="urn:microsoft.com/office/officeart/2005/8/layout/hProcess11"/>
    <dgm:cxn modelId="{34E621A2-92E1-4F17-B901-ADD16B2F3ECC}" type="presParOf" srcId="{B0FA25B8-9B4E-4DCD-9504-526526F2BD3B}" destId="{F53E3304-2B3A-4E2C-9589-6909531F1397}" srcOrd="1" destOrd="0" presId="urn:microsoft.com/office/officeart/2005/8/layout/hProcess11"/>
    <dgm:cxn modelId="{62955539-437B-4FC7-974B-92D38CE12909}" type="presParOf" srcId="{B0FA25B8-9B4E-4DCD-9504-526526F2BD3B}" destId="{44E786B2-79B2-4337-AA78-CD57FC91D606}" srcOrd="2" destOrd="0" presId="urn:microsoft.com/office/officeart/2005/8/layout/hProcess11"/>
    <dgm:cxn modelId="{AF25EAC1-5B55-4C5B-898C-E93C3679670F}" type="presParOf" srcId="{E1B2CE9C-AAEF-4361-A703-5D506185AE28}" destId="{CC3E7208-CCD5-4EE0-B9A5-F4B7175846B8}" srcOrd="7" destOrd="0" presId="urn:microsoft.com/office/officeart/2005/8/layout/hProcess11"/>
    <dgm:cxn modelId="{DD77F8A3-5B9F-497A-BB68-3446BD444862}" type="presParOf" srcId="{E1B2CE9C-AAEF-4361-A703-5D506185AE28}" destId="{B33942A6-7FFA-4070-ABAA-8974D624C903}" srcOrd="8" destOrd="0" presId="urn:microsoft.com/office/officeart/2005/8/layout/hProcess11"/>
    <dgm:cxn modelId="{5FED0B34-A789-4FD8-8A36-1818F20BAA08}" type="presParOf" srcId="{B33942A6-7FFA-4070-ABAA-8974D624C903}" destId="{68C3F3CE-873C-4FC7-8080-751542917AE1}" srcOrd="0" destOrd="0" presId="urn:microsoft.com/office/officeart/2005/8/layout/hProcess11"/>
    <dgm:cxn modelId="{D70F1149-67ED-4156-BA86-77C22FE8946C}" type="presParOf" srcId="{B33942A6-7FFA-4070-ABAA-8974D624C903}" destId="{D9EC508C-4D2C-46E9-9D08-795E8E2A602A}" srcOrd="1" destOrd="0" presId="urn:microsoft.com/office/officeart/2005/8/layout/hProcess11"/>
    <dgm:cxn modelId="{0368B500-80E6-4751-BE7D-DF04C62A1800}" type="presParOf" srcId="{B33942A6-7FFA-4070-ABAA-8974D624C903}" destId="{62E2A720-5C21-45BC-A40A-A88EF4CD3053}" srcOrd="2" destOrd="0" presId="urn:microsoft.com/office/officeart/2005/8/layout/hProcess11"/>
    <dgm:cxn modelId="{ABC03BE7-20BD-48C7-B2CC-51D567A5E401}" type="presParOf" srcId="{E1B2CE9C-AAEF-4361-A703-5D506185AE28}" destId="{E28B0EB5-60E1-4A78-A3F1-20E3D759A4BE}" srcOrd="9" destOrd="0" presId="urn:microsoft.com/office/officeart/2005/8/layout/hProcess11"/>
    <dgm:cxn modelId="{6809200F-19C9-466D-8023-7DF2BD1B497C}" type="presParOf" srcId="{E1B2CE9C-AAEF-4361-A703-5D506185AE28}" destId="{67E2FBB6-6F56-4D5D-BAB3-0D9D302DCD1D}" srcOrd="10" destOrd="0" presId="urn:microsoft.com/office/officeart/2005/8/layout/hProcess11"/>
    <dgm:cxn modelId="{2D8A31F3-720A-4D64-924C-7184687C172E}" type="presParOf" srcId="{67E2FBB6-6F56-4D5D-BAB3-0D9D302DCD1D}" destId="{A4360C85-DD19-47D8-BC1C-2AA9B6DE7A96}" srcOrd="0" destOrd="0" presId="urn:microsoft.com/office/officeart/2005/8/layout/hProcess11"/>
    <dgm:cxn modelId="{1F627261-7B4D-41BB-A8E5-5FAE21B6BC94}" type="presParOf" srcId="{67E2FBB6-6F56-4D5D-BAB3-0D9D302DCD1D}" destId="{A6595BA8-5289-42C9-A1DE-755B1B51E1DA}" srcOrd="1" destOrd="0" presId="urn:microsoft.com/office/officeart/2005/8/layout/hProcess11"/>
    <dgm:cxn modelId="{F450478C-7C1C-4380-B11A-9A6668F02E9D}" type="presParOf" srcId="{67E2FBB6-6F56-4D5D-BAB3-0D9D302DCD1D}" destId="{62636E64-9C1B-4B0A-AAAC-AC6392660875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-905559" y="924003"/>
          <a:ext cx="4273486" cy="2425478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ОБЧИСЛЕННЯ ЗНАЧЕННЯ ВИРАЗІВ</a:t>
          </a:r>
          <a:endParaRPr lang="en-US" sz="2800" b="1" kern="1200" dirty="0" smtClean="0"/>
        </a:p>
      </dsp:txBody>
      <dsp:txXfrm rot="5400000">
        <a:off x="18445" y="854696"/>
        <a:ext cx="2425478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7323755" y="710996"/>
          <a:ext cx="4273486" cy="2851492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smtClean="0"/>
            <a:t>РОБОТА НАД  ЗАДАЧАМИ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8034752" y="854696"/>
        <a:ext cx="2851492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4430955" y="768058"/>
          <a:ext cx="4273486" cy="2737369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ПЕРЕТВОРЕННЯ ОДИНИЦЬ ДОВЖИНИ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5199014" y="854696"/>
        <a:ext cx="2737369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1660279" y="829858"/>
          <a:ext cx="4273486" cy="2613769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СПІВВІДНО-ШЕННЯ МІЖ ОДИНИЦЯМИ ДОВЖИНИ</a:t>
          </a:r>
          <a:endParaRPr lang="uk-UA" sz="2800" b="1" kern="1200" dirty="0">
            <a:solidFill>
              <a:schemeClr val="bg1"/>
            </a:solidFill>
          </a:endParaRPr>
        </a:p>
      </dsp:txBody>
      <dsp:txXfrm rot="5400000">
        <a:off x="2490138" y="854696"/>
        <a:ext cx="2613769" cy="25640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2728BB-327C-45FB-85C4-9EA7918CAC66}">
      <dsp:nvSpPr>
        <dsp:cNvPr id="0" name=""/>
        <dsp:cNvSpPr/>
      </dsp:nvSpPr>
      <dsp:spPr>
        <a:xfrm>
          <a:off x="0" y="561662"/>
          <a:ext cx="10729192" cy="748883"/>
        </a:xfrm>
        <a:prstGeom prst="notchedRightArrow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</dsp:sp>
    <dsp:sp modelId="{82F2D07F-ACCD-44B1-B30D-87904C680FEB}">
      <dsp:nvSpPr>
        <dsp:cNvPr id="0" name=""/>
        <dsp:cNvSpPr/>
      </dsp:nvSpPr>
      <dsp:spPr>
        <a:xfrm>
          <a:off x="6230" y="0"/>
          <a:ext cx="1968303" cy="748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b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>
              <a:solidFill>
                <a:srgbClr val="C00000"/>
              </a:solidFill>
            </a:rPr>
            <a:t>80 </a:t>
          </a:r>
          <a:r>
            <a:rPr lang="uk-UA" sz="3200" b="1" kern="1200" dirty="0" smtClean="0">
              <a:solidFill>
                <a:srgbClr val="C00000"/>
              </a:solidFill>
              <a:latin typeface="Calibri"/>
              <a:cs typeface="Calibri"/>
            </a:rPr>
            <a:t>∙</a:t>
          </a:r>
          <a:r>
            <a:rPr lang="uk-UA" sz="3200" b="1" kern="1200" dirty="0" smtClean="0">
              <a:solidFill>
                <a:srgbClr val="C00000"/>
              </a:solidFill>
            </a:rPr>
            <a:t> 70</a:t>
          </a:r>
          <a:endParaRPr lang="ru-RU" sz="3200" b="1" kern="1200" dirty="0">
            <a:solidFill>
              <a:srgbClr val="C00000"/>
            </a:solidFill>
          </a:endParaRPr>
        </a:p>
      </dsp:txBody>
      <dsp:txXfrm>
        <a:off x="6230" y="0"/>
        <a:ext cx="1968303" cy="748883"/>
      </dsp:txXfrm>
    </dsp:sp>
    <dsp:sp modelId="{1E0EEE25-463A-4621-B3DE-BD8FB3EB3E28}">
      <dsp:nvSpPr>
        <dsp:cNvPr id="0" name=""/>
        <dsp:cNvSpPr/>
      </dsp:nvSpPr>
      <dsp:spPr>
        <a:xfrm>
          <a:off x="896771" y="842494"/>
          <a:ext cx="187220" cy="18722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E03354-AD1F-4FD8-AF07-B43096D7CD05}">
      <dsp:nvSpPr>
        <dsp:cNvPr id="0" name=""/>
        <dsp:cNvSpPr/>
      </dsp:nvSpPr>
      <dsp:spPr>
        <a:xfrm>
          <a:off x="2044315" y="1123325"/>
          <a:ext cx="1395633" cy="748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>
              <a:solidFill>
                <a:srgbClr val="C00000"/>
              </a:solidFill>
            </a:rPr>
            <a:t>– 700</a:t>
          </a:r>
        </a:p>
      </dsp:txBody>
      <dsp:txXfrm>
        <a:off x="2044315" y="1123325"/>
        <a:ext cx="1395633" cy="748883"/>
      </dsp:txXfrm>
    </dsp:sp>
    <dsp:sp modelId="{84DBB6D3-732E-4E1D-828F-416EF6E7D980}">
      <dsp:nvSpPr>
        <dsp:cNvPr id="0" name=""/>
        <dsp:cNvSpPr/>
      </dsp:nvSpPr>
      <dsp:spPr>
        <a:xfrm>
          <a:off x="2648521" y="842494"/>
          <a:ext cx="187220" cy="18722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4B974B-9AF7-4A2F-8983-F35423390DDC}">
      <dsp:nvSpPr>
        <dsp:cNvPr id="0" name=""/>
        <dsp:cNvSpPr/>
      </dsp:nvSpPr>
      <dsp:spPr>
        <a:xfrm>
          <a:off x="3730840" y="0"/>
          <a:ext cx="953412" cy="748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b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>
              <a:solidFill>
                <a:srgbClr val="C00000"/>
              </a:solidFill>
            </a:rPr>
            <a:t>: 7</a:t>
          </a:r>
          <a:endParaRPr lang="ru-RU" sz="3200" b="1" kern="1200" dirty="0">
            <a:solidFill>
              <a:srgbClr val="C00000"/>
            </a:solidFill>
          </a:endParaRPr>
        </a:p>
      </dsp:txBody>
      <dsp:txXfrm>
        <a:off x="3730840" y="0"/>
        <a:ext cx="953412" cy="748883"/>
      </dsp:txXfrm>
    </dsp:sp>
    <dsp:sp modelId="{5904C63F-9F4F-44BA-8880-A36C63628025}">
      <dsp:nvSpPr>
        <dsp:cNvPr id="0" name=""/>
        <dsp:cNvSpPr/>
      </dsp:nvSpPr>
      <dsp:spPr>
        <a:xfrm>
          <a:off x="4113936" y="842494"/>
          <a:ext cx="187220" cy="18722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F1EDA9-E85E-4068-9EE3-AD059E28C18C}">
      <dsp:nvSpPr>
        <dsp:cNvPr id="0" name=""/>
        <dsp:cNvSpPr/>
      </dsp:nvSpPr>
      <dsp:spPr>
        <a:xfrm>
          <a:off x="4975145" y="1123325"/>
          <a:ext cx="1395633" cy="748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>
              <a:solidFill>
                <a:srgbClr val="C00000"/>
              </a:solidFill>
              <a:latin typeface="Calibri"/>
              <a:cs typeface="Calibri"/>
            </a:rPr>
            <a:t>∙ </a:t>
          </a:r>
          <a:r>
            <a:rPr lang="uk-UA" sz="3200" b="1" kern="1200" dirty="0" smtClean="0">
              <a:solidFill>
                <a:srgbClr val="C00000"/>
              </a:solidFill>
            </a:rPr>
            <a:t>4</a:t>
          </a:r>
          <a:endParaRPr lang="ru-RU" sz="3200" b="1" kern="1200" dirty="0">
            <a:solidFill>
              <a:srgbClr val="C00000"/>
            </a:solidFill>
          </a:endParaRPr>
        </a:p>
      </dsp:txBody>
      <dsp:txXfrm>
        <a:off x="4975145" y="1123325"/>
        <a:ext cx="1395633" cy="748883"/>
      </dsp:txXfrm>
    </dsp:sp>
    <dsp:sp modelId="{F53E3304-2B3A-4E2C-9589-6909531F1397}">
      <dsp:nvSpPr>
        <dsp:cNvPr id="0" name=""/>
        <dsp:cNvSpPr/>
      </dsp:nvSpPr>
      <dsp:spPr>
        <a:xfrm>
          <a:off x="5579351" y="842494"/>
          <a:ext cx="187220" cy="18722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C3F3CE-873C-4FC7-8080-751542917AE1}">
      <dsp:nvSpPr>
        <dsp:cNvPr id="0" name=""/>
        <dsp:cNvSpPr/>
      </dsp:nvSpPr>
      <dsp:spPr>
        <a:xfrm>
          <a:off x="6440560" y="0"/>
          <a:ext cx="1395633" cy="748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b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>
              <a:solidFill>
                <a:srgbClr val="00B050"/>
              </a:solidFill>
            </a:rPr>
            <a:t>- </a:t>
          </a:r>
          <a:r>
            <a:rPr lang="uk-UA" sz="3200" b="1" kern="1200" dirty="0" smtClean="0">
              <a:solidFill>
                <a:srgbClr val="C00000"/>
              </a:solidFill>
            </a:rPr>
            <a:t>2.000</a:t>
          </a:r>
          <a:endParaRPr lang="ru-RU" sz="3200" b="1" kern="1200" dirty="0">
            <a:solidFill>
              <a:srgbClr val="C00000"/>
            </a:solidFill>
          </a:endParaRPr>
        </a:p>
      </dsp:txBody>
      <dsp:txXfrm>
        <a:off x="6440560" y="0"/>
        <a:ext cx="1395633" cy="748883"/>
      </dsp:txXfrm>
    </dsp:sp>
    <dsp:sp modelId="{D9EC508C-4D2C-46E9-9D08-795E8E2A602A}">
      <dsp:nvSpPr>
        <dsp:cNvPr id="0" name=""/>
        <dsp:cNvSpPr/>
      </dsp:nvSpPr>
      <dsp:spPr>
        <a:xfrm>
          <a:off x="7044766" y="842494"/>
          <a:ext cx="187220" cy="18722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360C85-DD19-47D8-BC1C-2AA9B6DE7A96}">
      <dsp:nvSpPr>
        <dsp:cNvPr id="0" name=""/>
        <dsp:cNvSpPr/>
      </dsp:nvSpPr>
      <dsp:spPr>
        <a:xfrm>
          <a:off x="7905975" y="1123325"/>
          <a:ext cx="1744066" cy="748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>
              <a:solidFill>
                <a:srgbClr val="C00000"/>
              </a:solidFill>
            </a:rPr>
            <a:t>: 100</a:t>
          </a:r>
          <a:endParaRPr lang="ru-RU" sz="3200" b="1" kern="1200" dirty="0">
            <a:solidFill>
              <a:srgbClr val="C00000"/>
            </a:solidFill>
          </a:endParaRPr>
        </a:p>
      </dsp:txBody>
      <dsp:txXfrm>
        <a:off x="7905975" y="1123325"/>
        <a:ext cx="1744066" cy="748883"/>
      </dsp:txXfrm>
    </dsp:sp>
    <dsp:sp modelId="{A6595BA8-5289-42C9-A1DE-755B1B51E1DA}">
      <dsp:nvSpPr>
        <dsp:cNvPr id="0" name=""/>
        <dsp:cNvSpPr/>
      </dsp:nvSpPr>
      <dsp:spPr>
        <a:xfrm>
          <a:off x="8684398" y="842494"/>
          <a:ext cx="187220" cy="18722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2728BB-327C-45FB-85C4-9EA7918CAC66}">
      <dsp:nvSpPr>
        <dsp:cNvPr id="0" name=""/>
        <dsp:cNvSpPr/>
      </dsp:nvSpPr>
      <dsp:spPr>
        <a:xfrm>
          <a:off x="0" y="547261"/>
          <a:ext cx="10729192" cy="748883"/>
        </a:xfrm>
        <a:prstGeom prst="notchedRightArrow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</dsp:sp>
    <dsp:sp modelId="{82F2D07F-ACCD-44B1-B30D-87904C680FEB}">
      <dsp:nvSpPr>
        <dsp:cNvPr id="0" name=""/>
        <dsp:cNvSpPr/>
      </dsp:nvSpPr>
      <dsp:spPr>
        <a:xfrm>
          <a:off x="6230" y="0"/>
          <a:ext cx="1968303" cy="748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b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>
              <a:solidFill>
                <a:srgbClr val="0070C0"/>
              </a:solidFill>
            </a:rPr>
            <a:t>360 : 4</a:t>
          </a:r>
          <a:endParaRPr lang="ru-RU" sz="3200" b="1" kern="1200" dirty="0">
            <a:solidFill>
              <a:srgbClr val="0070C0"/>
            </a:solidFill>
          </a:endParaRPr>
        </a:p>
      </dsp:txBody>
      <dsp:txXfrm>
        <a:off x="6230" y="0"/>
        <a:ext cx="1968303" cy="748883"/>
      </dsp:txXfrm>
    </dsp:sp>
    <dsp:sp modelId="{1E0EEE25-463A-4621-B3DE-BD8FB3EB3E28}">
      <dsp:nvSpPr>
        <dsp:cNvPr id="0" name=""/>
        <dsp:cNvSpPr/>
      </dsp:nvSpPr>
      <dsp:spPr>
        <a:xfrm>
          <a:off x="896771" y="842494"/>
          <a:ext cx="187220" cy="18722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E03354-AD1F-4FD8-AF07-B43096D7CD05}">
      <dsp:nvSpPr>
        <dsp:cNvPr id="0" name=""/>
        <dsp:cNvSpPr/>
      </dsp:nvSpPr>
      <dsp:spPr>
        <a:xfrm>
          <a:off x="2044315" y="1123325"/>
          <a:ext cx="1395633" cy="748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>
              <a:solidFill>
                <a:srgbClr val="0070C0"/>
              </a:solidFill>
            </a:rPr>
            <a:t>+ 150</a:t>
          </a:r>
          <a:endParaRPr lang="ru-RU" sz="3200" b="1" kern="1200" dirty="0">
            <a:solidFill>
              <a:srgbClr val="0070C0"/>
            </a:solidFill>
          </a:endParaRPr>
        </a:p>
      </dsp:txBody>
      <dsp:txXfrm>
        <a:off x="2044315" y="1123325"/>
        <a:ext cx="1395633" cy="748883"/>
      </dsp:txXfrm>
    </dsp:sp>
    <dsp:sp modelId="{84DBB6D3-732E-4E1D-828F-416EF6E7D980}">
      <dsp:nvSpPr>
        <dsp:cNvPr id="0" name=""/>
        <dsp:cNvSpPr/>
      </dsp:nvSpPr>
      <dsp:spPr>
        <a:xfrm>
          <a:off x="2648521" y="842494"/>
          <a:ext cx="187220" cy="18722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4B974B-9AF7-4A2F-8983-F35423390DDC}">
      <dsp:nvSpPr>
        <dsp:cNvPr id="0" name=""/>
        <dsp:cNvSpPr/>
      </dsp:nvSpPr>
      <dsp:spPr>
        <a:xfrm>
          <a:off x="3509730" y="0"/>
          <a:ext cx="1395633" cy="748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b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>
              <a:solidFill>
                <a:srgbClr val="0070C0"/>
              </a:solidFill>
            </a:rPr>
            <a:t>: 30</a:t>
          </a:r>
          <a:endParaRPr lang="ru-RU" sz="3200" b="1" kern="1200" dirty="0">
            <a:solidFill>
              <a:srgbClr val="0070C0"/>
            </a:solidFill>
          </a:endParaRPr>
        </a:p>
      </dsp:txBody>
      <dsp:txXfrm>
        <a:off x="3509730" y="0"/>
        <a:ext cx="1395633" cy="748883"/>
      </dsp:txXfrm>
    </dsp:sp>
    <dsp:sp modelId="{5904C63F-9F4F-44BA-8880-A36C63628025}">
      <dsp:nvSpPr>
        <dsp:cNvPr id="0" name=""/>
        <dsp:cNvSpPr/>
      </dsp:nvSpPr>
      <dsp:spPr>
        <a:xfrm>
          <a:off x="4113936" y="842494"/>
          <a:ext cx="187220" cy="18722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F1EDA9-E85E-4068-9EE3-AD059E28C18C}">
      <dsp:nvSpPr>
        <dsp:cNvPr id="0" name=""/>
        <dsp:cNvSpPr/>
      </dsp:nvSpPr>
      <dsp:spPr>
        <a:xfrm>
          <a:off x="4975145" y="1123325"/>
          <a:ext cx="1395633" cy="748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>
              <a:solidFill>
                <a:srgbClr val="0070C0"/>
              </a:solidFill>
              <a:latin typeface="Calibri"/>
              <a:cs typeface="Calibri"/>
            </a:rPr>
            <a:t>∙ </a:t>
          </a:r>
          <a:r>
            <a:rPr lang="uk-UA" sz="3200" b="1" kern="1200" dirty="0" smtClean="0">
              <a:solidFill>
                <a:srgbClr val="0070C0"/>
              </a:solidFill>
            </a:rPr>
            <a:t>400</a:t>
          </a:r>
          <a:endParaRPr lang="ru-RU" sz="3200" b="1" kern="1200" dirty="0">
            <a:solidFill>
              <a:srgbClr val="0070C0"/>
            </a:solidFill>
          </a:endParaRPr>
        </a:p>
      </dsp:txBody>
      <dsp:txXfrm>
        <a:off x="4975145" y="1123325"/>
        <a:ext cx="1395633" cy="748883"/>
      </dsp:txXfrm>
    </dsp:sp>
    <dsp:sp modelId="{F53E3304-2B3A-4E2C-9589-6909531F1397}">
      <dsp:nvSpPr>
        <dsp:cNvPr id="0" name=""/>
        <dsp:cNvSpPr/>
      </dsp:nvSpPr>
      <dsp:spPr>
        <a:xfrm>
          <a:off x="5579351" y="842494"/>
          <a:ext cx="187220" cy="18722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C3F3CE-873C-4FC7-8080-751542917AE1}">
      <dsp:nvSpPr>
        <dsp:cNvPr id="0" name=""/>
        <dsp:cNvSpPr/>
      </dsp:nvSpPr>
      <dsp:spPr>
        <a:xfrm>
          <a:off x="6440560" y="0"/>
          <a:ext cx="1395633" cy="748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b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>
              <a:solidFill>
                <a:srgbClr val="0070C0"/>
              </a:solidFill>
            </a:rPr>
            <a:t>– 200</a:t>
          </a:r>
          <a:endParaRPr lang="ru-RU" sz="3200" b="1" kern="1200" dirty="0">
            <a:solidFill>
              <a:srgbClr val="0070C0"/>
            </a:solidFill>
          </a:endParaRPr>
        </a:p>
      </dsp:txBody>
      <dsp:txXfrm>
        <a:off x="6440560" y="0"/>
        <a:ext cx="1395633" cy="748883"/>
      </dsp:txXfrm>
    </dsp:sp>
    <dsp:sp modelId="{D9EC508C-4D2C-46E9-9D08-795E8E2A602A}">
      <dsp:nvSpPr>
        <dsp:cNvPr id="0" name=""/>
        <dsp:cNvSpPr/>
      </dsp:nvSpPr>
      <dsp:spPr>
        <a:xfrm>
          <a:off x="7044766" y="842494"/>
          <a:ext cx="187220" cy="18722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360C85-DD19-47D8-BC1C-2AA9B6DE7A96}">
      <dsp:nvSpPr>
        <dsp:cNvPr id="0" name=""/>
        <dsp:cNvSpPr/>
      </dsp:nvSpPr>
      <dsp:spPr>
        <a:xfrm>
          <a:off x="7905975" y="1123325"/>
          <a:ext cx="1744066" cy="748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>
              <a:solidFill>
                <a:srgbClr val="0070C0"/>
              </a:solidFill>
            </a:rPr>
            <a:t>: 1.000</a:t>
          </a:r>
          <a:endParaRPr lang="ru-RU" sz="3200" b="1" kern="1200" dirty="0">
            <a:solidFill>
              <a:srgbClr val="0070C0"/>
            </a:solidFill>
          </a:endParaRPr>
        </a:p>
      </dsp:txBody>
      <dsp:txXfrm>
        <a:off x="7905975" y="1123325"/>
        <a:ext cx="1744066" cy="748883"/>
      </dsp:txXfrm>
    </dsp:sp>
    <dsp:sp modelId="{A6595BA8-5289-42C9-A1DE-755B1B51E1DA}">
      <dsp:nvSpPr>
        <dsp:cNvPr id="0" name=""/>
        <dsp:cNvSpPr/>
      </dsp:nvSpPr>
      <dsp:spPr>
        <a:xfrm>
          <a:off x="8684398" y="842494"/>
          <a:ext cx="187220" cy="18722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70199" y="1053530"/>
            <a:ext cx="9042077" cy="1446536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uk-UA" sz="4400" b="1" dirty="0">
                <a:solidFill>
                  <a:srgbClr val="7030A0"/>
                </a:solidFill>
              </a:rPr>
              <a:t>Одиниці довжини. Співвідношення між одиницями довжини</a:t>
            </a:r>
            <a:endParaRPr lang="uk-UA" sz="4400" b="1" dirty="0" smtClean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96087" y="3943142"/>
            <a:ext cx="4001517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2. </a:t>
            </a:r>
            <a:r>
              <a:rPr lang="uk-UA" sz="2400" b="1" i="1" dirty="0">
                <a:solidFill>
                  <a:srgbClr val="7030A0"/>
                </a:solidFill>
              </a:rPr>
              <a:t>Нумерація чисел у межах </a:t>
            </a:r>
            <a:r>
              <a:rPr lang="uk-UA" sz="2400" b="1" i="1" dirty="0" smtClean="0">
                <a:solidFill>
                  <a:srgbClr val="7030A0"/>
                </a:solidFill>
              </a:rPr>
              <a:t>мільйона. Величини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40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527" y="3415634"/>
            <a:ext cx="2554434" cy="2459030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315408" y="1485578"/>
            <a:ext cx="8827231" cy="684234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Оберіть плід </a:t>
            </a:r>
            <a:r>
              <a:rPr lang="uk-UA" sz="3200" b="1" dirty="0">
                <a:solidFill>
                  <a:srgbClr val="7030A0"/>
                </a:solidFill>
                <a:cs typeface="Times New Roman" panose="02020603050405020304" pitchFamily="18" charset="0"/>
              </a:rPr>
              <a:t>свого настрою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63440" y="549474"/>
            <a:ext cx="10517640" cy="684234"/>
          </a:xfrm>
          <a:prstGeom prst="round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Налаштування на урок </a:t>
            </a:r>
            <a:endParaRPr lang="ru-RU" sz="40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4100" name="Picture 4" descr="D:\Картинки до тестів\Емоції Овочі фрукти\Лимо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727" y="2556565"/>
            <a:ext cx="2567157" cy="2895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:\Картинки до тестів\Емоції Овочі фрукти\Полуниц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63" y="2508294"/>
            <a:ext cx="2063378" cy="2941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D:\Картинки до тестів\Емоції Овочі фрукти\Яблуко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039" y="2507437"/>
            <a:ext cx="2508349" cy="2895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:\Картинки до тестів\Емоції Овочі фрукти\Виноград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351" y="2490559"/>
            <a:ext cx="2088232" cy="2912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28899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138312188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Схема 17"/>
          <p:cNvGraphicFramePr/>
          <p:nvPr>
            <p:extLst>
              <p:ext uri="{D42A27DB-BD31-4B8C-83A1-F6EECF244321}">
                <p14:modId xmlns:p14="http://schemas.microsoft.com/office/powerpoint/2010/main" val="2446346381"/>
              </p:ext>
            </p:extLst>
          </p:nvPr>
        </p:nvGraphicFramePr>
        <p:xfrm>
          <a:off x="687702" y="4149874"/>
          <a:ext cx="10729192" cy="1872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44746822"/>
              </p:ext>
            </p:extLst>
          </p:nvPr>
        </p:nvGraphicFramePr>
        <p:xfrm>
          <a:off x="691431" y="1701601"/>
          <a:ext cx="10729192" cy="1872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91431" y="333450"/>
            <a:ext cx="10729192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ru-RU" sz="4000" b="1" dirty="0" err="1" smtClean="0"/>
              <a:t>Усні</a:t>
            </a:r>
            <a:r>
              <a:rPr lang="ru-RU" sz="4000" b="1" dirty="0" smtClean="0"/>
              <a:t> обчислення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923679" y="1719373"/>
            <a:ext cx="108012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240</a:t>
            </a:r>
            <a:endParaRPr lang="ru-RU" sz="32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411511" y="2925738"/>
            <a:ext cx="71084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90</a:t>
            </a:r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55811" y="1054463"/>
            <a:ext cx="4562890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Обчисліть </a:t>
            </a:r>
            <a:r>
              <a:rPr lang="ru-RU" sz="2400" b="1" dirty="0" err="1">
                <a:solidFill>
                  <a:srgbClr val="7030A0"/>
                </a:solidFill>
              </a:rPr>
              <a:t>ланцюжки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прикладів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887462" y="1719373"/>
            <a:ext cx="115212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3.200</a:t>
            </a:r>
            <a:endParaRPr lang="ru-RU" sz="3200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507855" y="2959404"/>
            <a:ext cx="71084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8</a:t>
            </a:r>
            <a:endParaRPr lang="ru-RU" sz="32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9139696" y="1753038"/>
            <a:ext cx="54006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3</a:t>
            </a:r>
            <a:endParaRPr lang="ru-RU" sz="32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7384473" y="2959404"/>
            <a:ext cx="115583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3.000</a:t>
            </a:r>
            <a:endParaRPr lang="ru-RU" sz="3200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2855373" y="4167645"/>
            <a:ext cx="114842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4.900</a:t>
            </a:r>
            <a:endParaRPr lang="ru-RU" sz="3200" b="1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1051471" y="5374010"/>
            <a:ext cx="122413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5.600</a:t>
            </a:r>
            <a:endParaRPr lang="ru-RU" sz="32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803999" y="4201311"/>
            <a:ext cx="122043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2.800</a:t>
            </a:r>
            <a:endParaRPr lang="ru-RU" sz="3200" b="1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4432145" y="5407676"/>
            <a:ext cx="93980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700</a:t>
            </a:r>
            <a:endParaRPr lang="ru-RU" sz="3200" b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9063986" y="4201310"/>
            <a:ext cx="54006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8</a:t>
            </a:r>
            <a:endParaRPr lang="ru-RU" sz="3200" b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7384473" y="5407676"/>
            <a:ext cx="108012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800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7204767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8" grpId="0">
        <p:bldAsOne/>
      </p:bldGraphic>
      <p:bldP spid="15" grpId="0" animBg="1"/>
      <p:bldP spid="16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 l="4" r="-3325"/>
          <a:stretch/>
        </p:blipFill>
        <p:spPr>
          <a:xfrm>
            <a:off x="918081" y="1053530"/>
            <a:ext cx="10620000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372018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678254" y="2925738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900443" y="405137"/>
            <a:ext cx="8101741" cy="71064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/>
              <a:t>Хвилинка каліграфії</a:t>
            </a:r>
            <a:endParaRPr lang="ru-RU" sz="4000" b="1" dirty="0"/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730687"/>
            <a:ext cx="4999524" cy="1080000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782452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29586" y="-695183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079930" y="-706981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pic>
        <p:nvPicPr>
          <p:cNvPr id="5122" name="Picture 2" descr="D:\Картинки до тестів\Емоції Листя\0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2474" y="356934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Полилиния 77"/>
          <p:cNvSpPr/>
          <p:nvPr/>
        </p:nvSpPr>
        <p:spPr>
          <a:xfrm>
            <a:off x="10134365" y="-397732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739270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75661" y="4371877"/>
            <a:ext cx="9054266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/>
              <a:t>Запишіть число 38 один раз/</a:t>
            </a:r>
            <a:r>
              <a:rPr lang="ru-RU" sz="2800" b="1" dirty="0" err="1"/>
              <a:t>двічі</a:t>
            </a:r>
            <a:r>
              <a:rPr lang="ru-RU" sz="2800" b="1" dirty="0"/>
              <a:t>/</a:t>
            </a:r>
            <a:r>
              <a:rPr lang="ru-RU" sz="2800" b="1" dirty="0" err="1"/>
              <a:t>тричі</a:t>
            </a:r>
            <a:r>
              <a:rPr lang="ru-RU" sz="2800" b="1" dirty="0"/>
              <a:t>/</a:t>
            </a:r>
            <a:r>
              <a:rPr lang="ru-RU" sz="2800" b="1" dirty="0" err="1"/>
              <a:t>чотири</a:t>
            </a:r>
            <a:r>
              <a:rPr lang="ru-RU" sz="2800" b="1" dirty="0"/>
              <a:t> рази. Прочитайте, які числа </a:t>
            </a:r>
            <a:r>
              <a:rPr lang="ru-RU" sz="2800" b="1" dirty="0" err="1"/>
              <a:t>утворилися</a:t>
            </a:r>
            <a:r>
              <a:rPr lang="ru-RU" sz="2800" b="1" dirty="0"/>
              <a:t>. </a:t>
            </a:r>
            <a:endParaRPr lang="ru-RU" sz="2800" b="1" dirty="0">
              <a:solidFill>
                <a:srgbClr val="FFFF00"/>
              </a:solidFill>
            </a:endParaRPr>
          </a:p>
        </p:txBody>
      </p:sp>
      <p:pic>
        <p:nvPicPr>
          <p:cNvPr id="76" name="Рисунок 75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5" t="66462" r="33551" b="20204"/>
          <a:stretch/>
        </p:blipFill>
        <p:spPr>
          <a:xfrm>
            <a:off x="5469136" y="1341039"/>
            <a:ext cx="2441704" cy="876878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1396958" y="2810687"/>
            <a:ext cx="454720" cy="567792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1745311" y="2843474"/>
            <a:ext cx="454720" cy="567792"/>
          </a:xfrm>
          <a:prstGeom prst="rect">
            <a:avLst/>
          </a:prstGeom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2480646" y="2843474"/>
            <a:ext cx="454720" cy="567792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2828999" y="2843474"/>
            <a:ext cx="454720" cy="567792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3236388" y="2843474"/>
            <a:ext cx="454720" cy="567792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3584741" y="2843474"/>
            <a:ext cx="454720" cy="567792"/>
          </a:xfrm>
          <a:prstGeom prst="rect">
            <a:avLst/>
          </a:prstGeom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4340298" y="2843474"/>
            <a:ext cx="454720" cy="567792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4688651" y="2843474"/>
            <a:ext cx="454720" cy="567792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032838" y="2843474"/>
            <a:ext cx="454720" cy="567792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5381191" y="2843474"/>
            <a:ext cx="454720" cy="567792"/>
          </a:xfrm>
          <a:prstGeom prst="rect">
            <a:avLst/>
          </a:prstGeom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744494" y="2843474"/>
            <a:ext cx="454720" cy="567792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6092847" y="2843474"/>
            <a:ext cx="454720" cy="567792"/>
          </a:xfrm>
          <a:prstGeom prst="rect">
            <a:avLst/>
          </a:prstGeom>
        </p:spPr>
      </p:pic>
      <p:pic>
        <p:nvPicPr>
          <p:cNvPr id="101" name="Рисунок 100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6855118" y="2841689"/>
            <a:ext cx="454720" cy="567792"/>
          </a:xfrm>
          <a:prstGeom prst="rect">
            <a:avLst/>
          </a:prstGeom>
        </p:spPr>
      </p:pic>
      <p:pic>
        <p:nvPicPr>
          <p:cNvPr id="102" name="Рисунок 101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203471" y="2841689"/>
            <a:ext cx="454720" cy="567792"/>
          </a:xfrm>
          <a:prstGeom prst="rect">
            <a:avLst/>
          </a:prstGeom>
        </p:spPr>
      </p:pic>
      <p:pic>
        <p:nvPicPr>
          <p:cNvPr id="103" name="Рисунок 102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7591811" y="2843474"/>
            <a:ext cx="454720" cy="567792"/>
          </a:xfrm>
          <a:prstGeom prst="rect">
            <a:avLst/>
          </a:prstGeom>
        </p:spPr>
      </p:pic>
      <p:pic>
        <p:nvPicPr>
          <p:cNvPr id="106" name="Рисунок 105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940164" y="2843474"/>
            <a:ext cx="454720" cy="567792"/>
          </a:xfrm>
          <a:prstGeom prst="rect">
            <a:avLst/>
          </a:prstGeom>
        </p:spPr>
      </p:pic>
      <p:pic>
        <p:nvPicPr>
          <p:cNvPr id="107" name="Рисунок 106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8252309" y="2843474"/>
            <a:ext cx="454720" cy="567792"/>
          </a:xfrm>
          <a:prstGeom prst="rect">
            <a:avLst/>
          </a:prstGeom>
        </p:spPr>
      </p:pic>
      <p:pic>
        <p:nvPicPr>
          <p:cNvPr id="108" name="Рисунок 107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8600662" y="2843474"/>
            <a:ext cx="454720" cy="567792"/>
          </a:xfrm>
          <a:prstGeom prst="rect">
            <a:avLst/>
          </a:prstGeom>
        </p:spPr>
      </p:pic>
      <p:pic>
        <p:nvPicPr>
          <p:cNvPr id="109" name="Рисунок 108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9032155" y="2843474"/>
            <a:ext cx="454720" cy="567792"/>
          </a:xfrm>
          <a:prstGeom prst="rect">
            <a:avLst/>
          </a:prstGeom>
        </p:spPr>
      </p:pic>
      <p:pic>
        <p:nvPicPr>
          <p:cNvPr id="110" name="Рисунок 109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9380508" y="2843474"/>
            <a:ext cx="454720" cy="567792"/>
          </a:xfrm>
          <a:prstGeom prst="rect">
            <a:avLst/>
          </a:prstGeom>
        </p:spPr>
      </p:pic>
      <p:sp>
        <p:nvSpPr>
          <p:cNvPr id="114" name="TextBox 113"/>
          <p:cNvSpPr txBox="1"/>
          <p:nvPr/>
        </p:nvSpPr>
        <p:spPr>
          <a:xfrm>
            <a:off x="1838855" y="-737734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5220937" y="2927329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8466401" y="2927329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7388175" y="2927329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</p:spTree>
    <p:extLst>
      <p:ext uri="{BB962C8B-B14F-4D97-AF65-F5344CB8AC3E}">
        <p14:creationId xmlns:p14="http://schemas.microsoft.com/office/powerpoint/2010/main" val="16564508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115" grpId="0"/>
      <p:bldP spid="117" grpId="0"/>
      <p:bldP spid="1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D:\Картинки до тестів\Емоції Листя\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0780" y="477466"/>
            <a:ext cx="2205649" cy="2255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763438" y="477466"/>
            <a:ext cx="8208913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err="1" smtClean="0"/>
              <a:t>Одиниці</a:t>
            </a:r>
            <a:r>
              <a:rPr lang="ru-RU" sz="4000" b="1" dirty="0" smtClean="0"/>
              <a:t> </a:t>
            </a:r>
            <a:r>
              <a:rPr lang="ru-RU" sz="4000" b="1" dirty="0" err="1"/>
              <a:t>вимірювання</a:t>
            </a:r>
            <a:r>
              <a:rPr lang="ru-RU" sz="4000" b="1" dirty="0"/>
              <a:t> </a:t>
            </a:r>
            <a:r>
              <a:rPr lang="ru-RU" sz="4000" b="1" dirty="0" err="1"/>
              <a:t>довжини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63438" y="1269554"/>
            <a:ext cx="8299285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7030A0"/>
                </a:solidFill>
              </a:rPr>
              <a:t>Назвіть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відомі</a:t>
            </a:r>
            <a:r>
              <a:rPr lang="ru-RU" sz="2400" b="1" dirty="0">
                <a:solidFill>
                  <a:srgbClr val="7030A0"/>
                </a:solidFill>
              </a:rPr>
              <a:t> вам </a:t>
            </a:r>
            <a:r>
              <a:rPr lang="ru-RU" sz="2400" b="1" dirty="0" err="1">
                <a:solidFill>
                  <a:srgbClr val="7030A0"/>
                </a:solidFill>
              </a:rPr>
              <a:t>одиниці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вимірювання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довжини</a:t>
            </a:r>
            <a:r>
              <a:rPr lang="ru-RU" sz="2400" b="1" dirty="0">
                <a:solidFill>
                  <a:srgbClr val="7030A0"/>
                </a:solidFill>
              </a:rPr>
              <a:t>. </a:t>
            </a:r>
            <a:endParaRPr lang="ru-RU" sz="2400" b="1" dirty="0" smtClean="0">
              <a:solidFill>
                <a:srgbClr val="7030A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55526" y="2526789"/>
            <a:ext cx="7507197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7030A0"/>
                </a:solidFill>
              </a:rPr>
              <a:t>Назвіть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одиниці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довжини</a:t>
            </a:r>
            <a:r>
              <a:rPr lang="ru-RU" sz="2400" b="1" dirty="0">
                <a:solidFill>
                  <a:srgbClr val="7030A0"/>
                </a:solidFill>
              </a:rPr>
              <a:t>, </a:t>
            </a:r>
            <a:r>
              <a:rPr lang="ru-RU" sz="2400" b="1" dirty="0" err="1">
                <a:solidFill>
                  <a:srgbClr val="7030A0"/>
                </a:solidFill>
              </a:rPr>
              <a:t>якими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користувалися</a:t>
            </a:r>
            <a:r>
              <a:rPr lang="ru-RU" sz="2400" b="1" dirty="0">
                <a:solidFill>
                  <a:srgbClr val="7030A0"/>
                </a:solidFill>
              </a:rPr>
              <a:t> для </a:t>
            </a:r>
            <a:r>
              <a:rPr lang="ru-RU" sz="2400" b="1" dirty="0" err="1">
                <a:solidFill>
                  <a:srgbClr val="7030A0"/>
                </a:solidFill>
              </a:rPr>
              <a:t>вимірювання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мурахи</a:t>
            </a:r>
            <a:r>
              <a:rPr lang="ru-RU" sz="2400" b="1" dirty="0">
                <a:solidFill>
                  <a:srgbClr val="7030A0"/>
                </a:solidFill>
              </a:rPr>
              <a:t>, </a:t>
            </a:r>
            <a:r>
              <a:rPr lang="ru-RU" sz="2400" b="1" dirty="0" err="1">
                <a:solidFill>
                  <a:srgbClr val="7030A0"/>
                </a:solidFill>
              </a:rPr>
              <a:t>кросівок</a:t>
            </a:r>
            <a:r>
              <a:rPr lang="ru-RU" sz="2400" b="1" dirty="0">
                <a:solidFill>
                  <a:srgbClr val="7030A0"/>
                </a:solidFill>
              </a:rPr>
              <a:t>, </a:t>
            </a:r>
            <a:r>
              <a:rPr lang="ru-RU" sz="2400" b="1" dirty="0" err="1">
                <a:solidFill>
                  <a:srgbClr val="7030A0"/>
                </a:solidFill>
              </a:rPr>
              <a:t>ялини</a:t>
            </a:r>
            <a:r>
              <a:rPr lang="ru-RU" sz="2400" b="1" dirty="0">
                <a:solidFill>
                  <a:srgbClr val="7030A0"/>
                </a:solidFill>
              </a:rPr>
              <a:t>, </a:t>
            </a:r>
            <a:r>
              <a:rPr lang="ru-RU" sz="2400" b="1" dirty="0" err="1">
                <a:solidFill>
                  <a:srgbClr val="7030A0"/>
                </a:solidFill>
              </a:rPr>
              <a:t>дистанції</a:t>
            </a:r>
            <a:r>
              <a:rPr lang="ru-RU" sz="2400" b="1" dirty="0">
                <a:solidFill>
                  <a:srgbClr val="7030A0"/>
                </a:solidFill>
              </a:rPr>
              <a:t>. </a:t>
            </a:r>
            <a:endParaRPr lang="ru-RU" sz="2400" b="1" dirty="0" smtClean="0">
              <a:solidFill>
                <a:srgbClr val="7030A0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094090"/>
            <a:ext cx="16275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Ст.74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№398, 399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007555" y="1787153"/>
            <a:ext cx="763649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см</a:t>
            </a:r>
            <a:endParaRPr lang="ru-RU" sz="32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922909" y="1795848"/>
            <a:ext cx="93610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мм</a:t>
            </a:r>
            <a:endParaRPr lang="ru-RU" sz="32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046786" y="1795848"/>
            <a:ext cx="763649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м</a:t>
            </a:r>
            <a:endParaRPr lang="ru-RU" sz="32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021328" y="1787153"/>
            <a:ext cx="942851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err="1" smtClean="0"/>
              <a:t>дм</a:t>
            </a:r>
            <a:endParaRPr lang="ru-RU" sz="32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6157292" y="1773610"/>
            <a:ext cx="942851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км</a:t>
            </a:r>
            <a:endParaRPr lang="ru-RU" sz="32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555526" y="5622917"/>
            <a:ext cx="8308284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7030A0"/>
                </a:solidFill>
              </a:rPr>
              <a:t>Наведіть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власні приклади. Які </a:t>
            </a:r>
            <a:r>
              <a:rPr lang="ru-RU" sz="2400" b="1" dirty="0" err="1">
                <a:solidFill>
                  <a:srgbClr val="7030A0"/>
                </a:solidFill>
              </a:rPr>
              <a:t>об’єкти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доцільно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вимірювати</a:t>
            </a:r>
            <a:r>
              <a:rPr lang="ru-RU" sz="2400" b="1" dirty="0">
                <a:solidFill>
                  <a:srgbClr val="7030A0"/>
                </a:solidFill>
              </a:rPr>
              <a:t> в </a:t>
            </a:r>
            <a:r>
              <a:rPr lang="ru-RU" sz="2400" b="1" dirty="0" err="1">
                <a:solidFill>
                  <a:srgbClr val="7030A0"/>
                </a:solidFill>
              </a:rPr>
              <a:t>міліметрах</a:t>
            </a:r>
            <a:r>
              <a:rPr lang="ru-RU" sz="2400" b="1" dirty="0">
                <a:solidFill>
                  <a:srgbClr val="7030A0"/>
                </a:solidFill>
              </a:rPr>
              <a:t> / сантиметрах / </a:t>
            </a:r>
            <a:r>
              <a:rPr lang="ru-RU" sz="2400" b="1" dirty="0" smtClean="0">
                <a:solidFill>
                  <a:srgbClr val="7030A0"/>
                </a:solidFill>
              </a:rPr>
              <a:t>метрах </a:t>
            </a:r>
            <a:r>
              <a:rPr lang="ru-RU" sz="2400" b="1" dirty="0">
                <a:solidFill>
                  <a:srgbClr val="7030A0"/>
                </a:solidFill>
              </a:rPr>
              <a:t>/ </a:t>
            </a:r>
            <a:r>
              <a:rPr lang="ru-RU" sz="2400" b="1" dirty="0" err="1">
                <a:solidFill>
                  <a:srgbClr val="7030A0"/>
                </a:solidFill>
              </a:rPr>
              <a:t>кілометрах</a:t>
            </a:r>
            <a:r>
              <a:rPr lang="ru-RU" sz="2400" b="1" dirty="0">
                <a:solidFill>
                  <a:srgbClr val="7030A0"/>
                </a:solidFill>
              </a:rPr>
              <a:t>?</a:t>
            </a:r>
          </a:p>
        </p:txBody>
      </p:sp>
      <p:pic>
        <p:nvPicPr>
          <p:cNvPr id="2050" name="Picture 2" descr="D:\4 клас\03 МАТЕМАТИКА\1 Листопад\3 Нумерація багатоцифр чисел Величини\2026-10-23_1456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526" y="3399382"/>
            <a:ext cx="8377704" cy="220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3662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763438" y="477466"/>
            <a:ext cx="8208913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err="1" smtClean="0"/>
              <a:t>Виконайте</a:t>
            </a:r>
            <a:r>
              <a:rPr lang="ru-RU" sz="4000" b="1" dirty="0" smtClean="0"/>
              <a:t> завдання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63437" y="1269554"/>
            <a:ext cx="8208914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Прочитайте </a:t>
            </a:r>
            <a:r>
              <a:rPr lang="ru-RU" sz="2400" b="1" dirty="0">
                <a:solidFill>
                  <a:srgbClr val="7030A0"/>
                </a:solidFill>
              </a:rPr>
              <a:t>на с. 141 інформацію про </a:t>
            </a:r>
            <a:r>
              <a:rPr lang="ru-RU" sz="2400" b="1" dirty="0" err="1" smtClean="0">
                <a:solidFill>
                  <a:srgbClr val="7030A0"/>
                </a:solidFill>
              </a:rPr>
              <a:t>утворення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назв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одиниць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довжини</a:t>
            </a:r>
            <a:r>
              <a:rPr lang="ru-RU" sz="2400" b="1" dirty="0">
                <a:solidFill>
                  <a:srgbClr val="7030A0"/>
                </a:solidFill>
              </a:rPr>
              <a:t>. </a:t>
            </a:r>
            <a:endParaRPr lang="ru-RU" sz="2400" b="1" dirty="0" smtClean="0">
              <a:solidFill>
                <a:srgbClr val="7030A0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094090"/>
            <a:ext cx="1195487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Ст.74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№400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9" name="Picture 2" descr="D:\Картинки до тестів\Емоції Листя\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423" y="417398"/>
            <a:ext cx="2064352" cy="2064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97744" y="2136813"/>
            <a:ext cx="9742760" cy="30469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/>
              <a:t>— </a:t>
            </a:r>
            <a:r>
              <a:rPr lang="ru-RU" sz="2400" b="1" dirty="0" err="1"/>
              <a:t>Зверніть</a:t>
            </a:r>
            <a:r>
              <a:rPr lang="ru-RU" sz="2400" b="1" dirty="0"/>
              <a:t> увагу на написання слів «</a:t>
            </a:r>
            <a:r>
              <a:rPr lang="ru-RU" sz="2400" b="1" dirty="0" err="1"/>
              <a:t>міліметр</a:t>
            </a:r>
            <a:r>
              <a:rPr lang="ru-RU" sz="2400" b="1" dirty="0"/>
              <a:t>», «сантиметр», «дециметр». Що спільного? </a:t>
            </a:r>
            <a:r>
              <a:rPr lang="ru-RU" sz="2400" b="1" dirty="0" err="1" smtClean="0"/>
              <a:t>відмінного</a:t>
            </a:r>
            <a:r>
              <a:rPr lang="ru-RU" sz="2400" b="1" dirty="0" smtClean="0"/>
              <a:t>?</a:t>
            </a:r>
          </a:p>
          <a:p>
            <a:r>
              <a:rPr lang="ru-RU" sz="2400" b="1" dirty="0" smtClean="0"/>
              <a:t>— </a:t>
            </a:r>
            <a:r>
              <a:rPr lang="ru-RU" sz="2400" b="1" dirty="0"/>
              <a:t>Яка </a:t>
            </a:r>
            <a:r>
              <a:rPr lang="ru-RU" sz="2400" b="1" dirty="0" err="1"/>
              <a:t>одиниця</a:t>
            </a:r>
            <a:r>
              <a:rPr lang="ru-RU" sz="2400" b="1" dirty="0"/>
              <a:t> </a:t>
            </a:r>
            <a:r>
              <a:rPr lang="ru-RU" sz="2400" b="1" dirty="0" err="1"/>
              <a:t>довжини</a:t>
            </a:r>
            <a:r>
              <a:rPr lang="ru-RU" sz="2400" b="1" dirty="0"/>
              <a:t> є основною в </a:t>
            </a:r>
            <a:r>
              <a:rPr lang="ru-RU" sz="2400" b="1" dirty="0" err="1"/>
              <a:t>Міжнародній</a:t>
            </a:r>
            <a:r>
              <a:rPr lang="ru-RU" sz="2400" b="1" dirty="0"/>
              <a:t> </a:t>
            </a:r>
            <a:r>
              <a:rPr lang="ru-RU" sz="2400" b="1" dirty="0" err="1"/>
              <a:t>системі</a:t>
            </a:r>
            <a:r>
              <a:rPr lang="ru-RU" sz="2400" b="1" dirty="0"/>
              <a:t> </a:t>
            </a:r>
            <a:r>
              <a:rPr lang="ru-RU" sz="2400" b="1" dirty="0" err="1"/>
              <a:t>одиниць</a:t>
            </a:r>
            <a:r>
              <a:rPr lang="ru-RU" sz="2400" b="1" dirty="0" smtClean="0"/>
              <a:t>?</a:t>
            </a:r>
          </a:p>
          <a:p>
            <a:r>
              <a:rPr lang="ru-RU" sz="2400" b="1" dirty="0" smtClean="0"/>
              <a:t>— </a:t>
            </a:r>
            <a:r>
              <a:rPr lang="ru-RU" sz="2400" b="1" dirty="0"/>
              <a:t>Які </a:t>
            </a:r>
            <a:r>
              <a:rPr lang="ru-RU" sz="2400" b="1" dirty="0" err="1"/>
              <a:t>одиниці</a:t>
            </a:r>
            <a:r>
              <a:rPr lang="ru-RU" sz="2400" b="1" dirty="0"/>
              <a:t> </a:t>
            </a:r>
            <a:r>
              <a:rPr lang="ru-RU" sz="2400" b="1" dirty="0" err="1"/>
              <a:t>довжини</a:t>
            </a:r>
            <a:r>
              <a:rPr lang="ru-RU" sz="2400" b="1" dirty="0"/>
              <a:t> є </a:t>
            </a:r>
            <a:r>
              <a:rPr lang="ru-RU" sz="2400" b="1" dirty="0" err="1"/>
              <a:t>частинними</a:t>
            </a:r>
            <a:r>
              <a:rPr lang="ru-RU" sz="2400" b="1" dirty="0"/>
              <a:t> від метра? </a:t>
            </a:r>
            <a:endParaRPr lang="ru-RU" sz="2400" b="1" dirty="0" smtClean="0"/>
          </a:p>
          <a:p>
            <a:r>
              <a:rPr lang="ru-RU" sz="2400" b="1" dirty="0" smtClean="0"/>
              <a:t>— </a:t>
            </a:r>
            <a:r>
              <a:rPr lang="ru-RU" sz="2400" b="1" dirty="0"/>
              <a:t>Які префікси </a:t>
            </a:r>
            <a:r>
              <a:rPr lang="ru-RU" sz="2400" b="1" dirty="0" err="1"/>
              <a:t>використовують</a:t>
            </a:r>
            <a:r>
              <a:rPr lang="ru-RU" sz="2400" b="1" dirty="0"/>
              <a:t> для </a:t>
            </a:r>
            <a:r>
              <a:rPr lang="ru-RU" sz="2400" b="1" dirty="0" err="1"/>
              <a:t>утворення</a:t>
            </a:r>
            <a:r>
              <a:rPr lang="ru-RU" sz="2400" b="1" dirty="0"/>
              <a:t> їхніх </a:t>
            </a:r>
            <a:r>
              <a:rPr lang="ru-RU" sz="2400" b="1" dirty="0" err="1"/>
              <a:t>назв</a:t>
            </a:r>
            <a:r>
              <a:rPr lang="ru-RU" sz="2400" b="1" dirty="0"/>
              <a:t>? </a:t>
            </a:r>
            <a:endParaRPr lang="ru-RU" sz="2400" b="1" dirty="0" smtClean="0"/>
          </a:p>
          <a:p>
            <a:r>
              <a:rPr lang="ru-RU" sz="2400" b="1" dirty="0" smtClean="0"/>
              <a:t>— </a:t>
            </a:r>
            <a:r>
              <a:rPr lang="ru-RU" sz="2400" b="1" dirty="0"/>
              <a:t>Що означає </a:t>
            </a:r>
            <a:r>
              <a:rPr lang="ru-RU" sz="2400" b="1" dirty="0" err="1"/>
              <a:t>префікс</a:t>
            </a:r>
            <a:r>
              <a:rPr lang="ru-RU" sz="2400" b="1" dirty="0"/>
              <a:t> </a:t>
            </a:r>
            <a:r>
              <a:rPr lang="ru-RU" sz="2400" b="1" dirty="0" err="1"/>
              <a:t>мілі</a:t>
            </a:r>
            <a:r>
              <a:rPr lang="ru-RU" sz="2400" b="1" dirty="0"/>
              <a:t>? </a:t>
            </a:r>
            <a:r>
              <a:rPr lang="ru-RU" sz="2400" b="1" dirty="0" err="1"/>
              <a:t>санти</a:t>
            </a:r>
            <a:r>
              <a:rPr lang="ru-RU" sz="2400" b="1" dirty="0"/>
              <a:t>? деци? </a:t>
            </a:r>
            <a:endParaRPr lang="ru-RU" sz="2400" b="1" dirty="0" smtClean="0"/>
          </a:p>
          <a:p>
            <a:r>
              <a:rPr lang="ru-RU" sz="2400" b="1" dirty="0" smtClean="0"/>
              <a:t>— </a:t>
            </a:r>
            <a:r>
              <a:rPr lang="ru-RU" sz="2400" b="1" dirty="0"/>
              <a:t>Яка є </a:t>
            </a:r>
            <a:r>
              <a:rPr lang="ru-RU" sz="2400" b="1" dirty="0" err="1"/>
              <a:t>закономірність</a:t>
            </a:r>
            <a:r>
              <a:rPr lang="ru-RU" sz="2400" b="1" dirty="0"/>
              <a:t> для </a:t>
            </a:r>
            <a:r>
              <a:rPr lang="ru-RU" sz="2400" b="1" dirty="0" err="1"/>
              <a:t>одиниць</a:t>
            </a:r>
            <a:r>
              <a:rPr lang="ru-RU" sz="2400" b="1" dirty="0"/>
              <a:t> </a:t>
            </a:r>
            <a:r>
              <a:rPr lang="ru-RU" sz="2400" b="1" dirty="0" err="1"/>
              <a:t>довжини</a:t>
            </a:r>
            <a:r>
              <a:rPr lang="ru-RU" sz="2400" b="1" dirty="0"/>
              <a:t>, </a:t>
            </a:r>
            <a:r>
              <a:rPr lang="ru-RU" sz="2400" b="1" dirty="0" err="1"/>
              <a:t>менших</a:t>
            </a:r>
            <a:r>
              <a:rPr lang="ru-RU" sz="2400" b="1" dirty="0"/>
              <a:t> від метра</a:t>
            </a:r>
            <a:r>
              <a:rPr lang="ru-RU" sz="2400" b="1" dirty="0" smtClean="0"/>
              <a:t>?</a:t>
            </a:r>
          </a:p>
          <a:p>
            <a:r>
              <a:rPr lang="ru-RU" sz="2400" b="1" dirty="0" smtClean="0"/>
              <a:t>— </a:t>
            </a:r>
            <a:r>
              <a:rPr lang="ru-RU" sz="2400" b="1" dirty="0"/>
              <a:t>Що означає </a:t>
            </a:r>
            <a:r>
              <a:rPr lang="ru-RU" sz="2400" b="1" dirty="0" err="1"/>
              <a:t>префікс</a:t>
            </a:r>
            <a:r>
              <a:rPr lang="ru-RU" sz="2400" b="1" dirty="0"/>
              <a:t> </a:t>
            </a:r>
            <a:r>
              <a:rPr lang="ru-RU" sz="2400" b="1" dirty="0" err="1"/>
              <a:t>кіло</a:t>
            </a:r>
            <a:r>
              <a:rPr lang="ru-RU" sz="2400" b="1" dirty="0"/>
              <a:t>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340504" y="2853730"/>
            <a:ext cx="962956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Метр 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91063" y="5183973"/>
            <a:ext cx="525282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/>
              <a:t>Кожні</a:t>
            </a:r>
            <a:r>
              <a:rPr lang="ru-RU" sz="2400" b="1" dirty="0" smtClean="0"/>
              <a:t> </a:t>
            </a:r>
            <a:r>
              <a:rPr lang="ru-RU" sz="2400" b="1" dirty="0"/>
              <a:t>10 </a:t>
            </a:r>
            <a:r>
              <a:rPr lang="ru-RU" sz="2400" b="1" dirty="0" err="1"/>
              <a:t>одиниць</a:t>
            </a:r>
            <a:r>
              <a:rPr lang="ru-RU" sz="2400" b="1" dirty="0"/>
              <a:t> </a:t>
            </a:r>
            <a:r>
              <a:rPr lang="ru-RU" sz="2400" b="1" dirty="0" err="1"/>
              <a:t>меншої</a:t>
            </a:r>
            <a:r>
              <a:rPr lang="ru-RU" sz="2400" b="1" dirty="0"/>
              <a:t> </a:t>
            </a:r>
            <a:r>
              <a:rPr lang="ru-RU" sz="2400" b="1" dirty="0" err="1"/>
              <a:t>мірки</a:t>
            </a:r>
            <a:r>
              <a:rPr lang="ru-RU" sz="2400" b="1" dirty="0"/>
              <a:t> </a:t>
            </a:r>
            <a:r>
              <a:rPr lang="ru-RU" sz="2400" b="1" dirty="0" err="1"/>
              <a:t>утворюють</a:t>
            </a:r>
            <a:r>
              <a:rPr lang="ru-RU" sz="2400" b="1" dirty="0"/>
              <a:t> 1 </a:t>
            </a:r>
            <a:r>
              <a:rPr lang="ru-RU" sz="2400" b="1" dirty="0" err="1"/>
              <a:t>одиницю</a:t>
            </a:r>
            <a:r>
              <a:rPr lang="ru-RU" sz="2400" b="1" dirty="0"/>
              <a:t> </a:t>
            </a:r>
            <a:r>
              <a:rPr lang="ru-RU" sz="2400" b="1" dirty="0" err="1"/>
              <a:t>більшої</a:t>
            </a:r>
            <a:r>
              <a:rPr lang="ru-RU" sz="2400" b="1" dirty="0"/>
              <a:t> </a:t>
            </a:r>
            <a:r>
              <a:rPr lang="ru-RU" sz="2400" b="1" dirty="0" err="1"/>
              <a:t>мірки</a:t>
            </a:r>
            <a:r>
              <a:rPr lang="ru-RU" sz="2400" b="1" dirty="0" smtClean="0"/>
              <a:t>.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1694709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623423" y="333450"/>
            <a:ext cx="8640961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600" b="1" dirty="0" err="1" smtClean="0"/>
              <a:t>Хвалинка-цікавинка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3422" y="945939"/>
            <a:ext cx="8640962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Яким інструментом </a:t>
            </a:r>
            <a:r>
              <a:rPr lang="ru-RU" sz="2400" b="1" dirty="0" err="1">
                <a:solidFill>
                  <a:srgbClr val="7030A0"/>
                </a:solidFill>
              </a:rPr>
              <a:t>користуємося</a:t>
            </a:r>
            <a:r>
              <a:rPr lang="ru-RU" sz="2400" b="1" dirty="0">
                <a:solidFill>
                  <a:srgbClr val="7030A0"/>
                </a:solidFill>
              </a:rPr>
              <a:t> для </a:t>
            </a:r>
            <a:r>
              <a:rPr lang="ru-RU" sz="2400" b="1" dirty="0" err="1">
                <a:solidFill>
                  <a:srgbClr val="7030A0"/>
                </a:solidFill>
              </a:rPr>
              <a:t>вимірювання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довжини</a:t>
            </a:r>
            <a:r>
              <a:rPr lang="ru-RU" sz="2400" b="1" dirty="0">
                <a:solidFill>
                  <a:srgbClr val="7030A0"/>
                </a:solidFill>
              </a:rPr>
              <a:t>? У </a:t>
            </a:r>
            <a:r>
              <a:rPr lang="ru-RU" sz="2400" b="1" dirty="0" err="1">
                <a:solidFill>
                  <a:srgbClr val="7030A0"/>
                </a:solidFill>
              </a:rPr>
              <a:t>давні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часи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мірою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довжини</a:t>
            </a:r>
            <a:r>
              <a:rPr lang="ru-RU" sz="2400" b="1" dirty="0">
                <a:solidFill>
                  <a:srgbClr val="7030A0"/>
                </a:solidFill>
              </a:rPr>
              <a:t> була людина (</a:t>
            </a:r>
            <a:r>
              <a:rPr lang="ru-RU" sz="2400" b="1" dirty="0" err="1">
                <a:solidFill>
                  <a:srgbClr val="7030A0"/>
                </a:solidFill>
              </a:rPr>
              <a:t>частини</a:t>
            </a:r>
            <a:r>
              <a:rPr lang="ru-RU" sz="2400" b="1" dirty="0">
                <a:solidFill>
                  <a:srgbClr val="7030A0"/>
                </a:solidFill>
              </a:rPr>
              <a:t> її тіла).</a:t>
            </a:r>
            <a:endParaRPr lang="ru-RU" sz="2400" b="1" dirty="0" smtClean="0">
              <a:solidFill>
                <a:srgbClr val="7030A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67697" y="1740591"/>
            <a:ext cx="10852926" cy="34163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FFFF00"/>
                </a:solidFill>
              </a:rPr>
              <a:t>П’ядь</a:t>
            </a:r>
            <a:r>
              <a:rPr lang="ru-RU" sz="2400" b="1" dirty="0" smtClean="0"/>
              <a:t> </a:t>
            </a:r>
            <a:r>
              <a:rPr lang="ru-RU" sz="2400" b="1" dirty="0"/>
              <a:t>— </a:t>
            </a:r>
            <a:r>
              <a:rPr lang="ru-RU" sz="2400" b="1" dirty="0" err="1"/>
              <a:t>міра</a:t>
            </a:r>
            <a:r>
              <a:rPr lang="ru-RU" sz="2400" b="1" dirty="0"/>
              <a:t> </a:t>
            </a:r>
            <a:r>
              <a:rPr lang="ru-RU" sz="2400" b="1" dirty="0" err="1"/>
              <a:t>довжини</a:t>
            </a:r>
            <a:r>
              <a:rPr lang="ru-RU" sz="2400" b="1" dirty="0"/>
              <a:t>, </a:t>
            </a:r>
            <a:r>
              <a:rPr lang="ru-RU" sz="2400" b="1" dirty="0" err="1"/>
              <a:t>рівна</a:t>
            </a:r>
            <a:r>
              <a:rPr lang="ru-RU" sz="2400" b="1" dirty="0"/>
              <a:t> відстані між великим і </a:t>
            </a:r>
            <a:r>
              <a:rPr lang="ru-RU" sz="2400" b="1" dirty="0" err="1"/>
              <a:t>вказівним</a:t>
            </a:r>
            <a:r>
              <a:rPr lang="ru-RU" sz="2400" b="1" dirty="0"/>
              <a:t> </a:t>
            </a:r>
            <a:r>
              <a:rPr lang="ru-RU" sz="2400" b="1" dirty="0" err="1"/>
              <a:t>пальцями</a:t>
            </a:r>
            <a:r>
              <a:rPr lang="ru-RU" sz="2400" b="1" dirty="0"/>
              <a:t> (мала </a:t>
            </a:r>
            <a:r>
              <a:rPr lang="ru-RU" sz="2400" b="1" dirty="0" err="1"/>
              <a:t>п’ядь</a:t>
            </a:r>
            <a:r>
              <a:rPr lang="ru-RU" sz="2400" b="1" dirty="0"/>
              <a:t>) або між </a:t>
            </a:r>
            <a:r>
              <a:rPr lang="ru-RU" sz="2400" b="1" dirty="0" smtClean="0"/>
              <a:t>великим </a:t>
            </a:r>
            <a:r>
              <a:rPr lang="ru-RU" sz="2400" b="1" dirty="0"/>
              <a:t>пальцем і </a:t>
            </a:r>
            <a:r>
              <a:rPr lang="ru-RU" sz="2400" b="1" dirty="0" err="1"/>
              <a:t>мізинцем</a:t>
            </a:r>
            <a:r>
              <a:rPr lang="ru-RU" sz="2400" b="1" dirty="0"/>
              <a:t> (велика </a:t>
            </a:r>
            <a:r>
              <a:rPr lang="ru-RU" sz="2400" b="1" dirty="0" err="1"/>
              <a:t>п’ядь</a:t>
            </a:r>
            <a:r>
              <a:rPr lang="ru-RU" sz="2400" b="1" dirty="0"/>
              <a:t>). </a:t>
            </a:r>
            <a:r>
              <a:rPr lang="ru-RU" sz="2400" b="1" dirty="0" smtClean="0">
                <a:solidFill>
                  <a:srgbClr val="FFFF00"/>
                </a:solidFill>
              </a:rPr>
              <a:t>1 </a:t>
            </a:r>
            <a:r>
              <a:rPr lang="ru-RU" sz="2400" b="1" dirty="0" err="1">
                <a:solidFill>
                  <a:srgbClr val="FFFF00"/>
                </a:solidFill>
              </a:rPr>
              <a:t>п’ядь</a:t>
            </a:r>
            <a:r>
              <a:rPr lang="ru-RU" sz="2400" b="1" dirty="0">
                <a:solidFill>
                  <a:srgbClr val="FFFF00"/>
                </a:solidFill>
              </a:rPr>
              <a:t> = 17,78 см. </a:t>
            </a:r>
            <a:endParaRPr lang="uk-UA" sz="2400" b="1" dirty="0">
              <a:solidFill>
                <a:srgbClr val="FFFF00"/>
              </a:solidFill>
            </a:endParaRPr>
          </a:p>
          <a:p>
            <a:r>
              <a:rPr lang="ru-RU" sz="2400" b="1" dirty="0" err="1" smtClean="0">
                <a:solidFill>
                  <a:srgbClr val="FFFF00"/>
                </a:solidFill>
              </a:rPr>
              <a:t>Лікоть</a:t>
            </a:r>
            <a:r>
              <a:rPr lang="ru-RU" sz="2400" b="1" dirty="0" smtClean="0"/>
              <a:t> </a:t>
            </a:r>
            <a:r>
              <a:rPr lang="ru-RU" sz="2400" b="1" dirty="0"/>
              <a:t>— </a:t>
            </a:r>
            <a:r>
              <a:rPr lang="ru-RU" sz="2400" b="1" dirty="0" err="1"/>
              <a:t>міра</a:t>
            </a:r>
            <a:r>
              <a:rPr lang="ru-RU" sz="2400" b="1" dirty="0"/>
              <a:t> </a:t>
            </a:r>
            <a:r>
              <a:rPr lang="ru-RU" sz="2400" b="1" dirty="0" err="1"/>
              <a:t>довжини</a:t>
            </a:r>
            <a:r>
              <a:rPr lang="ru-RU" sz="2400" b="1" dirty="0"/>
              <a:t>, яка </a:t>
            </a:r>
            <a:r>
              <a:rPr lang="ru-RU" sz="2400" b="1" dirty="0" err="1"/>
              <a:t>дорівнювала</a:t>
            </a:r>
            <a:r>
              <a:rPr lang="ru-RU" sz="2400" b="1" dirty="0"/>
              <a:t> </a:t>
            </a:r>
            <a:r>
              <a:rPr lang="ru-RU" sz="2400" b="1" dirty="0" err="1"/>
              <a:t>довжині</a:t>
            </a:r>
            <a:r>
              <a:rPr lang="ru-RU" sz="2400" b="1" dirty="0"/>
              <a:t> руки від </a:t>
            </a:r>
            <a:r>
              <a:rPr lang="ru-RU" sz="2400" b="1" dirty="0" err="1"/>
              <a:t>пальців</a:t>
            </a:r>
            <a:r>
              <a:rPr lang="ru-RU" sz="2400" b="1" dirty="0"/>
              <a:t> до </a:t>
            </a:r>
            <a:r>
              <a:rPr lang="ru-RU" sz="2400" b="1" dirty="0" err="1"/>
              <a:t>ліктя</a:t>
            </a:r>
            <a:r>
              <a:rPr lang="ru-RU" sz="2400" b="1" dirty="0"/>
              <a:t> від 38 до 47 см. </a:t>
            </a:r>
            <a:r>
              <a:rPr lang="ru-RU" sz="2400" b="1" dirty="0" err="1"/>
              <a:t>Міра</a:t>
            </a:r>
            <a:r>
              <a:rPr lang="ru-RU" sz="2400" b="1" dirty="0"/>
              <a:t> </a:t>
            </a:r>
            <a:r>
              <a:rPr lang="ru-RU" sz="2400" b="1" dirty="0" err="1"/>
              <a:t>відома</a:t>
            </a:r>
            <a:r>
              <a:rPr lang="ru-RU" sz="2400" b="1" dirty="0"/>
              <a:t> ще з </a:t>
            </a:r>
            <a:r>
              <a:rPr lang="en-US" sz="2400" b="1" dirty="0"/>
              <a:t>XI </a:t>
            </a:r>
            <a:r>
              <a:rPr lang="ru-RU" sz="2400" b="1" dirty="0" err="1"/>
              <a:t>століття</a:t>
            </a:r>
            <a:r>
              <a:rPr lang="ru-RU" sz="2400" b="1" dirty="0"/>
              <a:t> на </a:t>
            </a:r>
            <a:r>
              <a:rPr lang="ru-RU" sz="2400" b="1" dirty="0" err="1"/>
              <a:t>Русі</a:t>
            </a:r>
            <a:r>
              <a:rPr lang="ru-RU" sz="2400" b="1" dirty="0"/>
              <a:t>. </a:t>
            </a:r>
            <a:r>
              <a:rPr lang="ru-RU" sz="2400" b="1" dirty="0" err="1"/>
              <a:t>Лікоть</a:t>
            </a:r>
            <a:r>
              <a:rPr lang="ru-RU" sz="2400" b="1" dirty="0"/>
              <a:t> широко </a:t>
            </a:r>
            <a:r>
              <a:rPr lang="ru-RU" sz="2400" b="1" dirty="0" err="1"/>
              <a:t>застосовували</a:t>
            </a:r>
            <a:r>
              <a:rPr lang="ru-RU" sz="2400" b="1" dirty="0"/>
              <a:t> в </a:t>
            </a:r>
            <a:r>
              <a:rPr lang="ru-RU" sz="2400" b="1" dirty="0" err="1"/>
              <a:t>торгівлі</a:t>
            </a:r>
            <a:r>
              <a:rPr lang="ru-RU" sz="2400" b="1" dirty="0"/>
              <a:t> тканинами, полотном, сукном. </a:t>
            </a:r>
            <a:endParaRPr lang="ru-RU" sz="2400" b="1" dirty="0" smtClean="0"/>
          </a:p>
          <a:p>
            <a:r>
              <a:rPr lang="ru-RU" sz="2400" b="1" dirty="0" smtClean="0"/>
              <a:t>— </a:t>
            </a:r>
            <a:r>
              <a:rPr lang="ru-RU" sz="2400" b="1" dirty="0" err="1"/>
              <a:t>Поміряйте</a:t>
            </a:r>
            <a:r>
              <a:rPr lang="ru-RU" sz="2400" b="1" dirty="0"/>
              <a:t> за допомогою </a:t>
            </a:r>
            <a:r>
              <a:rPr lang="ru-RU" sz="2400" b="1" dirty="0" err="1"/>
              <a:t>лінійки</a:t>
            </a:r>
            <a:r>
              <a:rPr lang="ru-RU" sz="2400" b="1" dirty="0"/>
              <a:t>, яка </a:t>
            </a:r>
            <a:r>
              <a:rPr lang="ru-RU" sz="2400" b="1" dirty="0" err="1"/>
              <a:t>відстань</a:t>
            </a:r>
            <a:r>
              <a:rPr lang="ru-RU" sz="2400" b="1" dirty="0"/>
              <a:t> між великим і </a:t>
            </a:r>
            <a:r>
              <a:rPr lang="ru-RU" sz="2400" b="1" dirty="0" err="1"/>
              <a:t>вказівним</a:t>
            </a:r>
            <a:r>
              <a:rPr lang="ru-RU" sz="2400" b="1" dirty="0"/>
              <a:t> </a:t>
            </a:r>
            <a:r>
              <a:rPr lang="ru-RU" sz="2400" b="1" dirty="0" err="1"/>
              <a:t>пальцями</a:t>
            </a:r>
            <a:r>
              <a:rPr lang="ru-RU" sz="2400" b="1" dirty="0"/>
              <a:t> </a:t>
            </a:r>
            <a:r>
              <a:rPr lang="ru-RU" sz="2400" b="1" dirty="0" err="1"/>
              <a:t>вашої</a:t>
            </a:r>
            <a:r>
              <a:rPr lang="ru-RU" sz="2400" b="1" dirty="0"/>
              <a:t> </a:t>
            </a:r>
            <a:r>
              <a:rPr lang="ru-RU" sz="2400" b="1" dirty="0" err="1" smtClean="0"/>
              <a:t>долоні</a:t>
            </a:r>
            <a:r>
              <a:rPr lang="ru-RU" sz="2400" b="1" dirty="0"/>
              <a:t>. </a:t>
            </a:r>
            <a:r>
              <a:rPr lang="ru-RU" sz="2400" b="1" dirty="0" smtClean="0"/>
              <a:t>Чи </a:t>
            </a:r>
            <a:r>
              <a:rPr lang="ru-RU" sz="2400" b="1" dirty="0"/>
              <a:t>однакова </a:t>
            </a:r>
            <a:r>
              <a:rPr lang="ru-RU" sz="2400" b="1" dirty="0" err="1"/>
              <a:t>довжина</a:t>
            </a:r>
            <a:r>
              <a:rPr lang="ru-RU" sz="2400" b="1" dirty="0"/>
              <a:t>? Який висновок </a:t>
            </a:r>
            <a:r>
              <a:rPr lang="ru-RU" sz="2400" b="1" dirty="0" err="1"/>
              <a:t>можемо</a:t>
            </a:r>
            <a:r>
              <a:rPr lang="ru-RU" sz="2400" b="1" dirty="0"/>
              <a:t> зробити? Чи </a:t>
            </a:r>
            <a:r>
              <a:rPr lang="ru-RU" sz="2400" b="1" dirty="0" err="1"/>
              <a:t>досконалі</a:t>
            </a:r>
            <a:r>
              <a:rPr lang="ru-RU" sz="2400" b="1" dirty="0"/>
              <a:t> були такі </a:t>
            </a:r>
            <a:r>
              <a:rPr lang="ru-RU" sz="2400" b="1" dirty="0" err="1"/>
              <a:t>мірки</a:t>
            </a:r>
            <a:r>
              <a:rPr lang="ru-RU" sz="2400" b="1" dirty="0"/>
              <a:t> </a:t>
            </a:r>
            <a:r>
              <a:rPr lang="ru-RU" sz="2400" b="1" dirty="0" err="1"/>
              <a:t>довжини</a:t>
            </a:r>
            <a:r>
              <a:rPr lang="ru-RU" sz="2400" b="1" dirty="0"/>
              <a:t>? </a:t>
            </a:r>
            <a:endParaRPr lang="ru-RU" sz="2400" b="1" dirty="0" smtClean="0"/>
          </a:p>
          <a:p>
            <a:r>
              <a:rPr lang="ru-RU" sz="2400" b="1" dirty="0" smtClean="0"/>
              <a:t>— </a:t>
            </a:r>
            <a:r>
              <a:rPr lang="ru-RU" sz="2400" b="1" dirty="0"/>
              <a:t>Розгляньте малюнки-</a:t>
            </a:r>
            <a:r>
              <a:rPr lang="ru-RU" sz="2400" b="1" dirty="0" err="1"/>
              <a:t>підказки</a:t>
            </a:r>
            <a:r>
              <a:rPr lang="ru-RU" sz="2400" b="1" dirty="0"/>
              <a:t> та </a:t>
            </a:r>
            <a:r>
              <a:rPr lang="ru-RU" sz="2400" b="1" dirty="0" err="1"/>
              <a:t>здогадайтеся</a:t>
            </a:r>
            <a:r>
              <a:rPr lang="ru-RU" sz="2400" b="1" dirty="0"/>
              <a:t>, які ще </a:t>
            </a:r>
            <a:r>
              <a:rPr lang="ru-RU" sz="2400" b="1" dirty="0" err="1"/>
              <a:t>міри</a:t>
            </a:r>
            <a:r>
              <a:rPr lang="ru-RU" sz="2400" b="1" dirty="0"/>
              <a:t> </a:t>
            </a:r>
            <a:r>
              <a:rPr lang="ru-RU" sz="2400" b="1" dirty="0" err="1"/>
              <a:t>довжини</a:t>
            </a:r>
            <a:r>
              <a:rPr lang="ru-RU" sz="2400" b="1" dirty="0"/>
              <a:t> </a:t>
            </a:r>
            <a:r>
              <a:rPr lang="ru-RU" sz="2400" b="1" dirty="0" err="1"/>
              <a:t>існують</a:t>
            </a:r>
            <a:r>
              <a:rPr lang="ru-RU" sz="2400" b="1" dirty="0" smtClean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15669" y="5156909"/>
            <a:ext cx="9916822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Foot </a:t>
            </a:r>
            <a:r>
              <a:rPr lang="en-US" b="1" dirty="0"/>
              <a:t>— </a:t>
            </a:r>
            <a:r>
              <a:rPr lang="ru-RU" b="1" dirty="0"/>
              <a:t>ступня в </a:t>
            </a:r>
            <a:r>
              <a:rPr lang="ru-RU" b="1" dirty="0" err="1"/>
              <a:t>перекладі</a:t>
            </a:r>
            <a:r>
              <a:rPr lang="ru-RU" b="1" dirty="0"/>
              <a:t> з </a:t>
            </a:r>
            <a:r>
              <a:rPr lang="ru-RU" b="1" dirty="0" err="1"/>
              <a:t>англійської</a:t>
            </a:r>
            <a:r>
              <a:rPr lang="ru-RU" b="1" dirty="0"/>
              <a:t> мови. Фут — </a:t>
            </a:r>
            <a:r>
              <a:rPr lang="ru-RU" b="1" dirty="0" err="1"/>
              <a:t>британська</a:t>
            </a:r>
            <a:r>
              <a:rPr lang="ru-RU" b="1" dirty="0"/>
              <a:t> </a:t>
            </a:r>
            <a:r>
              <a:rPr lang="ru-RU" b="1" dirty="0" err="1"/>
              <a:t>міра</a:t>
            </a:r>
            <a:r>
              <a:rPr lang="ru-RU" b="1" dirty="0"/>
              <a:t> </a:t>
            </a:r>
            <a:r>
              <a:rPr lang="ru-RU" b="1" dirty="0" err="1"/>
              <a:t>довжини</a:t>
            </a:r>
            <a:r>
              <a:rPr lang="ru-RU" b="1" dirty="0"/>
              <a:t>, що </a:t>
            </a:r>
            <a:r>
              <a:rPr lang="ru-RU" b="1" dirty="0" err="1"/>
              <a:t>дорівнює</a:t>
            </a:r>
            <a:r>
              <a:rPr lang="ru-RU" b="1" dirty="0"/>
              <a:t> </a:t>
            </a:r>
            <a:r>
              <a:rPr lang="ru-RU" b="1" dirty="0" err="1"/>
              <a:t>довжині</a:t>
            </a:r>
            <a:r>
              <a:rPr lang="ru-RU" b="1" dirty="0"/>
              <a:t> </a:t>
            </a:r>
            <a:r>
              <a:rPr lang="ru-RU" b="1" dirty="0" err="1"/>
              <a:t>ступні</a:t>
            </a:r>
            <a:r>
              <a:rPr lang="ru-RU" b="1" dirty="0"/>
              <a:t> </a:t>
            </a:r>
            <a:r>
              <a:rPr lang="ru-RU" b="1" dirty="0" err="1"/>
              <a:t>дорослої</a:t>
            </a:r>
            <a:r>
              <a:rPr lang="ru-RU" b="1" dirty="0"/>
              <a:t> людини, приблизно 30 см. </a:t>
            </a:r>
            <a:endParaRPr lang="ru-RU" b="1" dirty="0" smtClean="0"/>
          </a:p>
          <a:p>
            <a:r>
              <a:rPr lang="ru-RU" b="1" dirty="0" err="1" smtClean="0"/>
              <a:t>Дюймовочка</a:t>
            </a:r>
            <a:r>
              <a:rPr lang="ru-RU" b="1" dirty="0" smtClean="0"/>
              <a:t> </a:t>
            </a:r>
            <a:r>
              <a:rPr lang="ru-RU" b="1" dirty="0" err="1"/>
              <a:t>отримала</a:t>
            </a:r>
            <a:r>
              <a:rPr lang="ru-RU" b="1" dirty="0"/>
              <a:t> ім’я через свій </a:t>
            </a:r>
            <a:r>
              <a:rPr lang="ru-RU" b="1" dirty="0" err="1"/>
              <a:t>зріст</a:t>
            </a:r>
            <a:r>
              <a:rPr lang="ru-RU" b="1" dirty="0"/>
              <a:t>, що </a:t>
            </a:r>
            <a:r>
              <a:rPr lang="ru-RU" b="1" dirty="0" err="1"/>
              <a:t>дорівнював</a:t>
            </a:r>
            <a:r>
              <a:rPr lang="ru-RU" b="1" dirty="0"/>
              <a:t> 1 дюйму. Дюйм </a:t>
            </a:r>
            <a:r>
              <a:rPr lang="ru-RU" b="1" dirty="0" err="1"/>
              <a:t>дорівнює</a:t>
            </a:r>
            <a:r>
              <a:rPr lang="ru-RU" b="1" dirty="0"/>
              <a:t> </a:t>
            </a:r>
            <a:r>
              <a:rPr lang="ru-RU" b="1" dirty="0" err="1"/>
              <a:t>довжині</a:t>
            </a:r>
            <a:r>
              <a:rPr lang="ru-RU" b="1" dirty="0"/>
              <a:t> 3 сухих зерен ячменю або </a:t>
            </a:r>
            <a:r>
              <a:rPr lang="ru-RU" b="1" dirty="0" err="1"/>
              <a:t>ширині</a:t>
            </a:r>
            <a:r>
              <a:rPr lang="ru-RU" b="1" dirty="0"/>
              <a:t> великого </a:t>
            </a:r>
            <a:r>
              <a:rPr lang="ru-RU" b="1" dirty="0" err="1"/>
              <a:t>пальця</a:t>
            </a:r>
            <a:r>
              <a:rPr lang="ru-RU" b="1" dirty="0"/>
              <a:t> — 2 см 5 мм.</a:t>
            </a:r>
          </a:p>
        </p:txBody>
      </p:sp>
      <p:pic>
        <p:nvPicPr>
          <p:cNvPr id="1026" name="Picture 2" descr="D:\4 клас\03 МАТЕМАТИКА\1 Листопад\3 Нумерація багатоцифр чисел Величини\2026-10-30_2124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6407" y="326144"/>
            <a:ext cx="1512169" cy="145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4 клас\03 МАТЕМАТИКА\1 Листопад\3 Нумерація багатоцифр чисел Величини\2026-10-30_2126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2491" y="5075114"/>
            <a:ext cx="1438275" cy="153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41942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2"/>
          <a:srcRect l="4" r="-3325"/>
          <a:stretch/>
        </p:blipFill>
        <p:spPr>
          <a:xfrm>
            <a:off x="918081" y="981522"/>
            <a:ext cx="10620000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8" name="Прямоугольник 7"/>
          <p:cNvSpPr/>
          <p:nvPr/>
        </p:nvSpPr>
        <p:spPr>
          <a:xfrm>
            <a:off x="636357" y="477466"/>
            <a:ext cx="10945216" cy="792088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Розгляньте </a:t>
            </a:r>
            <a:r>
              <a:rPr lang="ru-RU" sz="3600" b="1" dirty="0" err="1">
                <a:solidFill>
                  <a:schemeClr val="bg1"/>
                </a:solidFill>
              </a:rPr>
              <a:t>співвідношення</a:t>
            </a:r>
            <a:r>
              <a:rPr lang="ru-RU" sz="3600" b="1" dirty="0">
                <a:solidFill>
                  <a:schemeClr val="bg1"/>
                </a:solidFill>
              </a:rPr>
              <a:t> між </a:t>
            </a:r>
            <a:r>
              <a:rPr lang="ru-RU" sz="3600" b="1" dirty="0" err="1">
                <a:solidFill>
                  <a:schemeClr val="bg1"/>
                </a:solidFill>
              </a:rPr>
              <a:t>одиницями</a:t>
            </a:r>
            <a:r>
              <a:rPr lang="ru-RU" sz="3600" b="1" dirty="0">
                <a:solidFill>
                  <a:schemeClr val="bg1"/>
                </a:solidFill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</a:rPr>
              <a:t>довжини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02917" y="1451025"/>
            <a:ext cx="8136904" cy="107721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7030A0"/>
                </a:solidFill>
              </a:rPr>
              <a:t>Запам’ятайте</a:t>
            </a:r>
            <a:r>
              <a:rPr lang="ru-RU" sz="3200" b="1" dirty="0" smtClean="0">
                <a:solidFill>
                  <a:srgbClr val="7030A0"/>
                </a:solidFill>
              </a:rPr>
              <a:t> </a:t>
            </a:r>
            <a:r>
              <a:rPr lang="ru-RU" sz="3200" b="1" dirty="0">
                <a:solidFill>
                  <a:srgbClr val="7030A0"/>
                </a:solidFill>
              </a:rPr>
              <a:t>їх! </a:t>
            </a:r>
            <a:r>
              <a:rPr lang="ru-RU" sz="3200" b="1" dirty="0" smtClean="0">
                <a:solidFill>
                  <a:srgbClr val="7030A0"/>
                </a:solidFill>
              </a:rPr>
              <a:t>Це </a:t>
            </a:r>
            <a:r>
              <a:rPr lang="ru-RU" sz="3200" b="1" dirty="0">
                <a:solidFill>
                  <a:srgbClr val="7030A0"/>
                </a:solidFill>
              </a:rPr>
              <a:t>допоможе </a:t>
            </a:r>
            <a:r>
              <a:rPr lang="ru-RU" sz="3200" b="1" dirty="0" smtClean="0">
                <a:solidFill>
                  <a:srgbClr val="7030A0"/>
                </a:solidFill>
              </a:rPr>
              <a:t>вам </a:t>
            </a:r>
            <a:r>
              <a:rPr lang="ru-RU" sz="3200" b="1" dirty="0">
                <a:solidFill>
                  <a:srgbClr val="7030A0"/>
                </a:solidFill>
              </a:rPr>
              <a:t>під час </a:t>
            </a:r>
            <a:r>
              <a:rPr lang="ru-RU" sz="3200" b="1" dirty="0" err="1">
                <a:solidFill>
                  <a:srgbClr val="7030A0"/>
                </a:solidFill>
              </a:rPr>
              <a:t>розв’язування</a:t>
            </a:r>
            <a:r>
              <a:rPr lang="ru-RU" sz="3200" b="1" dirty="0">
                <a:solidFill>
                  <a:srgbClr val="7030A0"/>
                </a:solidFill>
              </a:rPr>
              <a:t> </a:t>
            </a:r>
            <a:r>
              <a:rPr lang="ru-RU" sz="3200" b="1" dirty="0" err="1">
                <a:solidFill>
                  <a:srgbClr val="7030A0"/>
                </a:solidFill>
              </a:rPr>
              <a:t>багатьох</a:t>
            </a:r>
            <a:r>
              <a:rPr lang="ru-RU" sz="3200" b="1" dirty="0">
                <a:solidFill>
                  <a:srgbClr val="7030A0"/>
                </a:solidFill>
              </a:rPr>
              <a:t> завдань</a:t>
            </a:r>
          </a:p>
        </p:txBody>
      </p:sp>
      <p:pic>
        <p:nvPicPr>
          <p:cNvPr id="3074" name="Picture 2" descr="D:\4 клас\03 МАТЕМАТИКА\1 Листопад\3 Нумерація багатоцифр чисел Величини\2026-10-23_15175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917" y="2528243"/>
            <a:ext cx="9746180" cy="1872208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094090"/>
            <a:ext cx="1195487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Ст.74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№400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65318" y="4511655"/>
            <a:ext cx="1226513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</a:rPr>
              <a:t>1 см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53215" y="4526288"/>
            <a:ext cx="1198456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</a:rPr>
              <a:t>1мм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07855" y="4511655"/>
            <a:ext cx="1181406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</a:rPr>
              <a:t>1 </a:t>
            </a:r>
            <a:r>
              <a:rPr lang="ru-RU" sz="3600" b="1" dirty="0" err="1" smtClean="0">
                <a:solidFill>
                  <a:srgbClr val="7030A0"/>
                </a:solidFill>
              </a:rPr>
              <a:t>дм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9712" y="4511654"/>
            <a:ext cx="1135964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</a:rPr>
              <a:t>1 </a:t>
            </a:r>
            <a:r>
              <a:rPr lang="ru-RU" sz="3600" b="1" dirty="0" smtClean="0">
                <a:solidFill>
                  <a:srgbClr val="7030A0"/>
                </a:solidFill>
              </a:rPr>
              <a:t>м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168383" y="4507412"/>
            <a:ext cx="1159664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</a:rPr>
              <a:t>1 км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7" name="Дуга 6"/>
          <p:cNvSpPr/>
          <p:nvPr/>
        </p:nvSpPr>
        <p:spPr>
          <a:xfrm rot="8706937">
            <a:off x="1780053" y="3601588"/>
            <a:ext cx="2145612" cy="1711104"/>
          </a:xfrm>
          <a:prstGeom prst="arc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Дуга 14"/>
          <p:cNvSpPr/>
          <p:nvPr/>
        </p:nvSpPr>
        <p:spPr>
          <a:xfrm rot="8346043">
            <a:off x="3221923" y="3563281"/>
            <a:ext cx="2145612" cy="1711104"/>
          </a:xfrm>
          <a:prstGeom prst="arc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Дуга 15"/>
          <p:cNvSpPr/>
          <p:nvPr/>
        </p:nvSpPr>
        <p:spPr>
          <a:xfrm rot="8541865">
            <a:off x="4735040" y="3546818"/>
            <a:ext cx="2145612" cy="1711104"/>
          </a:xfrm>
          <a:prstGeom prst="arc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Дуга 16"/>
          <p:cNvSpPr/>
          <p:nvPr/>
        </p:nvSpPr>
        <p:spPr>
          <a:xfrm rot="8464083">
            <a:off x="6175356" y="3553878"/>
            <a:ext cx="2145612" cy="1711104"/>
          </a:xfrm>
          <a:prstGeom prst="arc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155002" y="5509315"/>
            <a:ext cx="72126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10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714579" y="5446018"/>
            <a:ext cx="72126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10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328627" y="5475524"/>
            <a:ext cx="72126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10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540497" y="5468946"/>
            <a:ext cx="120771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1.000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pic>
        <p:nvPicPr>
          <p:cNvPr id="1026" name="Picture 2" descr="D:\Картинки до тестів\Емоції Листя\1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2427" y="1481496"/>
            <a:ext cx="1981200" cy="230505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552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7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619424" y="477466"/>
            <a:ext cx="8568952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err="1" smtClean="0"/>
              <a:t>Виразіть</a:t>
            </a:r>
            <a:r>
              <a:rPr lang="ru-RU" sz="4000" b="1" dirty="0" smtClean="0"/>
              <a:t> </a:t>
            </a:r>
            <a:r>
              <a:rPr lang="ru-RU" sz="4000" b="1" dirty="0"/>
              <a:t>в метрах </a:t>
            </a:r>
            <a:r>
              <a:rPr lang="ru-RU" sz="4000" b="1" dirty="0" err="1"/>
              <a:t>кожну</a:t>
            </a:r>
            <a:r>
              <a:rPr lang="ru-RU" sz="4000" b="1" dirty="0"/>
              <a:t> довжину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5049" y="2493690"/>
            <a:ext cx="4723790" cy="20621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ru-RU" sz="3200" b="1" dirty="0" smtClean="0"/>
              <a:t>45 </a:t>
            </a:r>
            <a:r>
              <a:rPr lang="ru-RU" sz="3200" b="1" dirty="0"/>
              <a:t>км 128 </a:t>
            </a:r>
            <a:r>
              <a:rPr lang="ru-RU" sz="3200" b="1" dirty="0" smtClean="0"/>
              <a:t>м =</a:t>
            </a:r>
          </a:p>
          <a:p>
            <a:pPr lvl="0"/>
            <a:r>
              <a:rPr lang="ru-RU" sz="3200" b="1" dirty="0" smtClean="0"/>
              <a:t> </a:t>
            </a:r>
            <a:r>
              <a:rPr lang="ru-RU" sz="3200" b="1" dirty="0"/>
              <a:t>10 км 50 </a:t>
            </a:r>
            <a:r>
              <a:rPr lang="ru-RU" sz="3200" b="1" dirty="0" smtClean="0"/>
              <a:t>м =</a:t>
            </a:r>
          </a:p>
          <a:p>
            <a:pPr lvl="0"/>
            <a:r>
              <a:rPr lang="ru-RU" sz="3200" b="1" dirty="0" smtClean="0"/>
              <a:t> </a:t>
            </a:r>
            <a:r>
              <a:rPr lang="ru-RU" sz="3200" b="1" dirty="0"/>
              <a:t>100 км 100 </a:t>
            </a:r>
            <a:r>
              <a:rPr lang="ru-RU" sz="3200" b="1" dirty="0" smtClean="0"/>
              <a:t>м =</a:t>
            </a:r>
          </a:p>
          <a:p>
            <a:pPr lvl="0"/>
            <a:r>
              <a:rPr lang="ru-RU" sz="3200" b="1" dirty="0" smtClean="0"/>
              <a:t> </a:t>
            </a:r>
            <a:r>
              <a:rPr lang="ru-RU" sz="3200" b="1" dirty="0"/>
              <a:t>207 км 300 </a:t>
            </a:r>
            <a:r>
              <a:rPr lang="ru-RU" sz="3200" b="1" dirty="0" smtClean="0"/>
              <a:t>м =</a:t>
            </a:r>
            <a:endParaRPr lang="ru-RU" sz="3200" b="1" dirty="0" smtClean="0">
              <a:solidFill>
                <a:srgbClr val="7030A0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094090"/>
            <a:ext cx="16275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Ст.75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№401-403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995687" y="2493690"/>
            <a:ext cx="2043994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45.128 м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865487" y="2941042"/>
            <a:ext cx="2039726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10.050 м</a:t>
            </a:r>
            <a:endParaRPr lang="ru-RU" sz="3200" b="1" dirty="0">
              <a:solidFill>
                <a:srgbClr val="FFFF00"/>
              </a:solidFill>
            </a:endParaRPr>
          </a:p>
        </p:txBody>
      </p:sp>
      <p:pic>
        <p:nvPicPr>
          <p:cNvPr id="21" name="Picture 2" descr="D:\Картинки до тестів\Емоції Листя\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2604" y="465718"/>
            <a:ext cx="2088232" cy="228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619422" y="1125538"/>
            <a:ext cx="8524577" cy="138499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u="sng" dirty="0" err="1" smtClean="0">
                <a:solidFill>
                  <a:srgbClr val="7030A0"/>
                </a:solidFill>
              </a:rPr>
              <a:t>Міркуйте</a:t>
            </a:r>
            <a:r>
              <a:rPr lang="ru-RU" sz="2800" b="1" u="sng" dirty="0" smtClean="0">
                <a:solidFill>
                  <a:srgbClr val="7030A0"/>
                </a:solidFill>
              </a:rPr>
              <a:t> </a:t>
            </a:r>
            <a:r>
              <a:rPr lang="ru-RU" sz="2800" b="1" u="sng" dirty="0">
                <a:solidFill>
                  <a:srgbClr val="7030A0"/>
                </a:solidFill>
              </a:rPr>
              <a:t>так</a:t>
            </a:r>
            <a:r>
              <a:rPr lang="ru-RU" sz="2800" b="1" dirty="0">
                <a:solidFill>
                  <a:srgbClr val="7030A0"/>
                </a:solidFill>
              </a:rPr>
              <a:t>: в 1 км — 1000 м; 45 км — це 45 </a:t>
            </a:r>
            <a:r>
              <a:rPr lang="ru-RU" sz="2800" b="1" dirty="0" err="1" smtClean="0">
                <a:solidFill>
                  <a:srgbClr val="7030A0"/>
                </a:solidFill>
              </a:rPr>
              <a:t>тисяч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метрів</a:t>
            </a:r>
            <a:r>
              <a:rPr lang="ru-RU" sz="2800" b="1" dirty="0">
                <a:solidFill>
                  <a:srgbClr val="7030A0"/>
                </a:solidFill>
              </a:rPr>
              <a:t>; 45 </a:t>
            </a:r>
            <a:r>
              <a:rPr lang="ru-RU" sz="2800" b="1" dirty="0" err="1">
                <a:solidFill>
                  <a:srgbClr val="7030A0"/>
                </a:solidFill>
              </a:rPr>
              <a:t>тисяч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метрів</a:t>
            </a:r>
            <a:r>
              <a:rPr lang="ru-RU" sz="2800" b="1" dirty="0">
                <a:solidFill>
                  <a:srgbClr val="7030A0"/>
                </a:solidFill>
              </a:rPr>
              <a:t> і 128 </a:t>
            </a:r>
            <a:r>
              <a:rPr lang="ru-RU" sz="2800" b="1" dirty="0" err="1">
                <a:solidFill>
                  <a:srgbClr val="7030A0"/>
                </a:solidFill>
              </a:rPr>
              <a:t>метрів</a:t>
            </a:r>
            <a:r>
              <a:rPr lang="ru-RU" sz="2800" b="1" dirty="0">
                <a:solidFill>
                  <a:srgbClr val="7030A0"/>
                </a:solidFill>
              </a:rPr>
              <a:t> — це </a:t>
            </a:r>
            <a:r>
              <a:rPr lang="ru-RU" sz="2800" b="1" dirty="0" smtClean="0">
                <a:solidFill>
                  <a:srgbClr val="7030A0"/>
                </a:solidFill>
              </a:rPr>
              <a:t>45.128 м. 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45 </a:t>
            </a:r>
            <a:r>
              <a:rPr lang="ru-RU" sz="2800" b="1" dirty="0">
                <a:solidFill>
                  <a:srgbClr val="FF0000"/>
                </a:solidFill>
              </a:rPr>
              <a:t>км 128 м = 45 128 м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254845" y="3460588"/>
            <a:ext cx="2043994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100.100 м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260217" y="3925139"/>
            <a:ext cx="2039726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207.300 м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75626" y="2820888"/>
            <a:ext cx="6108885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err="1"/>
              <a:t>Відстань</a:t>
            </a:r>
            <a:r>
              <a:rPr lang="ru-RU" sz="3200" b="1" dirty="0"/>
              <a:t> від дому </a:t>
            </a:r>
            <a:r>
              <a:rPr lang="ru-RU" sz="3200" b="1" dirty="0" err="1"/>
              <a:t>Дмитрика</a:t>
            </a:r>
            <a:r>
              <a:rPr lang="ru-RU" sz="3200" b="1" dirty="0"/>
              <a:t> до школи становить 3 км 400 м. </a:t>
            </a:r>
            <a:r>
              <a:rPr lang="ru-RU" sz="3200" b="1" dirty="0" smtClean="0"/>
              <a:t>Запишіть </a:t>
            </a:r>
            <a:r>
              <a:rPr lang="ru-RU" sz="3200" b="1" dirty="0" err="1"/>
              <a:t>цю</a:t>
            </a:r>
            <a:r>
              <a:rPr lang="ru-RU" sz="3200" b="1" dirty="0"/>
              <a:t> </a:t>
            </a:r>
            <a:r>
              <a:rPr lang="ru-RU" sz="3200" b="1" dirty="0" err="1"/>
              <a:t>відстань</a:t>
            </a:r>
            <a:r>
              <a:rPr lang="ru-RU" sz="3200" b="1" dirty="0"/>
              <a:t> у метрах. </a:t>
            </a:r>
            <a:r>
              <a:rPr lang="ru-RU" sz="3200" b="1" dirty="0" smtClean="0"/>
              <a:t> 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619424" y="4944864"/>
            <a:ext cx="10441159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err="1" smtClean="0"/>
              <a:t>Довжина</a:t>
            </a:r>
            <a:r>
              <a:rPr lang="ru-RU" sz="3200" b="1" dirty="0" smtClean="0"/>
              <a:t> </a:t>
            </a:r>
            <a:r>
              <a:rPr lang="ru-RU" sz="3200" b="1" dirty="0" err="1"/>
              <a:t>марафонської</a:t>
            </a:r>
            <a:r>
              <a:rPr lang="ru-RU" sz="3200" b="1" dirty="0"/>
              <a:t> </a:t>
            </a:r>
            <a:r>
              <a:rPr lang="ru-RU" sz="3200" b="1" dirty="0" err="1"/>
              <a:t>дистанції</a:t>
            </a:r>
            <a:r>
              <a:rPr lang="ru-RU" sz="3200" b="1" dirty="0"/>
              <a:t> становить 42 км 195 м. </a:t>
            </a:r>
            <a:r>
              <a:rPr lang="ru-RU" sz="3200" b="1" dirty="0" smtClean="0"/>
              <a:t>Запишіть </a:t>
            </a:r>
            <a:r>
              <a:rPr lang="ru-RU" sz="3200" b="1" dirty="0" err="1"/>
              <a:t>цю</a:t>
            </a:r>
            <a:r>
              <a:rPr lang="ru-RU" sz="3200" b="1" dirty="0"/>
              <a:t> </a:t>
            </a:r>
            <a:r>
              <a:rPr lang="ru-RU" sz="3200" b="1" dirty="0" err="1"/>
              <a:t>відстань</a:t>
            </a:r>
            <a:r>
              <a:rPr lang="ru-RU" sz="3200" b="1" dirty="0"/>
              <a:t> у метрах.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028135" y="4365898"/>
            <a:ext cx="2825111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3км 400м = 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9431036" y="4365898"/>
            <a:ext cx="151355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3.400 м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401670" y="5411465"/>
            <a:ext cx="25010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42км 195м = 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706939" y="5411465"/>
            <a:ext cx="17219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42.195 м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5711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0" grpId="0"/>
      <p:bldP spid="31" grpId="0"/>
      <p:bldP spid="3" grpId="0" animBg="1"/>
      <p:bldP spid="32" grpId="0" animBg="1"/>
      <p:bldP spid="4" grpId="0" animBg="1"/>
      <p:bldP spid="33" grpId="0" animBg="1"/>
      <p:bldP spid="34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836855" y="477466"/>
            <a:ext cx="9143608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err="1" smtClean="0"/>
              <a:t>Виконайте</a:t>
            </a:r>
            <a:r>
              <a:rPr lang="ru-RU" sz="4000" b="1" dirty="0" smtClean="0"/>
              <a:t> завдання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63439" y="1370594"/>
            <a:ext cx="4054494" cy="255454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ru-RU" sz="3200" b="1" dirty="0" smtClean="0"/>
              <a:t>5 см 7 мм =</a:t>
            </a:r>
          </a:p>
          <a:p>
            <a:pPr lvl="0"/>
            <a:r>
              <a:rPr lang="ru-RU" sz="3200" b="1" dirty="0" smtClean="0"/>
              <a:t> 20 см 7 мм =</a:t>
            </a:r>
          </a:p>
          <a:p>
            <a:pPr lvl="0"/>
            <a:r>
              <a:rPr lang="ru-RU" sz="3200" b="1" dirty="0" smtClean="0"/>
              <a:t> 30 </a:t>
            </a:r>
            <a:r>
              <a:rPr lang="ru-RU" sz="3200" b="1" dirty="0" err="1" smtClean="0"/>
              <a:t>дм</a:t>
            </a:r>
            <a:r>
              <a:rPr lang="ru-RU" sz="3200" b="1" dirty="0" smtClean="0"/>
              <a:t> =</a:t>
            </a:r>
          </a:p>
          <a:p>
            <a:pPr lvl="0"/>
            <a:r>
              <a:rPr lang="ru-RU" sz="3200" b="1" dirty="0" smtClean="0"/>
              <a:t>6 </a:t>
            </a:r>
            <a:r>
              <a:rPr lang="ru-RU" sz="3200" b="1" dirty="0" err="1" smtClean="0"/>
              <a:t>дм</a:t>
            </a:r>
            <a:r>
              <a:rPr lang="ru-RU" sz="3200" b="1" dirty="0" smtClean="0"/>
              <a:t> 5 мм =</a:t>
            </a:r>
          </a:p>
          <a:p>
            <a:pPr lvl="0"/>
            <a:r>
              <a:rPr lang="uk-UA" sz="3200" b="1" dirty="0" smtClean="0">
                <a:solidFill>
                  <a:schemeClr val="bg1"/>
                </a:solidFill>
              </a:rPr>
              <a:t>14 </a:t>
            </a:r>
            <a:r>
              <a:rPr lang="uk-UA" sz="3200" b="1" dirty="0" err="1" smtClean="0">
                <a:solidFill>
                  <a:schemeClr val="bg1"/>
                </a:solidFill>
              </a:rPr>
              <a:t>дм</a:t>
            </a:r>
            <a:r>
              <a:rPr lang="uk-UA" sz="3200" b="1" dirty="0" smtClean="0">
                <a:solidFill>
                  <a:schemeClr val="bg1"/>
                </a:solidFill>
              </a:rPr>
              <a:t> 3 мм =</a:t>
            </a:r>
            <a:endParaRPr lang="ru-RU" sz="3200" b="1" dirty="0" smtClean="0">
              <a:solidFill>
                <a:schemeClr val="bg1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094090"/>
            <a:ext cx="16275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Ст.75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№404-405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681332" y="1341562"/>
            <a:ext cx="1574306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57 мм</a:t>
            </a:r>
            <a:endParaRPr lang="ru-RU" sz="3200" b="1" dirty="0">
              <a:solidFill>
                <a:srgbClr val="FFFF00"/>
              </a:solidFill>
            </a:endParaRPr>
          </a:p>
        </p:txBody>
      </p:sp>
      <p:pic>
        <p:nvPicPr>
          <p:cNvPr id="1026" name="Picture 2" descr="D:\4 клас\03 МАТЕМАТИКА\1 Листопад\3 Нумерація багатоцифр чисел Величини\2026-10-24_1320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687" y="1998780"/>
            <a:ext cx="3917768" cy="846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3175707" y="1834817"/>
            <a:ext cx="1504843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207 мм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203599" y="2340963"/>
            <a:ext cx="1908022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3.000 мм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743469" y="2845019"/>
            <a:ext cx="176469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605 мм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045778" y="3338908"/>
            <a:ext cx="176469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1403 мм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848202" y="1358212"/>
            <a:ext cx="5392404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Запишіть </a:t>
            </a:r>
            <a:r>
              <a:rPr lang="ru-RU" sz="2400" b="1" dirty="0">
                <a:solidFill>
                  <a:srgbClr val="7030A0"/>
                </a:solidFill>
              </a:rPr>
              <a:t>в </a:t>
            </a:r>
            <a:r>
              <a:rPr lang="ru-RU" sz="2400" b="1" dirty="0" err="1" smtClean="0">
                <a:solidFill>
                  <a:srgbClr val="7030A0"/>
                </a:solidFill>
              </a:rPr>
              <a:t>міліметрах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кожну</a:t>
            </a:r>
            <a:r>
              <a:rPr lang="ru-RU" sz="2400" b="1" dirty="0" smtClean="0">
                <a:solidFill>
                  <a:srgbClr val="7030A0"/>
                </a:solidFill>
              </a:rPr>
              <a:t> довжину 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46855" y="4077866"/>
            <a:ext cx="6518345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err="1" smtClean="0"/>
              <a:t>Міркуйте</a:t>
            </a:r>
            <a:r>
              <a:rPr lang="ru-RU" sz="2800" b="1" dirty="0" smtClean="0"/>
              <a:t> </a:t>
            </a:r>
            <a:r>
              <a:rPr lang="ru-RU" sz="2800" b="1" dirty="0"/>
              <a:t>так: 1 км становить 1000 м. </a:t>
            </a:r>
            <a:r>
              <a:rPr lang="ru-RU" sz="2800" b="1" dirty="0" err="1"/>
              <a:t>Отже</a:t>
            </a:r>
            <a:r>
              <a:rPr lang="ru-RU" sz="2800" b="1" dirty="0"/>
              <a:t>, </a:t>
            </a:r>
            <a:r>
              <a:rPr lang="ru-RU" sz="2800" b="1" dirty="0" err="1"/>
              <a:t>довжина</a:t>
            </a:r>
            <a:r>
              <a:rPr lang="ru-RU" sz="2800" b="1" dirty="0"/>
              <a:t> 15 125 м </a:t>
            </a:r>
            <a:r>
              <a:rPr lang="ru-RU" sz="2800" b="1" dirty="0" err="1"/>
              <a:t>містить</a:t>
            </a:r>
            <a:r>
              <a:rPr lang="ru-RU" sz="2800" b="1" dirty="0"/>
              <a:t> </a:t>
            </a:r>
            <a:r>
              <a:rPr lang="ru-RU" sz="2800" b="1" dirty="0" err="1"/>
              <a:t>стільки</a:t>
            </a:r>
            <a:r>
              <a:rPr lang="ru-RU" sz="2800" b="1" dirty="0"/>
              <a:t> </a:t>
            </a:r>
            <a:r>
              <a:rPr lang="ru-RU" sz="2800" b="1" dirty="0" err="1"/>
              <a:t>кілометрів</a:t>
            </a:r>
            <a:r>
              <a:rPr lang="ru-RU" sz="2800" b="1" dirty="0"/>
              <a:t>, </a:t>
            </a:r>
            <a:r>
              <a:rPr lang="ru-RU" sz="2800" b="1" dirty="0" err="1"/>
              <a:t>скільки</a:t>
            </a:r>
            <a:r>
              <a:rPr lang="ru-RU" sz="2800" b="1" dirty="0"/>
              <a:t> </a:t>
            </a:r>
            <a:r>
              <a:rPr lang="ru-RU" sz="2800" b="1" dirty="0" err="1"/>
              <a:t>тисяч</a:t>
            </a:r>
            <a:r>
              <a:rPr lang="ru-RU" sz="2800" b="1" dirty="0"/>
              <a:t> є в </a:t>
            </a:r>
            <a:r>
              <a:rPr lang="ru-RU" sz="2800" b="1" dirty="0" err="1"/>
              <a:t>числі</a:t>
            </a:r>
            <a:r>
              <a:rPr lang="ru-RU" sz="2800" b="1" dirty="0"/>
              <a:t> 15 125, </a:t>
            </a:r>
            <a:r>
              <a:rPr lang="ru-RU" sz="2800" b="1" dirty="0" err="1"/>
              <a:t>тобто</a:t>
            </a:r>
            <a:r>
              <a:rPr lang="ru-RU" sz="2800" b="1" dirty="0"/>
              <a:t> 15.  </a:t>
            </a:r>
            <a:r>
              <a:rPr lang="ru-RU" sz="2800" b="1" dirty="0" smtClean="0">
                <a:solidFill>
                  <a:srgbClr val="FFFF00"/>
                </a:solidFill>
              </a:rPr>
              <a:t>15 </a:t>
            </a:r>
            <a:r>
              <a:rPr lang="ru-RU" sz="2800" b="1" dirty="0">
                <a:solidFill>
                  <a:srgbClr val="FFFF00"/>
                </a:solidFill>
              </a:rPr>
              <a:t>125 м = 15 км 125 м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7136147" y="4077866"/>
            <a:ext cx="4248472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15 </a:t>
            </a:r>
            <a:r>
              <a:rPr lang="ru-RU" sz="3200" b="1" dirty="0"/>
              <a:t>125 </a:t>
            </a:r>
            <a:r>
              <a:rPr lang="ru-RU" sz="3200" b="1" dirty="0" smtClean="0"/>
              <a:t>м =</a:t>
            </a:r>
          </a:p>
          <a:p>
            <a:r>
              <a:rPr lang="ru-RU" sz="3200" b="1" dirty="0" smtClean="0"/>
              <a:t>5 800 м = </a:t>
            </a:r>
          </a:p>
          <a:p>
            <a:r>
              <a:rPr lang="ru-RU" sz="3200" b="1" dirty="0" smtClean="0"/>
              <a:t>40 </a:t>
            </a:r>
            <a:r>
              <a:rPr lang="ru-RU" sz="3200" b="1" dirty="0"/>
              <a:t>040 </a:t>
            </a:r>
            <a:r>
              <a:rPr lang="ru-RU" sz="3200" b="1" dirty="0" smtClean="0"/>
              <a:t>м =</a:t>
            </a:r>
            <a:endParaRPr lang="ru-RU" sz="3200" b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5083919" y="3094538"/>
            <a:ext cx="5239244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Запишіть </a:t>
            </a:r>
            <a:r>
              <a:rPr lang="ru-RU" sz="2400" b="1" dirty="0">
                <a:solidFill>
                  <a:srgbClr val="7030A0"/>
                </a:solidFill>
              </a:rPr>
              <a:t>в </a:t>
            </a:r>
            <a:r>
              <a:rPr lang="ru-RU" sz="2400" b="1" dirty="0" err="1">
                <a:solidFill>
                  <a:srgbClr val="7030A0"/>
                </a:solidFill>
              </a:rPr>
              <a:t>кілометрах</a:t>
            </a:r>
            <a:r>
              <a:rPr lang="ru-RU" sz="2400" b="1" dirty="0">
                <a:solidFill>
                  <a:srgbClr val="7030A0"/>
                </a:solidFill>
              </a:rPr>
              <a:t> і метрах </a:t>
            </a:r>
            <a:r>
              <a:rPr lang="ru-RU" sz="2400" b="1" dirty="0" err="1">
                <a:solidFill>
                  <a:srgbClr val="7030A0"/>
                </a:solidFill>
              </a:rPr>
              <a:t>кожну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</a:rPr>
              <a:t>довжину 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972351" y="4077866"/>
            <a:ext cx="2448272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15 км 125 м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828335" y="4542410"/>
            <a:ext cx="2448272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5 км 800 м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984828" y="5082788"/>
            <a:ext cx="2376264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40 км 040 м</a:t>
            </a:r>
            <a:endParaRPr lang="ru-RU" sz="3200" b="1" dirty="0">
              <a:solidFill>
                <a:srgbClr val="FFFF00"/>
              </a:solidFill>
            </a:endParaRPr>
          </a:p>
        </p:txBody>
      </p:sp>
      <p:pic>
        <p:nvPicPr>
          <p:cNvPr id="2050" name="Picture 2" descr="D:\Картинки до тестів\Емоції Листя\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511" y="436052"/>
            <a:ext cx="1215061" cy="2197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55295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2" grpId="0"/>
      <p:bldP spid="24" grpId="0"/>
      <p:bldP spid="25" grpId="0"/>
      <p:bldP spid="5" grpId="0" animBg="1"/>
      <p:bldP spid="26" grpId="0" animBg="1"/>
      <p:bldP spid="28" grpId="0" animBg="1"/>
      <p:bldP spid="15" grpId="0"/>
      <p:bldP spid="16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855203" y="1125538"/>
            <a:ext cx="8422184" cy="20621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Під час </a:t>
            </a:r>
            <a:r>
              <a:rPr lang="ru-RU" sz="3200" b="1" dirty="0" err="1"/>
              <a:t>акції</a:t>
            </a:r>
            <a:r>
              <a:rPr lang="ru-RU" sz="3200" b="1" dirty="0"/>
              <a:t> </a:t>
            </a:r>
            <a:r>
              <a:rPr lang="ru-RU" sz="3200" b="1" dirty="0" err="1"/>
              <a:t>ціни</a:t>
            </a:r>
            <a:r>
              <a:rPr lang="ru-RU" sz="3200" b="1" dirty="0"/>
              <a:t> на </a:t>
            </a:r>
            <a:r>
              <a:rPr lang="ru-RU" sz="3200" b="1" dirty="0" err="1"/>
              <a:t>побутову</a:t>
            </a:r>
            <a:r>
              <a:rPr lang="ru-RU" sz="3200" b="1" dirty="0"/>
              <a:t> </a:t>
            </a:r>
            <a:r>
              <a:rPr lang="ru-RU" sz="3200" b="1" dirty="0" err="1"/>
              <a:t>техніку</a:t>
            </a:r>
            <a:r>
              <a:rPr lang="ru-RU" sz="3200" b="1" dirty="0"/>
              <a:t> </a:t>
            </a:r>
            <a:r>
              <a:rPr lang="ru-RU" sz="3200" b="1" dirty="0" err="1"/>
              <a:t>знизили</a:t>
            </a:r>
            <a:r>
              <a:rPr lang="ru-RU" sz="3200" b="1" dirty="0"/>
              <a:t> на </a:t>
            </a:r>
            <a:r>
              <a:rPr lang="ru-RU" sz="3200" b="1" dirty="0" smtClean="0"/>
              <a:t>1/4 </a:t>
            </a:r>
            <a:r>
              <a:rPr lang="ru-RU" sz="3200" b="1" dirty="0"/>
              <a:t>їх початкової </a:t>
            </a:r>
            <a:r>
              <a:rPr lang="ru-RU" sz="3200" b="1" dirty="0" err="1"/>
              <a:t>ціни</a:t>
            </a:r>
            <a:r>
              <a:rPr lang="ru-RU" sz="3200" b="1" dirty="0"/>
              <a:t>. До </a:t>
            </a:r>
            <a:r>
              <a:rPr lang="ru-RU" sz="3200" b="1" dirty="0" err="1"/>
              <a:t>зниження</a:t>
            </a:r>
            <a:r>
              <a:rPr lang="ru-RU" sz="3200" b="1" dirty="0"/>
              <a:t> </a:t>
            </a:r>
            <a:r>
              <a:rPr lang="ru-RU" sz="3200" b="1" dirty="0" err="1"/>
              <a:t>ціна</a:t>
            </a:r>
            <a:r>
              <a:rPr lang="ru-RU" sz="3200" b="1" dirty="0"/>
              <a:t> блендера становила 800 грн. Якою стала його </a:t>
            </a:r>
            <a:r>
              <a:rPr lang="ru-RU" sz="3200" b="1" dirty="0" err="1"/>
              <a:t>ціна</a:t>
            </a:r>
            <a:r>
              <a:rPr lang="ru-RU" sz="3200" b="1" dirty="0"/>
              <a:t> під час </a:t>
            </a:r>
            <a:r>
              <a:rPr lang="ru-RU" sz="3200" b="1" dirty="0" err="1"/>
              <a:t>акції</a:t>
            </a:r>
            <a:r>
              <a:rPr lang="ru-RU" sz="3200" b="1" dirty="0"/>
              <a:t>?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7894" y="3301613"/>
            <a:ext cx="3133897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Була – 800 </a:t>
            </a:r>
            <a:r>
              <a:rPr lang="ru-RU" sz="3200" b="1" dirty="0" err="1" smtClean="0">
                <a:solidFill>
                  <a:schemeClr val="bg1"/>
                </a:solidFill>
              </a:rPr>
              <a:t>грн</a:t>
            </a:r>
            <a:endParaRPr lang="ru-RU" sz="3200" b="1" dirty="0" smtClean="0">
              <a:solidFill>
                <a:schemeClr val="bg1"/>
              </a:solidFill>
            </a:endParaRPr>
          </a:p>
          <a:p>
            <a:r>
              <a:rPr lang="uk-UA" sz="3200" b="1" dirty="0" smtClean="0">
                <a:solidFill>
                  <a:schemeClr val="bg1"/>
                </a:solidFill>
              </a:rPr>
              <a:t>Знизили – 1/4 </a:t>
            </a:r>
          </a:p>
          <a:p>
            <a:r>
              <a:rPr lang="uk-UA" sz="3200" b="1" dirty="0" smtClean="0">
                <a:solidFill>
                  <a:schemeClr val="bg1"/>
                </a:solidFill>
              </a:rPr>
              <a:t>Стала – ? грн</a:t>
            </a:r>
          </a:p>
        </p:txBody>
      </p:sp>
      <p:pic>
        <p:nvPicPr>
          <p:cNvPr id="38" name="Picture 4" descr="D:\Картинки до тестів\Емоції Листя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4399" y="1125538"/>
            <a:ext cx="1999220" cy="2123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64116" y="333450"/>
            <a:ext cx="10412491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Розв’яжіть задачу</a:t>
            </a:r>
          </a:p>
        </p:txBody>
      </p:sp>
      <p:sp>
        <p:nvSpPr>
          <p:cNvPr id="2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" y="6094090"/>
            <a:ext cx="126749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Ст.75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№406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075807" y="3295760"/>
            <a:ext cx="374441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/>
              <a:t>1) 800 : 4</a:t>
            </a:r>
            <a:r>
              <a:rPr lang="uk-UA" sz="3200" b="1" dirty="0" smtClean="0">
                <a:cs typeface="Calibri"/>
              </a:rPr>
              <a:t> </a:t>
            </a:r>
            <a:r>
              <a:rPr lang="uk-UA" sz="3200" b="1" dirty="0" smtClean="0"/>
              <a:t>= </a:t>
            </a:r>
            <a:endParaRPr lang="ru-RU" sz="32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960071" y="3295760"/>
            <a:ext cx="1860152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200 (</a:t>
            </a:r>
            <a:r>
              <a:rPr lang="ru-RU" sz="3200" b="1" dirty="0" err="1" smtClean="0">
                <a:solidFill>
                  <a:srgbClr val="FFFF00"/>
                </a:solidFill>
              </a:rPr>
              <a:t>грн</a:t>
            </a:r>
            <a:r>
              <a:rPr lang="ru-RU" sz="3200" b="1" dirty="0" smtClean="0">
                <a:solidFill>
                  <a:srgbClr val="FFFF00"/>
                </a:solidFill>
              </a:rPr>
              <a:t>)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736932" y="3301613"/>
            <a:ext cx="309634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/>
              <a:t>- знижка ціни.</a:t>
            </a:r>
            <a:endParaRPr lang="ru-RU" sz="32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051293" y="3981313"/>
            <a:ext cx="413577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/>
              <a:t>2) 800 – 200 = </a:t>
            </a:r>
            <a:endParaRPr lang="ru-RU" sz="32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423547" y="3981313"/>
            <a:ext cx="1815686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600 (</a:t>
            </a:r>
            <a:r>
              <a:rPr lang="ru-RU" sz="3200" b="1" dirty="0" err="1" smtClean="0">
                <a:solidFill>
                  <a:srgbClr val="FFFF00"/>
                </a:solidFill>
              </a:rPr>
              <a:t>грн</a:t>
            </a:r>
            <a:r>
              <a:rPr lang="ru-RU" sz="3200" b="1" dirty="0" smtClean="0">
                <a:solidFill>
                  <a:srgbClr val="FFFF00"/>
                </a:solidFill>
              </a:rPr>
              <a:t>)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075807" y="4620880"/>
            <a:ext cx="410063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/>
              <a:t>800 – 800 : 4 = </a:t>
            </a:r>
            <a:endParaRPr lang="ru-RU" sz="32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536793" y="4624974"/>
            <a:ext cx="1859494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600 (</a:t>
            </a:r>
            <a:r>
              <a:rPr lang="ru-RU" sz="3200" b="1" dirty="0" err="1" smtClean="0">
                <a:solidFill>
                  <a:srgbClr val="FFFF00"/>
                </a:solidFill>
              </a:rPr>
              <a:t>грн</a:t>
            </a:r>
            <a:r>
              <a:rPr lang="ru-RU" sz="3200" b="1" dirty="0" smtClean="0">
                <a:solidFill>
                  <a:srgbClr val="FFFF00"/>
                </a:solidFill>
              </a:rPr>
              <a:t>)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97893" y="5209749"/>
            <a:ext cx="205377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/>
              <a:t>Відповідь:</a:t>
            </a:r>
            <a:endParaRPr lang="ru-RU" sz="32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850172" y="5229994"/>
            <a:ext cx="7706355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/>
              <a:t>під час акції </a:t>
            </a:r>
            <a:r>
              <a:rPr lang="uk-UA" sz="3200" b="1" dirty="0" smtClean="0"/>
              <a:t>ціна </a:t>
            </a:r>
            <a:r>
              <a:rPr lang="uk-UA" sz="3200" b="1" dirty="0" err="1" smtClean="0"/>
              <a:t>блендера</a:t>
            </a:r>
            <a:r>
              <a:rPr lang="uk-UA" sz="3200" b="1" dirty="0" smtClean="0"/>
              <a:t> стала 600 грн.</a:t>
            </a:r>
            <a:endParaRPr lang="ru-RU" sz="32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306455" y="5979105"/>
            <a:ext cx="9610392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Як </a:t>
            </a:r>
            <a:r>
              <a:rPr lang="ru-RU" sz="2400" b="1" dirty="0" err="1">
                <a:solidFill>
                  <a:srgbClr val="7030A0"/>
                </a:solidFill>
              </a:rPr>
              <a:t>зміниться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розв’язання</a:t>
            </a:r>
            <a:r>
              <a:rPr lang="ru-RU" sz="2400" b="1" dirty="0">
                <a:solidFill>
                  <a:srgbClr val="7030A0"/>
                </a:solidFill>
              </a:rPr>
              <a:t> задачі, якщо число 800 </a:t>
            </a:r>
            <a:r>
              <a:rPr lang="ru-RU" sz="2400" b="1" dirty="0" err="1">
                <a:solidFill>
                  <a:srgbClr val="7030A0"/>
                </a:solidFill>
              </a:rPr>
              <a:t>виразити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змінною</a:t>
            </a:r>
            <a:r>
              <a:rPr lang="ru-RU" sz="2400" b="1" dirty="0">
                <a:solidFill>
                  <a:srgbClr val="7030A0"/>
                </a:solidFill>
              </a:rPr>
              <a:t> b?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277387" y="3911268"/>
            <a:ext cx="154988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b : 4 </a:t>
            </a:r>
            <a:endParaRPr lang="ru-RU" sz="3200" b="1" dirty="0" smtClean="0"/>
          </a:p>
        </p:txBody>
      </p:sp>
      <p:sp>
        <p:nvSpPr>
          <p:cNvPr id="20" name="Прямоугольник 19"/>
          <p:cNvSpPr/>
          <p:nvPr/>
        </p:nvSpPr>
        <p:spPr>
          <a:xfrm>
            <a:off x="9277387" y="4530933"/>
            <a:ext cx="154988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b </a:t>
            </a:r>
            <a:r>
              <a:rPr lang="ru-RU" sz="3200" b="1" dirty="0"/>
              <a:t>– b : </a:t>
            </a:r>
            <a:r>
              <a:rPr lang="ru-RU" sz="3200" b="1" dirty="0" smtClean="0"/>
              <a:t>4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719897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 animBg="1"/>
      <p:bldP spid="16" grpId="0"/>
      <p:bldP spid="10" grpId="0" animBg="1"/>
      <p:bldP spid="11" grpId="0" animBg="1"/>
      <p:bldP spid="12" grpId="0"/>
      <p:bldP spid="14" grpId="0" animBg="1"/>
      <p:bldP spid="17" grpId="0"/>
      <p:bldP spid="18" grpId="0" animBg="1"/>
      <p:bldP spid="19" grpId="0" animBg="1"/>
      <p:bldP spid="2" grpId="0" animBg="1"/>
      <p:bldP spid="4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09851" y="477466"/>
            <a:ext cx="8658544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Повторення вивченого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09851" y="1264597"/>
            <a:ext cx="8658544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err="1"/>
              <a:t>Улітку</a:t>
            </a:r>
            <a:r>
              <a:rPr lang="ru-RU" sz="3200" b="1" dirty="0"/>
              <a:t> </a:t>
            </a:r>
            <a:r>
              <a:rPr lang="ru-RU" sz="3200" b="1" dirty="0" err="1"/>
              <a:t>кеди</a:t>
            </a:r>
            <a:r>
              <a:rPr lang="ru-RU" sz="3200" b="1" dirty="0"/>
              <a:t> </a:t>
            </a:r>
            <a:r>
              <a:rPr lang="ru-RU" sz="3200" b="1" dirty="0" err="1"/>
              <a:t>коштували</a:t>
            </a:r>
            <a:r>
              <a:rPr lang="ru-RU" sz="3200" b="1" dirty="0"/>
              <a:t> </a:t>
            </a:r>
            <a:r>
              <a:rPr lang="en-US" sz="3200" b="1" dirty="0"/>
              <a:t>k </a:t>
            </a:r>
            <a:r>
              <a:rPr lang="ru-RU" sz="3200" b="1" dirty="0"/>
              <a:t>грн. Восени під час </a:t>
            </a:r>
            <a:r>
              <a:rPr lang="ru-RU" sz="3200" b="1" dirty="0" err="1"/>
              <a:t>розпродажу</a:t>
            </a:r>
            <a:r>
              <a:rPr lang="ru-RU" sz="3200" b="1" dirty="0"/>
              <a:t> </a:t>
            </a:r>
            <a:r>
              <a:rPr lang="ru-RU" sz="3200" b="1" dirty="0" err="1"/>
              <a:t>літнього</a:t>
            </a:r>
            <a:r>
              <a:rPr lang="ru-RU" sz="3200" b="1" dirty="0"/>
              <a:t> взуття </a:t>
            </a:r>
            <a:r>
              <a:rPr lang="ru-RU" sz="3200" b="1" dirty="0" err="1"/>
              <a:t>їхня</a:t>
            </a:r>
            <a:r>
              <a:rPr lang="ru-RU" sz="3200" b="1" dirty="0"/>
              <a:t> </a:t>
            </a:r>
            <a:r>
              <a:rPr lang="ru-RU" sz="3200" b="1" dirty="0" err="1"/>
              <a:t>ціна</a:t>
            </a:r>
            <a:r>
              <a:rPr lang="ru-RU" sz="3200" b="1" dirty="0"/>
              <a:t> </a:t>
            </a:r>
            <a:r>
              <a:rPr lang="ru-RU" sz="3200" b="1" dirty="0" err="1"/>
              <a:t>знизилася</a:t>
            </a:r>
            <a:r>
              <a:rPr lang="ru-RU" sz="3200" b="1" dirty="0"/>
              <a:t> на </a:t>
            </a:r>
            <a:r>
              <a:rPr lang="ru-RU" sz="3200" b="1" dirty="0" err="1"/>
              <a:t>п’яту</a:t>
            </a:r>
            <a:r>
              <a:rPr lang="ru-RU" sz="3200" b="1" dirty="0"/>
              <a:t> </a:t>
            </a:r>
            <a:r>
              <a:rPr lang="ru-RU" sz="3200" b="1" dirty="0" err="1"/>
              <a:t>частину</a:t>
            </a:r>
            <a:r>
              <a:rPr lang="ru-RU" sz="3200" b="1" dirty="0"/>
              <a:t>. Що </a:t>
            </a:r>
            <a:r>
              <a:rPr lang="ru-RU" sz="3200" b="1" dirty="0" err="1"/>
              <a:t>означають</a:t>
            </a:r>
            <a:r>
              <a:rPr lang="ru-RU" sz="3200" b="1" dirty="0"/>
              <a:t> вирази</a:t>
            </a:r>
            <a:r>
              <a:rPr lang="ru-RU" sz="3200" b="1" dirty="0" smtClean="0"/>
              <a:t>:</a:t>
            </a:r>
            <a:r>
              <a:rPr lang="en-US" sz="3200" b="1" dirty="0" smtClean="0"/>
              <a:t>,?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" y="6094090"/>
            <a:ext cx="1699544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Ст.76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№407- 408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851671" y="2970700"/>
            <a:ext cx="1709854" cy="64633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FFFF00"/>
                </a:solidFill>
              </a:rPr>
              <a:t>k : 5</a:t>
            </a:r>
            <a:endParaRPr lang="ru-RU" sz="4000" b="1" dirty="0">
              <a:solidFill>
                <a:srgbClr val="FFFF0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950963" y="2970700"/>
            <a:ext cx="2232248" cy="64633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FFFF00"/>
                </a:solidFill>
              </a:rPr>
              <a:t>k – k : 5</a:t>
            </a:r>
            <a:endParaRPr lang="ru-RU" sz="4000" b="1" dirty="0">
              <a:solidFill>
                <a:srgbClr val="FFFF00"/>
              </a:solidFill>
            </a:endParaRPr>
          </a:p>
        </p:txBody>
      </p:sp>
      <p:pic>
        <p:nvPicPr>
          <p:cNvPr id="32" name="Picture 2" descr="D:\Картинки до тестів\Емоції Листя\Букет листя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8" r="-3700"/>
          <a:stretch/>
        </p:blipFill>
        <p:spPr bwMode="auto">
          <a:xfrm>
            <a:off x="9653137" y="439049"/>
            <a:ext cx="1901287" cy="239520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2" name="Прямоугольник 1"/>
          <p:cNvSpPr/>
          <p:nvPr/>
        </p:nvSpPr>
        <p:spPr>
          <a:xfrm>
            <a:off x="727833" y="4869954"/>
            <a:ext cx="999334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4 · (713 – 688) : </a:t>
            </a:r>
            <a:r>
              <a:rPr lang="ru-RU" sz="3200" b="1" dirty="0" smtClean="0"/>
              <a:t>100 =            </a:t>
            </a:r>
            <a:r>
              <a:rPr lang="ru-RU" sz="3200" b="1" dirty="0"/>
              <a:t>(489 – 384) : (972 – 967</a:t>
            </a:r>
            <a:r>
              <a:rPr lang="ru-RU" sz="3200" b="1" dirty="0" smtClean="0"/>
              <a:t>) =</a:t>
            </a:r>
            <a:endParaRPr lang="ru-RU" sz="32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09851" y="3915096"/>
            <a:ext cx="5814228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Розв’яжіть один із </a:t>
            </a:r>
            <a:r>
              <a:rPr lang="ru-RU" sz="2400" b="1" dirty="0" err="1" smtClean="0">
                <a:solidFill>
                  <a:srgbClr val="7030A0"/>
                </a:solidFill>
              </a:rPr>
              <a:t>виразів</a:t>
            </a:r>
            <a:r>
              <a:rPr lang="ru-RU" sz="2400" b="1" dirty="0" smtClean="0">
                <a:solidFill>
                  <a:srgbClr val="7030A0"/>
                </a:solidFill>
              </a:rPr>
              <a:t> на порядок </a:t>
            </a:r>
            <a:r>
              <a:rPr lang="ru-RU" sz="2400" b="1" dirty="0" err="1" smtClean="0">
                <a:solidFill>
                  <a:srgbClr val="7030A0"/>
                </a:solidFill>
              </a:rPr>
              <a:t>дій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987575" y="4376760"/>
            <a:ext cx="648072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25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42809" y="4365898"/>
            <a:ext cx="812717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100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424429" y="4869871"/>
            <a:ext cx="406358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1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002219" y="4376677"/>
            <a:ext cx="812717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105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399235" y="4357187"/>
            <a:ext cx="501108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5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908455" y="4869954"/>
            <a:ext cx="812717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21</a:t>
            </a:r>
            <a:endParaRPr lang="ru-RU" sz="3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5738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4 клас\03 МАТЕМАТИКА\1 Листопад\3 Нумерація багатоцифр чисел Величини\2026-10-30_2103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687" y="988296"/>
            <a:ext cx="8068047" cy="3687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61529" y="331012"/>
            <a:ext cx="10297144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19913" y="5996144"/>
            <a:ext cx="1215482" cy="827041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smtClean="0">
                <a:solidFill>
                  <a:schemeClr val="bg1"/>
                </a:solidFill>
              </a:rPr>
              <a:t>Ст.76</a:t>
            </a:r>
            <a:endParaRPr lang="uk-UA" sz="2800" b="1" dirty="0" smtClean="0">
              <a:solidFill>
                <a:schemeClr val="bg1"/>
              </a:solidFill>
            </a:endParaRP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23479" y="1125538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027674" y="4734832"/>
            <a:ext cx="7742613" cy="1815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7030A0"/>
                </a:solidFill>
              </a:rPr>
              <a:t>Мені було важко</a:t>
            </a:r>
            <a:r>
              <a:rPr lang="ru-RU" sz="2800" b="1" dirty="0" smtClean="0">
                <a:solidFill>
                  <a:srgbClr val="7030A0"/>
                </a:solidFill>
              </a:rPr>
              <a:t>...</a:t>
            </a:r>
            <a:endParaRPr lang="uk-UA" sz="28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6076018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633" y="549474"/>
            <a:ext cx="9865095" cy="74648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3600" b="1" dirty="0" smtClean="0">
                <a:solidFill>
                  <a:schemeClr val="bg1"/>
                </a:solidFill>
              </a:rPr>
              <a:t>Рефлексія  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419623" y="1391302"/>
            <a:ext cx="6768751" cy="52322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3200" b="1" dirty="0">
                <a:solidFill>
                  <a:srgbClr val="7030A0"/>
                </a:solidFill>
                <a:cs typeface="Times New Roman" panose="02020603050405020304" pitchFamily="18" charset="0"/>
              </a:rPr>
              <a:t>Оберіть плід </a:t>
            </a:r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своєї роботи на уроці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pic>
        <p:nvPicPr>
          <p:cNvPr id="12" name="Picture 4" descr="D:\Картинки до тестів\Емоції Овочі фрукти\Лимо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055" y="2082111"/>
            <a:ext cx="2319872" cy="241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D:\Картинки до тестів\Емоції Овочі фрукти\Полуниц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633" y="2070328"/>
            <a:ext cx="2016325" cy="238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D:\Картинки до тестів\Емоції Овочі фрукти\Яблуко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869" y="2070327"/>
            <a:ext cx="2201129" cy="238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D:\Картинки до тестів\Емоції Овочі фрукти\Виноград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6367" y="2048388"/>
            <a:ext cx="2033670" cy="241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979463" y="4625314"/>
            <a:ext cx="2304256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Відчуваю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задоволення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885959" y="4633904"/>
            <a:ext cx="1918039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Можу</a:t>
            </a:r>
            <a:r>
              <a:rPr lang="ru-RU" sz="2800" b="1" dirty="0" smtClean="0">
                <a:solidFill>
                  <a:schemeClr val="bg1"/>
                </a:solidFill>
              </a:rPr>
              <a:t> краще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308055" y="4668475"/>
            <a:ext cx="2247579" cy="954107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Відчуваю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втому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155948" y="4633904"/>
            <a:ext cx="1954507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Урок </a:t>
            </a:r>
            <a:r>
              <a:rPr lang="ru-RU" sz="2800" b="1" dirty="0" err="1">
                <a:solidFill>
                  <a:schemeClr val="bg1"/>
                </a:solidFill>
              </a:rPr>
              <a:t>пройшов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непомітно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2036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16878</TotalTime>
  <Words>956</Words>
  <Application>Microsoft Office PowerPoint</Application>
  <PresentationFormat>Произвольный</PresentationFormat>
  <Paragraphs>186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1310</cp:revision>
  <dcterms:created xsi:type="dcterms:W3CDTF">2025-08-27T14:01:18Z</dcterms:created>
  <dcterms:modified xsi:type="dcterms:W3CDTF">2026-11-02T08:59:24Z</dcterms:modified>
</cp:coreProperties>
</file>